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Bebas Neue"/>
      <p:regular r:id="rId36"/>
    </p:embeddedFont>
    <p:embeddedFont>
      <p:font typeface="ABeeZee"/>
      <p:regular r:id="rId37"/>
      <p:italic r:id="rId38"/>
    </p:embeddedFont>
    <p:embeddedFont>
      <p:font typeface="Merriweather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06F564-9420-4B61-B232-08EFBAAF49AD}">
  <a:tblStyle styleId="{AA06F564-9420-4B61-B232-08EFBAAF49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.fntdata"/><Relationship Id="rId20" Type="http://schemas.openxmlformats.org/officeDocument/2006/relationships/slide" Target="slides/slide14.xml"/><Relationship Id="rId42" Type="http://schemas.openxmlformats.org/officeDocument/2006/relationships/font" Target="fonts/Merriweather-boldItalic.fntdata"/><Relationship Id="rId41" Type="http://schemas.openxmlformats.org/officeDocument/2006/relationships/font" Target="fonts/Merriweather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ABeeZee-regular.fntdata"/><Relationship Id="rId14" Type="http://schemas.openxmlformats.org/officeDocument/2006/relationships/slide" Target="slides/slide8.xml"/><Relationship Id="rId36" Type="http://schemas.openxmlformats.org/officeDocument/2006/relationships/font" Target="fonts/BebasNeue-regular.fntdata"/><Relationship Id="rId17" Type="http://schemas.openxmlformats.org/officeDocument/2006/relationships/slide" Target="slides/slide11.xml"/><Relationship Id="rId39" Type="http://schemas.openxmlformats.org/officeDocument/2006/relationships/font" Target="fonts/Merriweather-regular.fntdata"/><Relationship Id="rId16" Type="http://schemas.openxmlformats.org/officeDocument/2006/relationships/slide" Target="slides/slide10.xml"/><Relationship Id="rId38" Type="http://schemas.openxmlformats.org/officeDocument/2006/relationships/font" Target="fonts/ABeeZee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5" name="Shape 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Google Shape;328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7" name="Google Shape;328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5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Google Shape;3856;g24452ecd776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7" name="Google Shape;3857;g24452ecd776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8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Google Shape;3929;g24452ecd776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0" name="Google Shape;3930;g24452ecd776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3" name="Shape 3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" name="Google Shape;3994;g19907bd0902_1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5" name="Google Shape;3995;g19907bd0902_1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8" name="Shape 4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9" name="Google Shape;4069;gd6fc454c6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0" name="Google Shape;4070;gd6fc454c6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our Project, we have tried to experiment with 4 kinds of models.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the model is appending a custom cnn network to an efficientNet Pretrained model using Transfer learning.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removed the classification layer of the pretrained model and added the feature map directly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reason for choosing efficientnet is because it uses  some innovating concepts like compound scaling, this </a:t>
            </a:r>
            <a:r>
              <a:rPr lang="en">
                <a:solidFill>
                  <a:schemeClr val="dk1"/>
                </a:solidFill>
              </a:rPr>
              <a:t>uniformly scales the depth, width and the resolution of the network. It is also</a:t>
            </a:r>
            <a:r>
              <a:rPr lang="en"/>
              <a:t> trained on imagenet dataset and supposed to work very well for image classification task and provides better parameter efficiency.</a:t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For the custom </a:t>
            </a:r>
            <a:r>
              <a:rPr b="1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cnn</a:t>
            </a:r>
            <a:r>
              <a:rPr b="1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network, i tried multiple variations </a:t>
            </a:r>
            <a:r>
              <a:rPr b="1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inspired</a:t>
            </a:r>
            <a:r>
              <a:rPr b="1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by one of the literature surveys, and also tried building. without pretrained model. BUt the one i got the best results was this architecture where i used 3 simple cnn layers with 3X3 kernels, relu activation along with maxpooling with 2x2 kernels.</a:t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For the custom cnn network in, </a:t>
            </a:r>
            <a:r>
              <a:rPr lang="en" sz="1200">
                <a:solidFill>
                  <a:schemeClr val="dk1"/>
                </a:solidFill>
              </a:rPr>
              <a:t>I have used 3x3 kernel size, 2D convolution and Relu </a:t>
            </a:r>
            <a:r>
              <a:rPr lang="en" sz="1200">
                <a:solidFill>
                  <a:srgbClr val="202124"/>
                </a:solidFill>
              </a:rPr>
              <a:t>activation function. Followed by maxpool with 2X2 filter</a:t>
            </a: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And after each layer i increased the filter size. Before i finalized on this network i tried multiple variations. One of them was inspired by one of the literature surveys where i tried adding 3D CNN layers with the same architecture as the research paper, another variation was using a deep cnn model without performing transfer learning and the final variation was teh one you are seeing now, i.e. a simple cnn network along with effnet model.</a:t>
            </a:r>
            <a:endParaRPr sz="12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I chose this because interestingly, all other </a:t>
            </a: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variations</a:t>
            </a: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gave very less accuracy compared to this one. Mostly because this is a light model with lesser number of </a:t>
            </a: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parameters</a:t>
            </a: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, which is why it helped me train it faster than others.</a:t>
            </a:r>
            <a:endParaRPr sz="12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reason</a:t>
            </a: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of choosing this particular kernel size, dimensions and activation function was a collective decision made by doing the previous assignments we did and the lectures i </a:t>
            </a: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attend</a:t>
            </a: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followed by different architectures researched on the internet, </a:t>
            </a:r>
            <a:endParaRPr sz="12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2E3A"/>
                </a:solidFill>
              </a:rPr>
              <a:t>I added dropout 0.5 as it understood that it was the most used and the best value we can add for dropout.</a:t>
            </a:r>
            <a:endParaRPr>
              <a:solidFill>
                <a:srgbClr val="0C2E3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2E3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2E3A"/>
                </a:solidFill>
              </a:rPr>
              <a:t>The reason I chose maxpooling instead of stride is because stride reduces loss of informationand lower accuracy in certain cases.</a:t>
            </a:r>
            <a:endParaRPr>
              <a:solidFill>
                <a:srgbClr val="0C2E3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2E3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2E3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8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g2449d7da5e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0" name="Google Shape;4090;g2449d7da5e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pretrained the model initially for 2021 and 2022 </a:t>
            </a:r>
            <a:r>
              <a:rPr lang="en"/>
              <a:t>datasets</a:t>
            </a:r>
            <a:r>
              <a:rPr lang="en"/>
              <a:t> , for which i got an auc of 0.70 and for training  we got an auc of 0.74.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the validation loss i got for pretraining is 2.13 and for finetuning it is 1.95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my pretrained model, you can see that the training auc is &lt; than 0.5 , which says that model is not that great.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2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g24452ecd77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4" name="Google Shape;4104;g24452ecd77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Google Shape;4112;g24452ecd77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3" name="Google Shape;4113;g24452ecd77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0" name="Shape 4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1" name="Google Shape;4121;g24452ecd77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2" name="Google Shape;4122;g24452ecd77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9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g24452ecd776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1" name="Google Shape;4141;g24452ecd776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2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g24452ecd77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4" name="Google Shape;4154;g24452ecd77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g18f1f2a3089_0_1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0" name="Google Shape;3440;g18f1f2a3089_0_1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8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g24452ecd776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0" name="Google Shape;4160;g24452ecd776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9" name="Shape 4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Google Shape;4170;g24452ecd776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1" name="Google Shape;4171;g24452ecd77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7" name="Shape 4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Google Shape;4258;g18f1f2a35c9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9" name="Google Shape;4259;g18f1f2a35c9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8" name="Shape 4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9" name="Google Shape;4269;g24452ecd776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0" name="Google Shape;4270;g24452ecd776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6" name="Shape 4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7" name="Google Shape;4307;g19907bd0902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8" name="Google Shape;4308;g19907bd0902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5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g24452ecd776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7" name="Google Shape;4337;g24452ecd776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4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8f1f2a35c9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18f1f2a35c9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5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9907bd0902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7" name="Google Shape;3507;g19907bd0902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Google Shape;3562;g18f1f2a35c9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3" name="Google Shape;3563;g18f1f2a35c9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paper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audio dataset is of environmental sounds like airport , bus, pedestrians etc. It was obtained by DASCE competition of 2019.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They have used 2 models, one is a multi-input multi-branch 3D CNN model that accepts the STFT spectrogram and the Mel spectrogram as the input to derive deep convolution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is a proposed model oF 3D CNN architecture featuring residual connections and squeeze-and-excitation attentions (3D-SE-ResNet)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LEARNINGS - The research used </a:t>
            </a:r>
            <a:r>
              <a:rPr lang="en">
                <a:solidFill>
                  <a:srgbClr val="3F423C"/>
                </a:solidFill>
                <a:latin typeface="ABeeZee"/>
                <a:ea typeface="ABeeZee"/>
                <a:cs typeface="ABeeZee"/>
                <a:sym typeface="ABeeZee"/>
              </a:rPr>
              <a:t>Attention mechanisms &amp; data augmentations to increase diversity of train data.</a:t>
            </a:r>
            <a:r>
              <a:rPr lang="en"/>
              <a:t> And also had </a:t>
            </a:r>
            <a:r>
              <a:rPr lang="en" sz="1200">
                <a:solidFill>
                  <a:srgbClr val="3F423C"/>
                </a:solidFill>
                <a:latin typeface="ABeeZee"/>
                <a:ea typeface="ABeeZee"/>
                <a:cs typeface="ABeeZee"/>
                <a:sym typeface="ABeeZee"/>
              </a:rPr>
              <a:t>Novelties like constructing multi-domain spectrograms, conducting deep &amp; shallow-level feature fusion to improve the capability of the proposed model.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7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g19907bd0902_1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9" name="Google Shape;3569;g19907bd0902_1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4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19907bd090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19907bd090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8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g24452ecd776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0" name="Google Shape;3730;g24452ecd776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2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g24452ecd776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4" name="Google Shape;3794;g24452ecd776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37750" y="-623975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4151813" y="54783"/>
            <a:ext cx="840467" cy="822335"/>
            <a:chOff x="4118763" y="209958"/>
            <a:chExt cx="840467" cy="822335"/>
          </a:xfrm>
        </p:grpSpPr>
        <p:sp>
          <p:nvSpPr>
            <p:cNvPr id="11" name="Google Shape;11;p2"/>
            <p:cNvSpPr/>
            <p:nvPr/>
          </p:nvSpPr>
          <p:spPr>
            <a:xfrm>
              <a:off x="4118763" y="209958"/>
              <a:ext cx="840467" cy="822335"/>
            </a:xfrm>
            <a:custGeom>
              <a:rect b="b" l="l" r="r" t="t"/>
              <a:pathLst>
                <a:path extrusionOk="0" h="3117" w="3186">
                  <a:moveTo>
                    <a:pt x="1586" y="0"/>
                  </a:moveTo>
                  <a:cubicBezTo>
                    <a:pt x="758" y="0"/>
                    <a:pt x="71" y="657"/>
                    <a:pt x="36" y="1491"/>
                  </a:cubicBezTo>
                  <a:cubicBezTo>
                    <a:pt x="1" y="2357"/>
                    <a:pt x="670" y="3079"/>
                    <a:pt x="1526" y="3115"/>
                  </a:cubicBezTo>
                  <a:cubicBezTo>
                    <a:pt x="1548" y="3116"/>
                    <a:pt x="1570" y="3116"/>
                    <a:pt x="1592" y="3116"/>
                  </a:cubicBezTo>
                  <a:cubicBezTo>
                    <a:pt x="2428" y="3116"/>
                    <a:pt x="3115" y="2459"/>
                    <a:pt x="3150" y="1616"/>
                  </a:cubicBezTo>
                  <a:cubicBezTo>
                    <a:pt x="3186" y="760"/>
                    <a:pt x="2516" y="37"/>
                    <a:pt x="1651" y="1"/>
                  </a:cubicBezTo>
                  <a:cubicBezTo>
                    <a:pt x="1629" y="1"/>
                    <a:pt x="1607" y="0"/>
                    <a:pt x="1586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238790" y="327617"/>
              <a:ext cx="600409" cy="586741"/>
            </a:xfrm>
            <a:custGeom>
              <a:rect b="b" l="l" r="r" t="t"/>
              <a:pathLst>
                <a:path extrusionOk="0" h="2224" w="2276">
                  <a:moveTo>
                    <a:pt x="1130" y="0"/>
                  </a:moveTo>
                  <a:cubicBezTo>
                    <a:pt x="545" y="0"/>
                    <a:pt x="54" y="473"/>
                    <a:pt x="27" y="1063"/>
                  </a:cubicBezTo>
                  <a:cubicBezTo>
                    <a:pt x="1" y="1679"/>
                    <a:pt x="482" y="2196"/>
                    <a:pt x="1089" y="2223"/>
                  </a:cubicBezTo>
                  <a:cubicBezTo>
                    <a:pt x="1100" y="2223"/>
                    <a:pt x="1112" y="2223"/>
                    <a:pt x="1123" y="2223"/>
                  </a:cubicBezTo>
                  <a:cubicBezTo>
                    <a:pt x="1723" y="2223"/>
                    <a:pt x="2223" y="1757"/>
                    <a:pt x="2249" y="1152"/>
                  </a:cubicBezTo>
                  <a:cubicBezTo>
                    <a:pt x="2276" y="546"/>
                    <a:pt x="1794" y="28"/>
                    <a:pt x="1178" y="2"/>
                  </a:cubicBezTo>
                  <a:cubicBezTo>
                    <a:pt x="1162" y="1"/>
                    <a:pt x="1146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41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394166" y="478516"/>
              <a:ext cx="289652" cy="285192"/>
            </a:xfrm>
            <a:custGeom>
              <a:rect b="b" l="l" r="r" t="t"/>
              <a:pathLst>
                <a:path extrusionOk="0" h="1081" w="1098">
                  <a:moveTo>
                    <a:pt x="554" y="0"/>
                  </a:moveTo>
                  <a:cubicBezTo>
                    <a:pt x="267" y="0"/>
                    <a:pt x="18" y="220"/>
                    <a:pt x="9" y="518"/>
                  </a:cubicBezTo>
                  <a:cubicBezTo>
                    <a:pt x="1" y="812"/>
                    <a:pt x="232" y="1062"/>
                    <a:pt x="527" y="1080"/>
                  </a:cubicBezTo>
                  <a:cubicBezTo>
                    <a:pt x="532" y="1080"/>
                    <a:pt x="538" y="1080"/>
                    <a:pt x="543" y="1080"/>
                  </a:cubicBezTo>
                  <a:cubicBezTo>
                    <a:pt x="830" y="1080"/>
                    <a:pt x="1071" y="851"/>
                    <a:pt x="1089" y="562"/>
                  </a:cubicBezTo>
                  <a:cubicBezTo>
                    <a:pt x="1098" y="259"/>
                    <a:pt x="866" y="9"/>
                    <a:pt x="571" y="0"/>
                  </a:cubicBezTo>
                  <a:cubicBezTo>
                    <a:pt x="566" y="0"/>
                    <a:pt x="560" y="0"/>
                    <a:pt x="554" y="0"/>
                  </a:cubicBezTo>
                  <a:close/>
                </a:path>
              </a:pathLst>
            </a:custGeom>
            <a:solidFill>
              <a:srgbClr val="FFFFFF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803349" y="3224236"/>
            <a:ext cx="8490054" cy="3221329"/>
            <a:chOff x="-803349" y="3224236"/>
            <a:chExt cx="8490054" cy="3221329"/>
          </a:xfrm>
        </p:grpSpPr>
        <p:grpSp>
          <p:nvGrpSpPr>
            <p:cNvPr id="15" name="Google Shape;15;p2"/>
            <p:cNvGrpSpPr/>
            <p:nvPr/>
          </p:nvGrpSpPr>
          <p:grpSpPr>
            <a:xfrm rot="4161106">
              <a:off x="4466548" y="4035258"/>
              <a:ext cx="1600055" cy="2235038"/>
              <a:chOff x="3996441" y="87120"/>
              <a:chExt cx="849227" cy="1186243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rot="-2848678">
              <a:off x="3133182" y="3655791"/>
              <a:ext cx="1600012" cy="2234977"/>
              <a:chOff x="3996441" y="87120"/>
              <a:chExt cx="849227" cy="1186243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 rot="4161106">
              <a:off x="5337398" y="4035258"/>
              <a:ext cx="1600055" cy="2235038"/>
              <a:chOff x="3996441" y="87120"/>
              <a:chExt cx="849227" cy="1186243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" name="Google Shape;51;p2"/>
            <p:cNvGrpSpPr/>
            <p:nvPr/>
          </p:nvGrpSpPr>
          <p:grpSpPr>
            <a:xfrm rot="-3689794">
              <a:off x="-753077" y="4071157"/>
              <a:ext cx="2605749" cy="1664564"/>
              <a:chOff x="5669385" y="-152150"/>
              <a:chExt cx="1383042" cy="883494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2"/>
            <p:cNvGrpSpPr/>
            <p:nvPr/>
          </p:nvGrpSpPr>
          <p:grpSpPr>
            <a:xfrm rot="-1800282">
              <a:off x="5713094" y="3409631"/>
              <a:ext cx="1428408" cy="2563355"/>
              <a:chOff x="8268108" y="675218"/>
              <a:chExt cx="422841" cy="758842"/>
            </a:xfrm>
          </p:grpSpPr>
          <p:sp>
            <p:nvSpPr>
              <p:cNvPr id="60" name="Google Shape;60;p2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>
              <a:off x="2853493" y="4173925"/>
              <a:ext cx="1277621" cy="1459061"/>
              <a:chOff x="7040587" y="1131380"/>
              <a:chExt cx="470735" cy="537586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" name="Google Shape;69;p2"/>
          <p:cNvGrpSpPr/>
          <p:nvPr/>
        </p:nvGrpSpPr>
        <p:grpSpPr>
          <a:xfrm>
            <a:off x="1004604" y="-1728193"/>
            <a:ext cx="7068700" cy="2697128"/>
            <a:chOff x="1004604" y="-1728193"/>
            <a:chExt cx="7068700" cy="2697128"/>
          </a:xfrm>
        </p:grpSpPr>
        <p:grpSp>
          <p:nvGrpSpPr>
            <p:cNvPr id="70" name="Google Shape;70;p2"/>
            <p:cNvGrpSpPr/>
            <p:nvPr/>
          </p:nvGrpSpPr>
          <p:grpSpPr>
            <a:xfrm rot="9331052">
              <a:off x="1947518" y="-1497131"/>
              <a:ext cx="1600032" cy="2235005"/>
              <a:chOff x="3996441" y="87120"/>
              <a:chExt cx="849227" cy="1186243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2"/>
            <p:cNvGrpSpPr/>
            <p:nvPr/>
          </p:nvGrpSpPr>
          <p:grpSpPr>
            <a:xfrm>
              <a:off x="5694266" y="-672268"/>
              <a:ext cx="1385623" cy="1450552"/>
              <a:chOff x="6541903" y="866189"/>
              <a:chExt cx="510528" cy="534450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6541903" y="866189"/>
                <a:ext cx="510528" cy="534450"/>
              </a:xfrm>
              <a:custGeom>
                <a:rect b="b" l="l" r="r" t="t"/>
                <a:pathLst>
                  <a:path extrusionOk="0" h="5278" w="5042">
                    <a:moveTo>
                      <a:pt x="3760" y="1"/>
                    </a:moveTo>
                    <a:cubicBezTo>
                      <a:pt x="3713" y="1"/>
                      <a:pt x="3669" y="5"/>
                      <a:pt x="3632" y="15"/>
                    </a:cubicBezTo>
                    <a:cubicBezTo>
                      <a:pt x="2829" y="229"/>
                      <a:pt x="2240" y="933"/>
                      <a:pt x="1883" y="1683"/>
                    </a:cubicBezTo>
                    <a:cubicBezTo>
                      <a:pt x="1526" y="2432"/>
                      <a:pt x="1339" y="3253"/>
                      <a:pt x="1000" y="4020"/>
                    </a:cubicBezTo>
                    <a:cubicBezTo>
                      <a:pt x="777" y="4529"/>
                      <a:pt x="438" y="4921"/>
                      <a:pt x="1" y="5278"/>
                    </a:cubicBezTo>
                    <a:cubicBezTo>
                      <a:pt x="1339" y="4725"/>
                      <a:pt x="2731" y="4109"/>
                      <a:pt x="3605" y="2950"/>
                    </a:cubicBezTo>
                    <a:cubicBezTo>
                      <a:pt x="4078" y="2334"/>
                      <a:pt x="4399" y="1567"/>
                      <a:pt x="5041" y="1130"/>
                    </a:cubicBezTo>
                    <a:cubicBezTo>
                      <a:pt x="4970" y="701"/>
                      <a:pt x="4667" y="362"/>
                      <a:pt x="4292" y="139"/>
                    </a:cubicBezTo>
                    <a:cubicBezTo>
                      <a:pt x="4165" y="62"/>
                      <a:pt x="3937" y="1"/>
                      <a:pt x="37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6623212" y="874795"/>
                <a:ext cx="418386" cy="471669"/>
              </a:xfrm>
              <a:custGeom>
                <a:rect b="b" l="l" r="r" t="t"/>
                <a:pathLst>
                  <a:path extrusionOk="0" h="4658" w="4132">
                    <a:moveTo>
                      <a:pt x="3382" y="1"/>
                    </a:moveTo>
                    <a:cubicBezTo>
                      <a:pt x="3177" y="224"/>
                      <a:pt x="2998" y="474"/>
                      <a:pt x="2855" y="750"/>
                    </a:cubicBezTo>
                    <a:cubicBezTo>
                      <a:pt x="2873" y="509"/>
                      <a:pt x="2927" y="269"/>
                      <a:pt x="3025" y="54"/>
                    </a:cubicBezTo>
                    <a:lnTo>
                      <a:pt x="3025" y="54"/>
                    </a:lnTo>
                    <a:cubicBezTo>
                      <a:pt x="2820" y="376"/>
                      <a:pt x="2695" y="741"/>
                      <a:pt x="2570" y="1107"/>
                    </a:cubicBezTo>
                    <a:cubicBezTo>
                      <a:pt x="2606" y="839"/>
                      <a:pt x="2632" y="563"/>
                      <a:pt x="2659" y="295"/>
                    </a:cubicBezTo>
                    <a:lnTo>
                      <a:pt x="2659" y="295"/>
                    </a:lnTo>
                    <a:cubicBezTo>
                      <a:pt x="2418" y="750"/>
                      <a:pt x="2222" y="1232"/>
                      <a:pt x="2088" y="1732"/>
                    </a:cubicBezTo>
                    <a:cubicBezTo>
                      <a:pt x="2035" y="1419"/>
                      <a:pt x="2061" y="1098"/>
                      <a:pt x="2106" y="786"/>
                    </a:cubicBezTo>
                    <a:lnTo>
                      <a:pt x="2106" y="786"/>
                    </a:lnTo>
                    <a:cubicBezTo>
                      <a:pt x="1874" y="1250"/>
                      <a:pt x="1740" y="1758"/>
                      <a:pt x="1696" y="2276"/>
                    </a:cubicBezTo>
                    <a:cubicBezTo>
                      <a:pt x="1615" y="1928"/>
                      <a:pt x="1580" y="1571"/>
                      <a:pt x="1589" y="1214"/>
                    </a:cubicBezTo>
                    <a:lnTo>
                      <a:pt x="1589" y="1214"/>
                    </a:lnTo>
                    <a:cubicBezTo>
                      <a:pt x="1419" y="1696"/>
                      <a:pt x="1348" y="2213"/>
                      <a:pt x="1375" y="2722"/>
                    </a:cubicBezTo>
                    <a:cubicBezTo>
                      <a:pt x="1268" y="2410"/>
                      <a:pt x="1196" y="2088"/>
                      <a:pt x="1160" y="1767"/>
                    </a:cubicBezTo>
                    <a:cubicBezTo>
                      <a:pt x="1071" y="2213"/>
                      <a:pt x="1036" y="2677"/>
                      <a:pt x="1053" y="3132"/>
                    </a:cubicBezTo>
                    <a:cubicBezTo>
                      <a:pt x="1000" y="2918"/>
                      <a:pt x="937" y="2731"/>
                      <a:pt x="937" y="2517"/>
                    </a:cubicBezTo>
                    <a:cubicBezTo>
                      <a:pt x="920" y="2856"/>
                      <a:pt x="893" y="3204"/>
                      <a:pt x="875" y="3551"/>
                    </a:cubicBezTo>
                    <a:lnTo>
                      <a:pt x="786" y="2900"/>
                    </a:lnTo>
                    <a:cubicBezTo>
                      <a:pt x="741" y="3248"/>
                      <a:pt x="688" y="3587"/>
                      <a:pt x="625" y="3926"/>
                    </a:cubicBezTo>
                    <a:cubicBezTo>
                      <a:pt x="607" y="3721"/>
                      <a:pt x="607" y="3507"/>
                      <a:pt x="616" y="3302"/>
                    </a:cubicBezTo>
                    <a:lnTo>
                      <a:pt x="616" y="3302"/>
                    </a:lnTo>
                    <a:cubicBezTo>
                      <a:pt x="572" y="3801"/>
                      <a:pt x="340" y="4292"/>
                      <a:pt x="1" y="4658"/>
                    </a:cubicBezTo>
                    <a:cubicBezTo>
                      <a:pt x="509" y="4568"/>
                      <a:pt x="991" y="4328"/>
                      <a:pt x="1375" y="3980"/>
                    </a:cubicBezTo>
                    <a:lnTo>
                      <a:pt x="1375" y="3980"/>
                    </a:lnTo>
                    <a:cubicBezTo>
                      <a:pt x="1187" y="4060"/>
                      <a:pt x="991" y="4105"/>
                      <a:pt x="795" y="4113"/>
                    </a:cubicBezTo>
                    <a:cubicBezTo>
                      <a:pt x="1223" y="3899"/>
                      <a:pt x="1651" y="3694"/>
                      <a:pt x="2070" y="3489"/>
                    </a:cubicBezTo>
                    <a:lnTo>
                      <a:pt x="2070" y="3489"/>
                    </a:lnTo>
                    <a:cubicBezTo>
                      <a:pt x="1776" y="3498"/>
                      <a:pt x="1482" y="3569"/>
                      <a:pt x="1205" y="3676"/>
                    </a:cubicBezTo>
                    <a:lnTo>
                      <a:pt x="2427" y="3043"/>
                    </a:lnTo>
                    <a:lnTo>
                      <a:pt x="2427" y="3043"/>
                    </a:lnTo>
                    <a:cubicBezTo>
                      <a:pt x="2160" y="3096"/>
                      <a:pt x="1901" y="3159"/>
                      <a:pt x="1642" y="3230"/>
                    </a:cubicBezTo>
                    <a:cubicBezTo>
                      <a:pt x="1972" y="3043"/>
                      <a:pt x="2320" y="2865"/>
                      <a:pt x="2668" y="2704"/>
                    </a:cubicBezTo>
                    <a:lnTo>
                      <a:pt x="2668" y="2704"/>
                    </a:lnTo>
                    <a:cubicBezTo>
                      <a:pt x="2347" y="2731"/>
                      <a:pt x="2026" y="2820"/>
                      <a:pt x="1722" y="2918"/>
                    </a:cubicBezTo>
                    <a:cubicBezTo>
                      <a:pt x="2142" y="2686"/>
                      <a:pt x="2570" y="2454"/>
                      <a:pt x="2998" y="2222"/>
                    </a:cubicBezTo>
                    <a:lnTo>
                      <a:pt x="2998" y="2222"/>
                    </a:lnTo>
                    <a:cubicBezTo>
                      <a:pt x="2650" y="2267"/>
                      <a:pt x="2311" y="2347"/>
                      <a:pt x="1981" y="2463"/>
                    </a:cubicBezTo>
                    <a:cubicBezTo>
                      <a:pt x="2392" y="2195"/>
                      <a:pt x="2811" y="1946"/>
                      <a:pt x="3248" y="1723"/>
                    </a:cubicBezTo>
                    <a:lnTo>
                      <a:pt x="3248" y="1723"/>
                    </a:lnTo>
                    <a:cubicBezTo>
                      <a:pt x="2900" y="1758"/>
                      <a:pt x="2552" y="1848"/>
                      <a:pt x="2231" y="1972"/>
                    </a:cubicBezTo>
                    <a:cubicBezTo>
                      <a:pt x="2615" y="1660"/>
                      <a:pt x="3078" y="1446"/>
                      <a:pt x="3569" y="1357"/>
                    </a:cubicBezTo>
                    <a:cubicBezTo>
                      <a:pt x="3547" y="1356"/>
                      <a:pt x="3524" y="1356"/>
                      <a:pt x="3502" y="1356"/>
                    </a:cubicBezTo>
                    <a:cubicBezTo>
                      <a:pt x="3211" y="1356"/>
                      <a:pt x="2915" y="1409"/>
                      <a:pt x="2641" y="1509"/>
                    </a:cubicBezTo>
                    <a:cubicBezTo>
                      <a:pt x="2980" y="1285"/>
                      <a:pt x="3364" y="1134"/>
                      <a:pt x="3765" y="1054"/>
                    </a:cubicBezTo>
                    <a:cubicBezTo>
                      <a:pt x="3616" y="1021"/>
                      <a:pt x="3466" y="1005"/>
                      <a:pt x="3316" y="1005"/>
                    </a:cubicBezTo>
                    <a:cubicBezTo>
                      <a:pt x="3216" y="1005"/>
                      <a:pt x="3116" y="1013"/>
                      <a:pt x="3016" y="1027"/>
                    </a:cubicBezTo>
                    <a:lnTo>
                      <a:pt x="4131" y="706"/>
                    </a:lnTo>
                    <a:cubicBezTo>
                      <a:pt x="3972" y="654"/>
                      <a:pt x="3808" y="630"/>
                      <a:pt x="3644" y="630"/>
                    </a:cubicBezTo>
                    <a:cubicBezTo>
                      <a:pt x="3523" y="630"/>
                      <a:pt x="3402" y="643"/>
                      <a:pt x="3284" y="670"/>
                    </a:cubicBezTo>
                    <a:cubicBezTo>
                      <a:pt x="3319" y="447"/>
                      <a:pt x="3355" y="224"/>
                      <a:pt x="3382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6541903" y="898287"/>
                <a:ext cx="510528" cy="502351"/>
              </a:xfrm>
              <a:custGeom>
                <a:rect b="b" l="l" r="r" t="t"/>
                <a:pathLst>
                  <a:path extrusionOk="0" h="4961" w="5042">
                    <a:moveTo>
                      <a:pt x="4542" y="1"/>
                    </a:moveTo>
                    <a:cubicBezTo>
                      <a:pt x="4283" y="126"/>
                      <a:pt x="4042" y="286"/>
                      <a:pt x="3828" y="474"/>
                    </a:cubicBezTo>
                    <a:cubicBezTo>
                      <a:pt x="3471" y="786"/>
                      <a:pt x="3177" y="1169"/>
                      <a:pt x="2891" y="1553"/>
                    </a:cubicBezTo>
                    <a:cubicBezTo>
                      <a:pt x="2749" y="1740"/>
                      <a:pt x="2606" y="1946"/>
                      <a:pt x="2490" y="2151"/>
                    </a:cubicBezTo>
                    <a:cubicBezTo>
                      <a:pt x="2365" y="2347"/>
                      <a:pt x="2267" y="2561"/>
                      <a:pt x="2151" y="2766"/>
                    </a:cubicBezTo>
                    <a:cubicBezTo>
                      <a:pt x="1678" y="3650"/>
                      <a:pt x="964" y="4443"/>
                      <a:pt x="81" y="4890"/>
                    </a:cubicBezTo>
                    <a:cubicBezTo>
                      <a:pt x="54" y="4916"/>
                      <a:pt x="28" y="4934"/>
                      <a:pt x="1" y="4961"/>
                    </a:cubicBezTo>
                    <a:cubicBezTo>
                      <a:pt x="1339" y="4408"/>
                      <a:pt x="2731" y="3792"/>
                      <a:pt x="3605" y="2633"/>
                    </a:cubicBezTo>
                    <a:cubicBezTo>
                      <a:pt x="4078" y="2017"/>
                      <a:pt x="4399" y="1250"/>
                      <a:pt x="5041" y="813"/>
                    </a:cubicBezTo>
                    <a:cubicBezTo>
                      <a:pt x="4988" y="483"/>
                      <a:pt x="4791" y="206"/>
                      <a:pt x="4542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6541903" y="887453"/>
                <a:ext cx="470734" cy="513186"/>
              </a:xfrm>
              <a:custGeom>
                <a:rect b="b" l="l" r="r" t="t"/>
                <a:pathLst>
                  <a:path extrusionOk="0" h="5068" w="4649">
                    <a:moveTo>
                      <a:pt x="4399" y="1"/>
                    </a:moveTo>
                    <a:cubicBezTo>
                      <a:pt x="3400" y="625"/>
                      <a:pt x="2686" y="1651"/>
                      <a:pt x="2071" y="2668"/>
                    </a:cubicBezTo>
                    <a:cubicBezTo>
                      <a:pt x="1740" y="3212"/>
                      <a:pt x="1419" y="3765"/>
                      <a:pt x="991" y="4238"/>
                    </a:cubicBezTo>
                    <a:cubicBezTo>
                      <a:pt x="759" y="4488"/>
                      <a:pt x="500" y="4711"/>
                      <a:pt x="206" y="4889"/>
                    </a:cubicBezTo>
                    <a:cubicBezTo>
                      <a:pt x="144" y="4943"/>
                      <a:pt x="72" y="5005"/>
                      <a:pt x="1" y="5068"/>
                    </a:cubicBezTo>
                    <a:cubicBezTo>
                      <a:pt x="197" y="4988"/>
                      <a:pt x="384" y="4907"/>
                      <a:pt x="581" y="4827"/>
                    </a:cubicBezTo>
                    <a:cubicBezTo>
                      <a:pt x="1143" y="4417"/>
                      <a:pt x="1607" y="3837"/>
                      <a:pt x="1981" y="3239"/>
                    </a:cubicBezTo>
                    <a:cubicBezTo>
                      <a:pt x="2552" y="2356"/>
                      <a:pt x="3034" y="1384"/>
                      <a:pt x="3819" y="697"/>
                    </a:cubicBezTo>
                    <a:cubicBezTo>
                      <a:pt x="4060" y="482"/>
                      <a:pt x="4345" y="295"/>
                      <a:pt x="4649" y="206"/>
                    </a:cubicBezTo>
                    <a:cubicBezTo>
                      <a:pt x="4577" y="135"/>
                      <a:pt x="4488" y="63"/>
                      <a:pt x="43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1004604" y="-279151"/>
              <a:ext cx="7068700" cy="972787"/>
              <a:chOff x="1305791" y="-79757"/>
              <a:chExt cx="6466654" cy="972787"/>
            </a:xfrm>
          </p:grpSpPr>
          <p:grpSp>
            <p:nvGrpSpPr>
              <p:cNvPr id="88" name="Google Shape;88;p2"/>
              <p:cNvGrpSpPr/>
              <p:nvPr/>
            </p:nvGrpSpPr>
            <p:grpSpPr>
              <a:xfrm>
                <a:off x="3451308" y="-79757"/>
                <a:ext cx="2081924" cy="972787"/>
                <a:chOff x="1889010" y="646259"/>
                <a:chExt cx="944912" cy="441494"/>
              </a:xfrm>
            </p:grpSpPr>
            <p:sp>
              <p:nvSpPr>
                <p:cNvPr id="89" name="Google Shape;89;p2"/>
                <p:cNvSpPr/>
                <p:nvPr/>
              </p:nvSpPr>
              <p:spPr>
                <a:xfrm>
                  <a:off x="1889010" y="646259"/>
                  <a:ext cx="944912" cy="441494"/>
                </a:xfrm>
                <a:custGeom>
                  <a:rect b="b" l="l" r="r" t="t"/>
                  <a:pathLst>
                    <a:path extrusionOk="0" h="4360" w="9332">
                      <a:moveTo>
                        <a:pt x="9332" y="1"/>
                      </a:moveTo>
                      <a:cubicBezTo>
                        <a:pt x="8922" y="634"/>
                        <a:pt x="8565" y="1312"/>
                        <a:pt x="8137" y="1937"/>
                      </a:cubicBezTo>
                      <a:cubicBezTo>
                        <a:pt x="7699" y="2561"/>
                        <a:pt x="7200" y="3230"/>
                        <a:pt x="6513" y="3551"/>
                      </a:cubicBezTo>
                      <a:cubicBezTo>
                        <a:pt x="6245" y="3685"/>
                        <a:pt x="5960" y="3819"/>
                        <a:pt x="5665" y="3873"/>
                      </a:cubicBezTo>
                      <a:cubicBezTo>
                        <a:pt x="5533" y="3901"/>
                        <a:pt x="5399" y="3912"/>
                        <a:pt x="5263" y="3912"/>
                      </a:cubicBezTo>
                      <a:cubicBezTo>
                        <a:pt x="5142" y="3912"/>
                        <a:pt x="5020" y="3903"/>
                        <a:pt x="4898" y="3890"/>
                      </a:cubicBezTo>
                      <a:cubicBezTo>
                        <a:pt x="4711" y="3873"/>
                        <a:pt x="4532" y="3846"/>
                        <a:pt x="4354" y="3783"/>
                      </a:cubicBezTo>
                      <a:cubicBezTo>
                        <a:pt x="4167" y="3703"/>
                        <a:pt x="3997" y="3569"/>
                        <a:pt x="3837" y="3444"/>
                      </a:cubicBezTo>
                      <a:cubicBezTo>
                        <a:pt x="3194" y="2927"/>
                        <a:pt x="2570" y="2383"/>
                        <a:pt x="1972" y="1812"/>
                      </a:cubicBezTo>
                      <a:cubicBezTo>
                        <a:pt x="1687" y="1535"/>
                        <a:pt x="1133" y="1018"/>
                        <a:pt x="777" y="831"/>
                      </a:cubicBezTo>
                      <a:lnTo>
                        <a:pt x="1" y="822"/>
                      </a:lnTo>
                      <a:lnTo>
                        <a:pt x="1" y="822"/>
                      </a:lnTo>
                      <a:cubicBezTo>
                        <a:pt x="348" y="1045"/>
                        <a:pt x="679" y="1321"/>
                        <a:pt x="1035" y="1509"/>
                      </a:cubicBezTo>
                      <a:cubicBezTo>
                        <a:pt x="1392" y="1696"/>
                        <a:pt x="1687" y="1981"/>
                        <a:pt x="1972" y="2258"/>
                      </a:cubicBezTo>
                      <a:cubicBezTo>
                        <a:pt x="2570" y="2829"/>
                        <a:pt x="3194" y="3373"/>
                        <a:pt x="3837" y="3890"/>
                      </a:cubicBezTo>
                      <a:cubicBezTo>
                        <a:pt x="3997" y="4024"/>
                        <a:pt x="4167" y="4149"/>
                        <a:pt x="4354" y="4229"/>
                      </a:cubicBezTo>
                      <a:cubicBezTo>
                        <a:pt x="4532" y="4301"/>
                        <a:pt x="4711" y="4328"/>
                        <a:pt x="4898" y="4345"/>
                      </a:cubicBezTo>
                      <a:cubicBezTo>
                        <a:pt x="5018" y="4354"/>
                        <a:pt x="5138" y="4360"/>
                        <a:pt x="5257" y="4360"/>
                      </a:cubicBezTo>
                      <a:cubicBezTo>
                        <a:pt x="5395" y="4360"/>
                        <a:pt x="5531" y="4351"/>
                        <a:pt x="5665" y="4328"/>
                      </a:cubicBezTo>
                      <a:cubicBezTo>
                        <a:pt x="5960" y="4265"/>
                        <a:pt x="6245" y="4140"/>
                        <a:pt x="6513" y="4006"/>
                      </a:cubicBezTo>
                      <a:cubicBezTo>
                        <a:pt x="7200" y="3676"/>
                        <a:pt x="7699" y="3016"/>
                        <a:pt x="8137" y="2383"/>
                      </a:cubicBezTo>
                      <a:cubicBezTo>
                        <a:pt x="8565" y="1758"/>
                        <a:pt x="8922" y="1089"/>
                        <a:pt x="9332" y="447"/>
                      </a:cubicBezTo>
                      <a:lnTo>
                        <a:pt x="9332" y="1"/>
                      </a:lnTo>
                      <a:close/>
                    </a:path>
                  </a:pathLst>
                </a:custGeom>
                <a:solidFill>
                  <a:srgbClr val="8A63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1889010" y="646259"/>
                  <a:ext cx="944912" cy="441494"/>
                </a:xfrm>
                <a:custGeom>
                  <a:rect b="b" l="l" r="r" t="t"/>
                  <a:pathLst>
                    <a:path extrusionOk="0" h="4360" w="9332">
                      <a:moveTo>
                        <a:pt x="9332" y="1"/>
                      </a:moveTo>
                      <a:cubicBezTo>
                        <a:pt x="8922" y="634"/>
                        <a:pt x="8565" y="1312"/>
                        <a:pt x="8137" y="1937"/>
                      </a:cubicBezTo>
                      <a:cubicBezTo>
                        <a:pt x="7699" y="2561"/>
                        <a:pt x="7200" y="3230"/>
                        <a:pt x="6513" y="3551"/>
                      </a:cubicBezTo>
                      <a:cubicBezTo>
                        <a:pt x="6245" y="3685"/>
                        <a:pt x="5960" y="3819"/>
                        <a:pt x="5665" y="3873"/>
                      </a:cubicBezTo>
                      <a:cubicBezTo>
                        <a:pt x="5533" y="3901"/>
                        <a:pt x="5399" y="3912"/>
                        <a:pt x="5263" y="3912"/>
                      </a:cubicBezTo>
                      <a:cubicBezTo>
                        <a:pt x="5142" y="3912"/>
                        <a:pt x="5020" y="3903"/>
                        <a:pt x="4898" y="3890"/>
                      </a:cubicBezTo>
                      <a:cubicBezTo>
                        <a:pt x="4711" y="3873"/>
                        <a:pt x="4532" y="3846"/>
                        <a:pt x="4354" y="3783"/>
                      </a:cubicBezTo>
                      <a:cubicBezTo>
                        <a:pt x="4167" y="3703"/>
                        <a:pt x="3997" y="3569"/>
                        <a:pt x="3837" y="3444"/>
                      </a:cubicBezTo>
                      <a:cubicBezTo>
                        <a:pt x="3194" y="2927"/>
                        <a:pt x="2570" y="2383"/>
                        <a:pt x="1972" y="1812"/>
                      </a:cubicBezTo>
                      <a:cubicBezTo>
                        <a:pt x="1687" y="1535"/>
                        <a:pt x="1133" y="1018"/>
                        <a:pt x="777" y="831"/>
                      </a:cubicBezTo>
                      <a:lnTo>
                        <a:pt x="1" y="822"/>
                      </a:lnTo>
                      <a:lnTo>
                        <a:pt x="1" y="822"/>
                      </a:lnTo>
                      <a:cubicBezTo>
                        <a:pt x="348" y="1045"/>
                        <a:pt x="679" y="1321"/>
                        <a:pt x="1035" y="1509"/>
                      </a:cubicBezTo>
                      <a:cubicBezTo>
                        <a:pt x="1392" y="1696"/>
                        <a:pt x="1687" y="1981"/>
                        <a:pt x="1972" y="2258"/>
                      </a:cubicBezTo>
                      <a:cubicBezTo>
                        <a:pt x="2570" y="2829"/>
                        <a:pt x="3194" y="3373"/>
                        <a:pt x="3837" y="3890"/>
                      </a:cubicBezTo>
                      <a:cubicBezTo>
                        <a:pt x="3997" y="4024"/>
                        <a:pt x="4167" y="4149"/>
                        <a:pt x="4354" y="4229"/>
                      </a:cubicBezTo>
                      <a:cubicBezTo>
                        <a:pt x="4532" y="4301"/>
                        <a:pt x="4711" y="4328"/>
                        <a:pt x="4898" y="4345"/>
                      </a:cubicBezTo>
                      <a:cubicBezTo>
                        <a:pt x="5018" y="4354"/>
                        <a:pt x="5138" y="4360"/>
                        <a:pt x="5257" y="4360"/>
                      </a:cubicBezTo>
                      <a:cubicBezTo>
                        <a:pt x="5395" y="4360"/>
                        <a:pt x="5531" y="4351"/>
                        <a:pt x="5665" y="4328"/>
                      </a:cubicBezTo>
                      <a:cubicBezTo>
                        <a:pt x="5960" y="4265"/>
                        <a:pt x="6245" y="4140"/>
                        <a:pt x="6513" y="4006"/>
                      </a:cubicBezTo>
                      <a:cubicBezTo>
                        <a:pt x="7200" y="3676"/>
                        <a:pt x="7699" y="3016"/>
                        <a:pt x="8137" y="2383"/>
                      </a:cubicBezTo>
                      <a:cubicBezTo>
                        <a:pt x="8565" y="1758"/>
                        <a:pt x="8922" y="1089"/>
                        <a:pt x="9332" y="447"/>
                      </a:cubicBezTo>
                      <a:lnTo>
                        <a:pt x="933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1889010" y="668839"/>
                  <a:ext cx="944912" cy="418913"/>
                </a:xfrm>
                <a:custGeom>
                  <a:rect b="b" l="l" r="r" t="t"/>
                  <a:pathLst>
                    <a:path extrusionOk="0" h="4137" w="9332">
                      <a:moveTo>
                        <a:pt x="9332" y="1"/>
                      </a:moveTo>
                      <a:cubicBezTo>
                        <a:pt x="8797" y="1089"/>
                        <a:pt x="8110" y="2106"/>
                        <a:pt x="7280" y="3007"/>
                      </a:cubicBezTo>
                      <a:cubicBezTo>
                        <a:pt x="7111" y="3186"/>
                        <a:pt x="6932" y="3364"/>
                        <a:pt x="6727" y="3498"/>
                      </a:cubicBezTo>
                      <a:cubicBezTo>
                        <a:pt x="6442" y="3676"/>
                        <a:pt x="6111" y="3748"/>
                        <a:pt x="5781" y="3801"/>
                      </a:cubicBezTo>
                      <a:cubicBezTo>
                        <a:pt x="5555" y="3841"/>
                        <a:pt x="5323" y="3870"/>
                        <a:pt x="5094" y="3870"/>
                      </a:cubicBezTo>
                      <a:cubicBezTo>
                        <a:pt x="4916" y="3870"/>
                        <a:pt x="4739" y="3853"/>
                        <a:pt x="4568" y="3810"/>
                      </a:cubicBezTo>
                      <a:cubicBezTo>
                        <a:pt x="3944" y="3641"/>
                        <a:pt x="3462" y="3159"/>
                        <a:pt x="2989" y="2713"/>
                      </a:cubicBezTo>
                      <a:cubicBezTo>
                        <a:pt x="2168" y="1928"/>
                        <a:pt x="1285" y="1223"/>
                        <a:pt x="331" y="608"/>
                      </a:cubicBezTo>
                      <a:lnTo>
                        <a:pt x="1" y="599"/>
                      </a:lnTo>
                      <a:lnTo>
                        <a:pt x="1" y="599"/>
                      </a:lnTo>
                      <a:cubicBezTo>
                        <a:pt x="348" y="822"/>
                        <a:pt x="679" y="1098"/>
                        <a:pt x="1035" y="1286"/>
                      </a:cubicBezTo>
                      <a:cubicBezTo>
                        <a:pt x="1392" y="1473"/>
                        <a:pt x="1687" y="1758"/>
                        <a:pt x="1972" y="2035"/>
                      </a:cubicBezTo>
                      <a:cubicBezTo>
                        <a:pt x="2570" y="2606"/>
                        <a:pt x="3194" y="3150"/>
                        <a:pt x="3837" y="3667"/>
                      </a:cubicBezTo>
                      <a:cubicBezTo>
                        <a:pt x="3997" y="3801"/>
                        <a:pt x="4167" y="3926"/>
                        <a:pt x="4354" y="4006"/>
                      </a:cubicBezTo>
                      <a:cubicBezTo>
                        <a:pt x="4532" y="4078"/>
                        <a:pt x="4711" y="4105"/>
                        <a:pt x="4898" y="4122"/>
                      </a:cubicBezTo>
                      <a:cubicBezTo>
                        <a:pt x="5018" y="4131"/>
                        <a:pt x="5138" y="4137"/>
                        <a:pt x="5257" y="4137"/>
                      </a:cubicBezTo>
                      <a:cubicBezTo>
                        <a:pt x="5395" y="4137"/>
                        <a:pt x="5531" y="4128"/>
                        <a:pt x="5665" y="4105"/>
                      </a:cubicBezTo>
                      <a:cubicBezTo>
                        <a:pt x="5960" y="4042"/>
                        <a:pt x="6245" y="3917"/>
                        <a:pt x="6513" y="3783"/>
                      </a:cubicBezTo>
                      <a:cubicBezTo>
                        <a:pt x="7200" y="3453"/>
                        <a:pt x="7699" y="2793"/>
                        <a:pt x="8137" y="2160"/>
                      </a:cubicBezTo>
                      <a:cubicBezTo>
                        <a:pt x="8565" y="1535"/>
                        <a:pt x="8922" y="866"/>
                        <a:pt x="9332" y="224"/>
                      </a:cubicBezTo>
                      <a:lnTo>
                        <a:pt x="9332" y="1"/>
                      </a:lnTo>
                      <a:close/>
                    </a:path>
                  </a:pathLst>
                </a:custGeom>
                <a:solidFill>
                  <a:srgbClr val="3F423C">
                    <a:alpha val="494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2" name="Google Shape;92;p2"/>
              <p:cNvGrpSpPr/>
              <p:nvPr/>
            </p:nvGrpSpPr>
            <p:grpSpPr>
              <a:xfrm>
                <a:off x="4862392" y="27781"/>
                <a:ext cx="2910053" cy="781130"/>
                <a:chOff x="2529451" y="695065"/>
                <a:chExt cx="1320770" cy="354511"/>
              </a:xfrm>
            </p:grpSpPr>
            <p:sp>
              <p:nvSpPr>
                <p:cNvPr id="93" name="Google Shape;93;p2"/>
                <p:cNvSpPr/>
                <p:nvPr/>
              </p:nvSpPr>
              <p:spPr>
                <a:xfrm>
                  <a:off x="2529451" y="695065"/>
                  <a:ext cx="1320770" cy="354511"/>
                </a:xfrm>
                <a:custGeom>
                  <a:rect b="b" l="l" r="r" t="t"/>
                  <a:pathLst>
                    <a:path extrusionOk="0" h="3501" w="1304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6" y="1419"/>
                        <a:pt x="2374" y="2525"/>
                        <a:pt x="3997" y="3087"/>
                      </a:cubicBezTo>
                      <a:cubicBezTo>
                        <a:pt x="4799" y="3362"/>
                        <a:pt x="5648" y="3500"/>
                        <a:pt x="6496" y="3500"/>
                      </a:cubicBezTo>
                      <a:cubicBezTo>
                        <a:pt x="7385" y="3500"/>
                        <a:pt x="8274" y="3348"/>
                        <a:pt x="9109" y="3043"/>
                      </a:cubicBezTo>
                      <a:cubicBezTo>
                        <a:pt x="10634" y="2490"/>
                        <a:pt x="11928" y="1464"/>
                        <a:pt x="13043" y="277"/>
                      </a:cubicBezTo>
                      <a:lnTo>
                        <a:pt x="12651" y="277"/>
                      </a:lnTo>
                      <a:cubicBezTo>
                        <a:pt x="11634" y="1303"/>
                        <a:pt x="10456" y="2177"/>
                        <a:pt x="9100" y="2677"/>
                      </a:cubicBezTo>
                      <a:cubicBezTo>
                        <a:pt x="8277" y="2977"/>
                        <a:pt x="7398" y="3126"/>
                        <a:pt x="6518" y="3126"/>
                      </a:cubicBezTo>
                      <a:cubicBezTo>
                        <a:pt x="5672" y="3126"/>
                        <a:pt x="4824" y="2988"/>
                        <a:pt x="4024" y="2713"/>
                      </a:cubicBezTo>
                      <a:cubicBezTo>
                        <a:pt x="2561" y="2213"/>
                        <a:pt x="1258" y="1250"/>
                        <a:pt x="331" y="1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529451" y="695065"/>
                  <a:ext cx="1320770" cy="354511"/>
                </a:xfrm>
                <a:custGeom>
                  <a:rect b="b" l="l" r="r" t="t"/>
                  <a:pathLst>
                    <a:path extrusionOk="0" h="3501" w="13044">
                      <a:moveTo>
                        <a:pt x="1" y="1"/>
                      </a:moveTo>
                      <a:cubicBezTo>
                        <a:pt x="946" y="1419"/>
                        <a:pt x="2374" y="2525"/>
                        <a:pt x="3997" y="3087"/>
                      </a:cubicBezTo>
                      <a:cubicBezTo>
                        <a:pt x="4799" y="3362"/>
                        <a:pt x="5648" y="3500"/>
                        <a:pt x="6496" y="3500"/>
                      </a:cubicBezTo>
                      <a:cubicBezTo>
                        <a:pt x="7385" y="3500"/>
                        <a:pt x="8274" y="3348"/>
                        <a:pt x="9109" y="3043"/>
                      </a:cubicBezTo>
                      <a:cubicBezTo>
                        <a:pt x="10634" y="2490"/>
                        <a:pt x="11928" y="1464"/>
                        <a:pt x="13043" y="277"/>
                      </a:cubicBezTo>
                      <a:lnTo>
                        <a:pt x="12722" y="277"/>
                      </a:lnTo>
                      <a:cubicBezTo>
                        <a:pt x="12499" y="545"/>
                        <a:pt x="12249" y="803"/>
                        <a:pt x="11990" y="1044"/>
                      </a:cubicBezTo>
                      <a:cubicBezTo>
                        <a:pt x="11651" y="1348"/>
                        <a:pt x="11286" y="1624"/>
                        <a:pt x="10920" y="1901"/>
                      </a:cubicBezTo>
                      <a:cubicBezTo>
                        <a:pt x="10590" y="2151"/>
                        <a:pt x="10233" y="2409"/>
                        <a:pt x="9849" y="2570"/>
                      </a:cubicBezTo>
                      <a:cubicBezTo>
                        <a:pt x="8771" y="3029"/>
                        <a:pt x="7589" y="3379"/>
                        <a:pt x="6424" y="3379"/>
                      </a:cubicBezTo>
                      <a:cubicBezTo>
                        <a:pt x="6028" y="3379"/>
                        <a:pt x="5634" y="3338"/>
                        <a:pt x="5246" y="3248"/>
                      </a:cubicBezTo>
                      <a:cubicBezTo>
                        <a:pt x="3890" y="2927"/>
                        <a:pt x="2552" y="2418"/>
                        <a:pt x="1517" y="1499"/>
                      </a:cubicBezTo>
                      <a:cubicBezTo>
                        <a:pt x="1276" y="1294"/>
                        <a:pt x="1053" y="1062"/>
                        <a:pt x="839" y="821"/>
                      </a:cubicBezTo>
                      <a:cubicBezTo>
                        <a:pt x="607" y="572"/>
                        <a:pt x="375" y="304"/>
                        <a:pt x="197" y="1"/>
                      </a:cubicBezTo>
                      <a:close/>
                    </a:path>
                  </a:pathLst>
                </a:custGeom>
                <a:solidFill>
                  <a:srgbClr val="3F423C">
                    <a:alpha val="494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5" name="Google Shape;95;p2"/>
              <p:cNvGrpSpPr/>
              <p:nvPr/>
            </p:nvGrpSpPr>
            <p:grpSpPr>
              <a:xfrm>
                <a:off x="1305791" y="47638"/>
                <a:ext cx="2908045" cy="781130"/>
                <a:chOff x="915235" y="704077"/>
                <a:chExt cx="1319859" cy="354511"/>
              </a:xfrm>
            </p:grpSpPr>
            <p:sp>
              <p:nvSpPr>
                <p:cNvPr id="96" name="Google Shape;96;p2"/>
                <p:cNvSpPr/>
                <p:nvPr/>
              </p:nvSpPr>
              <p:spPr>
                <a:xfrm>
                  <a:off x="915235" y="704077"/>
                  <a:ext cx="1319859" cy="354511"/>
                </a:xfrm>
                <a:custGeom>
                  <a:rect b="b" l="l" r="r" t="t"/>
                  <a:pathLst>
                    <a:path extrusionOk="0" h="3501" w="13035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6" y="1428"/>
                        <a:pt x="2365" y="2534"/>
                        <a:pt x="3988" y="3087"/>
                      </a:cubicBezTo>
                      <a:cubicBezTo>
                        <a:pt x="4794" y="3362"/>
                        <a:pt x="5645" y="3500"/>
                        <a:pt x="6495" y="3500"/>
                      </a:cubicBezTo>
                      <a:cubicBezTo>
                        <a:pt x="7385" y="3500"/>
                        <a:pt x="8274" y="3349"/>
                        <a:pt x="9109" y="3043"/>
                      </a:cubicBezTo>
                      <a:cubicBezTo>
                        <a:pt x="10635" y="2490"/>
                        <a:pt x="11919" y="1473"/>
                        <a:pt x="13034" y="286"/>
                      </a:cubicBezTo>
                      <a:lnTo>
                        <a:pt x="12651" y="277"/>
                      </a:lnTo>
                      <a:cubicBezTo>
                        <a:pt x="11625" y="1303"/>
                        <a:pt x="10456" y="2178"/>
                        <a:pt x="9100" y="2677"/>
                      </a:cubicBezTo>
                      <a:cubicBezTo>
                        <a:pt x="8270" y="2983"/>
                        <a:pt x="7388" y="3135"/>
                        <a:pt x="6506" y="3135"/>
                      </a:cubicBezTo>
                      <a:cubicBezTo>
                        <a:pt x="5664" y="3135"/>
                        <a:pt x="4821" y="2996"/>
                        <a:pt x="4024" y="2722"/>
                      </a:cubicBezTo>
                      <a:cubicBezTo>
                        <a:pt x="2552" y="2213"/>
                        <a:pt x="1250" y="1250"/>
                        <a:pt x="322" y="1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915235" y="704077"/>
                  <a:ext cx="1319859" cy="354511"/>
                </a:xfrm>
                <a:custGeom>
                  <a:rect b="b" l="l" r="r" t="t"/>
                  <a:pathLst>
                    <a:path extrusionOk="0" h="3501" w="13035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6" y="1428"/>
                        <a:pt x="2365" y="2534"/>
                        <a:pt x="3988" y="3087"/>
                      </a:cubicBezTo>
                      <a:cubicBezTo>
                        <a:pt x="4794" y="3362"/>
                        <a:pt x="5645" y="3500"/>
                        <a:pt x="6495" y="3500"/>
                      </a:cubicBezTo>
                      <a:cubicBezTo>
                        <a:pt x="7385" y="3500"/>
                        <a:pt x="8274" y="3349"/>
                        <a:pt x="9109" y="3043"/>
                      </a:cubicBezTo>
                      <a:cubicBezTo>
                        <a:pt x="10635" y="2490"/>
                        <a:pt x="11919" y="1473"/>
                        <a:pt x="13034" y="286"/>
                      </a:cubicBezTo>
                      <a:lnTo>
                        <a:pt x="12713" y="277"/>
                      </a:lnTo>
                      <a:cubicBezTo>
                        <a:pt x="12490" y="554"/>
                        <a:pt x="12249" y="804"/>
                        <a:pt x="11991" y="1045"/>
                      </a:cubicBezTo>
                      <a:cubicBezTo>
                        <a:pt x="11652" y="1357"/>
                        <a:pt x="11286" y="1624"/>
                        <a:pt x="10920" y="1901"/>
                      </a:cubicBezTo>
                      <a:cubicBezTo>
                        <a:pt x="10581" y="2151"/>
                        <a:pt x="10224" y="2409"/>
                        <a:pt x="9841" y="2570"/>
                      </a:cubicBezTo>
                      <a:cubicBezTo>
                        <a:pt x="8767" y="3034"/>
                        <a:pt x="7591" y="3384"/>
                        <a:pt x="6432" y="3384"/>
                      </a:cubicBezTo>
                      <a:cubicBezTo>
                        <a:pt x="6030" y="3384"/>
                        <a:pt x="5630" y="3342"/>
                        <a:pt x="5237" y="3248"/>
                      </a:cubicBezTo>
                      <a:cubicBezTo>
                        <a:pt x="3890" y="2927"/>
                        <a:pt x="2543" y="2427"/>
                        <a:pt x="1508" y="1508"/>
                      </a:cubicBezTo>
                      <a:cubicBezTo>
                        <a:pt x="1267" y="1294"/>
                        <a:pt x="1053" y="1062"/>
                        <a:pt x="839" y="830"/>
                      </a:cubicBezTo>
                      <a:cubicBezTo>
                        <a:pt x="598" y="572"/>
                        <a:pt x="366" y="304"/>
                        <a:pt x="197" y="1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3F423C">
                    <a:alpha val="494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98" name="Google Shape;98;p2"/>
          <p:cNvGrpSpPr/>
          <p:nvPr/>
        </p:nvGrpSpPr>
        <p:grpSpPr>
          <a:xfrm>
            <a:off x="7077757" y="-1425599"/>
            <a:ext cx="2832107" cy="4213423"/>
            <a:chOff x="7077757" y="-1425599"/>
            <a:chExt cx="2832107" cy="4213423"/>
          </a:xfrm>
        </p:grpSpPr>
        <p:grpSp>
          <p:nvGrpSpPr>
            <p:cNvPr id="99" name="Google Shape;99;p2"/>
            <p:cNvGrpSpPr/>
            <p:nvPr/>
          </p:nvGrpSpPr>
          <p:grpSpPr>
            <a:xfrm rot="-10506802">
              <a:off x="8217505" y="488677"/>
              <a:ext cx="1600070" cy="2235058"/>
              <a:chOff x="3996441" y="87120"/>
              <a:chExt cx="849227" cy="1186243"/>
            </a:xfrm>
          </p:grpSpPr>
          <p:sp>
            <p:nvSpPr>
              <p:cNvPr id="100" name="Google Shape;100;p2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" name="Google Shape;111;p2"/>
            <p:cNvGrpSpPr/>
            <p:nvPr/>
          </p:nvGrpSpPr>
          <p:grpSpPr>
            <a:xfrm rot="7110206">
              <a:off x="7128029" y="-715756"/>
              <a:ext cx="2605749" cy="1664564"/>
              <a:chOff x="5669385" y="-152150"/>
              <a:chExt cx="1383042" cy="883494"/>
            </a:xfrm>
          </p:grpSpPr>
          <p:sp>
            <p:nvSpPr>
              <p:cNvPr id="112" name="Google Shape;112;p2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" name="Google Shape;119;p2"/>
            <p:cNvGrpSpPr/>
            <p:nvPr/>
          </p:nvGrpSpPr>
          <p:grpSpPr>
            <a:xfrm rot="660485">
              <a:off x="8253685" y="236050"/>
              <a:ext cx="1228831" cy="1463923"/>
              <a:chOff x="5806687" y="1410545"/>
              <a:chExt cx="477012" cy="568271"/>
            </a:xfrm>
          </p:grpSpPr>
          <p:sp>
            <p:nvSpPr>
              <p:cNvPr id="120" name="Google Shape;120;p2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4" name="Google Shape;124;p2"/>
          <p:cNvGrpSpPr/>
          <p:nvPr/>
        </p:nvGrpSpPr>
        <p:grpSpPr>
          <a:xfrm>
            <a:off x="-1363711" y="-237549"/>
            <a:ext cx="3266661" cy="4435984"/>
            <a:chOff x="-1363711" y="-237549"/>
            <a:chExt cx="3266661" cy="4435984"/>
          </a:xfrm>
        </p:grpSpPr>
        <p:grpSp>
          <p:nvGrpSpPr>
            <p:cNvPr id="125" name="Google Shape;125;p2"/>
            <p:cNvGrpSpPr/>
            <p:nvPr/>
          </p:nvGrpSpPr>
          <p:grpSpPr>
            <a:xfrm rot="5953611">
              <a:off x="-902519" y="-16455"/>
              <a:ext cx="1600010" cy="2234974"/>
              <a:chOff x="3996441" y="87120"/>
              <a:chExt cx="849227" cy="1186243"/>
            </a:xfrm>
          </p:grpSpPr>
          <p:sp>
            <p:nvSpPr>
              <p:cNvPr id="126" name="Google Shape;126;p2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" name="Google Shape;137;p2"/>
            <p:cNvGrpSpPr/>
            <p:nvPr/>
          </p:nvGrpSpPr>
          <p:grpSpPr>
            <a:xfrm>
              <a:off x="-702840" y="-237549"/>
              <a:ext cx="2605790" cy="1664590"/>
              <a:chOff x="5669385" y="-152150"/>
              <a:chExt cx="1383042" cy="883494"/>
            </a:xfrm>
          </p:grpSpPr>
          <p:sp>
            <p:nvSpPr>
              <p:cNvPr id="138" name="Google Shape;138;p2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" name="Google Shape;145;p2"/>
            <p:cNvGrpSpPr/>
            <p:nvPr/>
          </p:nvGrpSpPr>
          <p:grpSpPr>
            <a:xfrm rot="9331052">
              <a:off x="-972532" y="1732369"/>
              <a:ext cx="1600032" cy="2235005"/>
              <a:chOff x="3996441" y="87120"/>
              <a:chExt cx="849227" cy="1186243"/>
            </a:xfrm>
          </p:grpSpPr>
          <p:sp>
            <p:nvSpPr>
              <p:cNvPr id="146" name="Google Shape;146;p2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2"/>
            <p:cNvGrpSpPr/>
            <p:nvPr/>
          </p:nvGrpSpPr>
          <p:grpSpPr>
            <a:xfrm rot="-733778">
              <a:off x="-1134766" y="1154718"/>
              <a:ext cx="2064514" cy="752619"/>
              <a:chOff x="4953913" y="785386"/>
              <a:chExt cx="1095782" cy="399467"/>
            </a:xfrm>
          </p:grpSpPr>
          <p:sp>
            <p:nvSpPr>
              <p:cNvPr id="158" name="Google Shape;158;p2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" name="Google Shape;162;p2"/>
            <p:cNvGrpSpPr/>
            <p:nvPr/>
          </p:nvGrpSpPr>
          <p:grpSpPr>
            <a:xfrm rot="-6861502">
              <a:off x="-614428" y="2300019"/>
              <a:ext cx="1228839" cy="1463933"/>
              <a:chOff x="5806687" y="1410545"/>
              <a:chExt cx="477012" cy="568271"/>
            </a:xfrm>
          </p:grpSpPr>
          <p:sp>
            <p:nvSpPr>
              <p:cNvPr id="163" name="Google Shape;163;p2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7" name="Google Shape;167;p2"/>
          <p:cNvSpPr/>
          <p:nvPr/>
        </p:nvSpPr>
        <p:spPr>
          <a:xfrm>
            <a:off x="157600" y="1337531"/>
            <a:ext cx="1186104" cy="386984"/>
          </a:xfrm>
          <a:custGeom>
            <a:rect b="b" l="l" r="r" t="t"/>
            <a:pathLst>
              <a:path extrusionOk="0" h="2291" w="7022">
                <a:moveTo>
                  <a:pt x="3530" y="1"/>
                </a:moveTo>
                <a:cubicBezTo>
                  <a:pt x="3132" y="1"/>
                  <a:pt x="3014" y="349"/>
                  <a:pt x="2713" y="571"/>
                </a:cubicBezTo>
                <a:cubicBezTo>
                  <a:pt x="2713" y="571"/>
                  <a:pt x="2713" y="571"/>
                  <a:pt x="2713" y="571"/>
                </a:cubicBezTo>
                <a:lnTo>
                  <a:pt x="2713" y="571"/>
                </a:lnTo>
                <a:cubicBezTo>
                  <a:pt x="2702" y="571"/>
                  <a:pt x="1551" y="1216"/>
                  <a:pt x="1928" y="1312"/>
                </a:cubicBezTo>
                <a:cubicBezTo>
                  <a:pt x="1694" y="1253"/>
                  <a:pt x="1455" y="1224"/>
                  <a:pt x="1217" y="1224"/>
                </a:cubicBezTo>
                <a:cubicBezTo>
                  <a:pt x="1018" y="1224"/>
                  <a:pt x="820" y="1244"/>
                  <a:pt x="625" y="1285"/>
                </a:cubicBezTo>
                <a:cubicBezTo>
                  <a:pt x="456" y="1330"/>
                  <a:pt x="277" y="1383"/>
                  <a:pt x="161" y="1517"/>
                </a:cubicBezTo>
                <a:cubicBezTo>
                  <a:pt x="36" y="1642"/>
                  <a:pt x="1" y="1865"/>
                  <a:pt x="117" y="1990"/>
                </a:cubicBezTo>
                <a:cubicBezTo>
                  <a:pt x="206" y="2106"/>
                  <a:pt x="366" y="2124"/>
                  <a:pt x="509" y="2133"/>
                </a:cubicBezTo>
                <a:cubicBezTo>
                  <a:pt x="1774" y="2237"/>
                  <a:pt x="3040" y="2291"/>
                  <a:pt x="4302" y="2291"/>
                </a:cubicBezTo>
                <a:cubicBezTo>
                  <a:pt x="4873" y="2291"/>
                  <a:pt x="5444" y="2280"/>
                  <a:pt x="6013" y="2257"/>
                </a:cubicBezTo>
                <a:cubicBezTo>
                  <a:pt x="6370" y="2240"/>
                  <a:pt x="6763" y="2213"/>
                  <a:pt x="7021" y="1972"/>
                </a:cubicBezTo>
                <a:cubicBezTo>
                  <a:pt x="6717" y="1687"/>
                  <a:pt x="6299" y="1529"/>
                  <a:pt x="5881" y="1529"/>
                </a:cubicBezTo>
                <a:cubicBezTo>
                  <a:pt x="5724" y="1529"/>
                  <a:pt x="5567" y="1551"/>
                  <a:pt x="5416" y="1597"/>
                </a:cubicBezTo>
                <a:cubicBezTo>
                  <a:pt x="5329" y="1194"/>
                  <a:pt x="4926" y="895"/>
                  <a:pt x="4518" y="895"/>
                </a:cubicBezTo>
                <a:cubicBezTo>
                  <a:pt x="4466" y="895"/>
                  <a:pt x="4414" y="900"/>
                  <a:pt x="4363" y="910"/>
                </a:cubicBezTo>
                <a:cubicBezTo>
                  <a:pt x="4399" y="509"/>
                  <a:pt x="4095" y="99"/>
                  <a:pt x="3694" y="18"/>
                </a:cubicBezTo>
                <a:cubicBezTo>
                  <a:pt x="3634" y="6"/>
                  <a:pt x="3580" y="1"/>
                  <a:pt x="3530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"/>
          <p:cNvSpPr/>
          <p:nvPr/>
        </p:nvSpPr>
        <p:spPr>
          <a:xfrm>
            <a:off x="6666568" y="539395"/>
            <a:ext cx="892196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"/>
          <p:cNvSpPr/>
          <p:nvPr/>
        </p:nvSpPr>
        <p:spPr>
          <a:xfrm>
            <a:off x="5780606" y="3586619"/>
            <a:ext cx="813820" cy="381072"/>
          </a:xfrm>
          <a:custGeom>
            <a:rect b="b" l="l" r="r" t="t"/>
            <a:pathLst>
              <a:path extrusionOk="0" h="2256" w="4818">
                <a:moveTo>
                  <a:pt x="1601" y="0"/>
                </a:moveTo>
                <a:cubicBezTo>
                  <a:pt x="1436" y="0"/>
                  <a:pt x="1268" y="46"/>
                  <a:pt x="1133" y="140"/>
                </a:cubicBezTo>
                <a:cubicBezTo>
                  <a:pt x="768" y="417"/>
                  <a:pt x="527" y="1246"/>
                  <a:pt x="821" y="1612"/>
                </a:cubicBezTo>
                <a:cubicBezTo>
                  <a:pt x="661" y="1621"/>
                  <a:pt x="491" y="1639"/>
                  <a:pt x="339" y="1683"/>
                </a:cubicBezTo>
                <a:cubicBezTo>
                  <a:pt x="232" y="1719"/>
                  <a:pt x="125" y="1764"/>
                  <a:pt x="63" y="1853"/>
                </a:cubicBezTo>
                <a:cubicBezTo>
                  <a:pt x="0" y="1933"/>
                  <a:pt x="0" y="2076"/>
                  <a:pt x="90" y="2138"/>
                </a:cubicBezTo>
                <a:cubicBezTo>
                  <a:pt x="134" y="2165"/>
                  <a:pt x="188" y="2174"/>
                  <a:pt x="241" y="2174"/>
                </a:cubicBezTo>
                <a:cubicBezTo>
                  <a:pt x="850" y="2229"/>
                  <a:pt x="1461" y="2256"/>
                  <a:pt x="2071" y="2256"/>
                </a:cubicBezTo>
                <a:cubicBezTo>
                  <a:pt x="2855" y="2256"/>
                  <a:pt x="3639" y="2211"/>
                  <a:pt x="4416" y="2120"/>
                </a:cubicBezTo>
                <a:cubicBezTo>
                  <a:pt x="4532" y="2112"/>
                  <a:pt x="4648" y="2094"/>
                  <a:pt x="4729" y="2013"/>
                </a:cubicBezTo>
                <a:cubicBezTo>
                  <a:pt x="4818" y="1915"/>
                  <a:pt x="4818" y="1755"/>
                  <a:pt x="4746" y="1639"/>
                </a:cubicBezTo>
                <a:cubicBezTo>
                  <a:pt x="4675" y="1532"/>
                  <a:pt x="4550" y="1460"/>
                  <a:pt x="4425" y="1407"/>
                </a:cubicBezTo>
                <a:cubicBezTo>
                  <a:pt x="4276" y="1350"/>
                  <a:pt x="4115" y="1321"/>
                  <a:pt x="3952" y="1321"/>
                </a:cubicBezTo>
                <a:cubicBezTo>
                  <a:pt x="3782" y="1321"/>
                  <a:pt x="3612" y="1352"/>
                  <a:pt x="3453" y="1416"/>
                </a:cubicBezTo>
                <a:cubicBezTo>
                  <a:pt x="3360" y="951"/>
                  <a:pt x="2916" y="674"/>
                  <a:pt x="2468" y="674"/>
                </a:cubicBezTo>
                <a:cubicBezTo>
                  <a:pt x="2401" y="674"/>
                  <a:pt x="2333" y="680"/>
                  <a:pt x="2266" y="693"/>
                </a:cubicBezTo>
                <a:cubicBezTo>
                  <a:pt x="2354" y="244"/>
                  <a:pt x="1984" y="0"/>
                  <a:pt x="1601" y="0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"/>
          <p:cNvSpPr/>
          <p:nvPr/>
        </p:nvSpPr>
        <p:spPr>
          <a:xfrm>
            <a:off x="2647193" y="3480070"/>
            <a:ext cx="892196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"/>
          <p:cNvSpPr txBox="1"/>
          <p:nvPr>
            <p:ph type="ctrTitle"/>
          </p:nvPr>
        </p:nvSpPr>
        <p:spPr>
          <a:xfrm>
            <a:off x="803600" y="877124"/>
            <a:ext cx="7536900" cy="18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72" name="Google Shape;172;p2"/>
          <p:cNvSpPr txBox="1"/>
          <p:nvPr>
            <p:ph idx="1" type="subTitle"/>
          </p:nvPr>
        </p:nvSpPr>
        <p:spPr>
          <a:xfrm>
            <a:off x="2307600" y="2625634"/>
            <a:ext cx="45288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1"/>
          <p:cNvSpPr/>
          <p:nvPr/>
        </p:nvSpPr>
        <p:spPr>
          <a:xfrm>
            <a:off x="-337800" y="-624000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5" name="Google Shape;1155;p11"/>
          <p:cNvGrpSpPr/>
          <p:nvPr/>
        </p:nvGrpSpPr>
        <p:grpSpPr>
          <a:xfrm flipH="1">
            <a:off x="-1165248" y="2767051"/>
            <a:ext cx="3026236" cy="3587326"/>
            <a:chOff x="7259245" y="2681361"/>
            <a:chExt cx="3076693" cy="3587326"/>
          </a:xfrm>
        </p:grpSpPr>
        <p:grpSp>
          <p:nvGrpSpPr>
            <p:cNvPr id="1156" name="Google Shape;1156;p11"/>
            <p:cNvGrpSpPr/>
            <p:nvPr/>
          </p:nvGrpSpPr>
          <p:grpSpPr>
            <a:xfrm rot="-653690">
              <a:off x="8539153" y="3339916"/>
              <a:ext cx="1599994" cy="2234952"/>
              <a:chOff x="3996441" y="87120"/>
              <a:chExt cx="849227" cy="1186243"/>
            </a:xfrm>
          </p:grpSpPr>
          <p:sp>
            <p:nvSpPr>
              <p:cNvPr id="1157" name="Google Shape;1157;p11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11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11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11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11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11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11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11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11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11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11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8" name="Google Shape;1168;p11"/>
            <p:cNvGrpSpPr/>
            <p:nvPr/>
          </p:nvGrpSpPr>
          <p:grpSpPr>
            <a:xfrm rot="10800000">
              <a:off x="7259245" y="4604097"/>
              <a:ext cx="2605790" cy="1664590"/>
              <a:chOff x="5669385" y="-152150"/>
              <a:chExt cx="1383042" cy="883494"/>
            </a:xfrm>
          </p:grpSpPr>
          <p:sp>
            <p:nvSpPr>
              <p:cNvPr id="1169" name="Google Shape;1169;p11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11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11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11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11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11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11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6" name="Google Shape;1176;p11"/>
            <p:cNvGrpSpPr/>
            <p:nvPr/>
          </p:nvGrpSpPr>
          <p:grpSpPr>
            <a:xfrm rot="-5400000">
              <a:off x="8111717" y="3337324"/>
              <a:ext cx="2064563" cy="752637"/>
              <a:chOff x="4953913" y="785386"/>
              <a:chExt cx="1095782" cy="399467"/>
            </a:xfrm>
          </p:grpSpPr>
          <p:sp>
            <p:nvSpPr>
              <p:cNvPr id="1177" name="Google Shape;1177;p11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11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11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11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81" name="Google Shape;1181;p11"/>
          <p:cNvGrpSpPr/>
          <p:nvPr/>
        </p:nvGrpSpPr>
        <p:grpSpPr>
          <a:xfrm flipH="1">
            <a:off x="7284049" y="2181565"/>
            <a:ext cx="2938747" cy="5118707"/>
            <a:chOff x="-1072461" y="2126055"/>
            <a:chExt cx="2988050" cy="5118707"/>
          </a:xfrm>
        </p:grpSpPr>
        <p:grpSp>
          <p:nvGrpSpPr>
            <p:cNvPr id="1182" name="Google Shape;1182;p11"/>
            <p:cNvGrpSpPr/>
            <p:nvPr/>
          </p:nvGrpSpPr>
          <p:grpSpPr>
            <a:xfrm rot="-373500">
              <a:off x="-956004" y="2206215"/>
              <a:ext cx="1600037" cy="2235012"/>
              <a:chOff x="3996441" y="87120"/>
              <a:chExt cx="849227" cy="1186243"/>
            </a:xfrm>
          </p:grpSpPr>
          <p:sp>
            <p:nvSpPr>
              <p:cNvPr id="1183" name="Google Shape;1183;p11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11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11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11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11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11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11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11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11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11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11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4" name="Google Shape;1194;p11"/>
            <p:cNvGrpSpPr/>
            <p:nvPr/>
          </p:nvGrpSpPr>
          <p:grpSpPr>
            <a:xfrm rot="-3689794">
              <a:off x="-740433" y="4870354"/>
              <a:ext cx="2605749" cy="1664564"/>
              <a:chOff x="5669385" y="-152150"/>
              <a:chExt cx="1383042" cy="883494"/>
            </a:xfrm>
          </p:grpSpPr>
          <p:sp>
            <p:nvSpPr>
              <p:cNvPr id="1195" name="Google Shape;1195;p11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11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11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11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11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11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11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2" name="Google Shape;1202;p11"/>
            <p:cNvGrpSpPr/>
            <p:nvPr/>
          </p:nvGrpSpPr>
          <p:grpSpPr>
            <a:xfrm rot="10592362">
              <a:off x="-614421" y="3671006"/>
              <a:ext cx="1228830" cy="1463922"/>
              <a:chOff x="5806687" y="1410545"/>
              <a:chExt cx="477012" cy="568271"/>
            </a:xfrm>
          </p:grpSpPr>
          <p:sp>
            <p:nvSpPr>
              <p:cNvPr id="1203" name="Google Shape;1203;p11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11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11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11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07" name="Google Shape;1207;p11"/>
          <p:cNvGrpSpPr/>
          <p:nvPr/>
        </p:nvGrpSpPr>
        <p:grpSpPr>
          <a:xfrm>
            <a:off x="5881542" y="-1038714"/>
            <a:ext cx="4946034" cy="3735841"/>
            <a:chOff x="5881542" y="-1038714"/>
            <a:chExt cx="4946034" cy="3735841"/>
          </a:xfrm>
        </p:grpSpPr>
        <p:grpSp>
          <p:nvGrpSpPr>
            <p:cNvPr id="1208" name="Google Shape;1208;p11"/>
            <p:cNvGrpSpPr/>
            <p:nvPr/>
          </p:nvGrpSpPr>
          <p:grpSpPr>
            <a:xfrm flipH="1" rot="-5400000">
              <a:off x="6208992" y="-1366164"/>
              <a:ext cx="1600029" cy="2254930"/>
              <a:chOff x="3996441" y="87120"/>
              <a:chExt cx="849227" cy="1186243"/>
            </a:xfrm>
          </p:grpSpPr>
          <p:sp>
            <p:nvSpPr>
              <p:cNvPr id="1209" name="Google Shape;1209;p11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11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11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11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11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11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11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11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11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11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11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0" name="Google Shape;1220;p11"/>
            <p:cNvGrpSpPr/>
            <p:nvPr/>
          </p:nvGrpSpPr>
          <p:grpSpPr>
            <a:xfrm flipH="1" rot="588935">
              <a:off x="5929099" y="-416549"/>
              <a:ext cx="3012460" cy="802439"/>
              <a:chOff x="915235" y="704077"/>
              <a:chExt cx="1319859" cy="354511"/>
            </a:xfrm>
          </p:grpSpPr>
          <p:sp>
            <p:nvSpPr>
              <p:cNvPr id="1221" name="Google Shape;1221;p11"/>
              <p:cNvSpPr/>
              <p:nvPr/>
            </p:nvSpPr>
            <p:spPr>
              <a:xfrm>
                <a:off x="915235" y="704077"/>
                <a:ext cx="1319859" cy="354511"/>
              </a:xfrm>
              <a:custGeom>
                <a:rect b="b" l="l" r="r" t="t"/>
                <a:pathLst>
                  <a:path extrusionOk="0" h="3501" w="13035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28"/>
                      <a:pt x="2365" y="2534"/>
                      <a:pt x="3988" y="3087"/>
                    </a:cubicBezTo>
                    <a:cubicBezTo>
                      <a:pt x="4794" y="3362"/>
                      <a:pt x="5645" y="3500"/>
                      <a:pt x="6495" y="3500"/>
                    </a:cubicBezTo>
                    <a:cubicBezTo>
                      <a:pt x="7385" y="3500"/>
                      <a:pt x="8274" y="3349"/>
                      <a:pt x="9109" y="3043"/>
                    </a:cubicBezTo>
                    <a:cubicBezTo>
                      <a:pt x="10635" y="2490"/>
                      <a:pt x="11919" y="1473"/>
                      <a:pt x="13034" y="286"/>
                    </a:cubicBezTo>
                    <a:lnTo>
                      <a:pt x="12651" y="277"/>
                    </a:lnTo>
                    <a:cubicBezTo>
                      <a:pt x="11625" y="1303"/>
                      <a:pt x="10456" y="2178"/>
                      <a:pt x="9100" y="2677"/>
                    </a:cubicBezTo>
                    <a:cubicBezTo>
                      <a:pt x="8270" y="2983"/>
                      <a:pt x="7388" y="3135"/>
                      <a:pt x="6506" y="3135"/>
                    </a:cubicBezTo>
                    <a:cubicBezTo>
                      <a:pt x="5664" y="3135"/>
                      <a:pt x="4821" y="2996"/>
                      <a:pt x="4024" y="2722"/>
                    </a:cubicBezTo>
                    <a:cubicBezTo>
                      <a:pt x="2552" y="2213"/>
                      <a:pt x="1250" y="1250"/>
                      <a:pt x="322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11"/>
              <p:cNvSpPr/>
              <p:nvPr/>
            </p:nvSpPr>
            <p:spPr>
              <a:xfrm>
                <a:off x="915235" y="704077"/>
                <a:ext cx="1319859" cy="354511"/>
              </a:xfrm>
              <a:custGeom>
                <a:rect b="b" l="l" r="r" t="t"/>
                <a:pathLst>
                  <a:path extrusionOk="0" h="3501" w="13035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28"/>
                      <a:pt x="2365" y="2534"/>
                      <a:pt x="3988" y="3087"/>
                    </a:cubicBezTo>
                    <a:cubicBezTo>
                      <a:pt x="4794" y="3362"/>
                      <a:pt x="5645" y="3500"/>
                      <a:pt x="6495" y="3500"/>
                    </a:cubicBezTo>
                    <a:cubicBezTo>
                      <a:pt x="7385" y="3500"/>
                      <a:pt x="8274" y="3349"/>
                      <a:pt x="9109" y="3043"/>
                    </a:cubicBezTo>
                    <a:cubicBezTo>
                      <a:pt x="10635" y="2490"/>
                      <a:pt x="11919" y="1473"/>
                      <a:pt x="13034" y="286"/>
                    </a:cubicBezTo>
                    <a:lnTo>
                      <a:pt x="12713" y="277"/>
                    </a:lnTo>
                    <a:cubicBezTo>
                      <a:pt x="12490" y="554"/>
                      <a:pt x="12249" y="804"/>
                      <a:pt x="11991" y="1045"/>
                    </a:cubicBezTo>
                    <a:cubicBezTo>
                      <a:pt x="11652" y="1357"/>
                      <a:pt x="11286" y="1624"/>
                      <a:pt x="10920" y="1901"/>
                    </a:cubicBezTo>
                    <a:cubicBezTo>
                      <a:pt x="10581" y="2151"/>
                      <a:pt x="10224" y="2409"/>
                      <a:pt x="9841" y="2570"/>
                    </a:cubicBezTo>
                    <a:cubicBezTo>
                      <a:pt x="8767" y="3034"/>
                      <a:pt x="7591" y="3384"/>
                      <a:pt x="6432" y="3384"/>
                    </a:cubicBezTo>
                    <a:cubicBezTo>
                      <a:pt x="6030" y="3384"/>
                      <a:pt x="5630" y="3342"/>
                      <a:pt x="5237" y="3248"/>
                    </a:cubicBezTo>
                    <a:cubicBezTo>
                      <a:pt x="3890" y="2927"/>
                      <a:pt x="2543" y="2427"/>
                      <a:pt x="1508" y="1508"/>
                    </a:cubicBezTo>
                    <a:cubicBezTo>
                      <a:pt x="1267" y="1294"/>
                      <a:pt x="1053" y="1062"/>
                      <a:pt x="839" y="830"/>
                    </a:cubicBezTo>
                    <a:cubicBezTo>
                      <a:pt x="598" y="572"/>
                      <a:pt x="366" y="304"/>
                      <a:pt x="197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3" name="Google Shape;1223;p11"/>
            <p:cNvGrpSpPr/>
            <p:nvPr/>
          </p:nvGrpSpPr>
          <p:grpSpPr>
            <a:xfrm flipH="1" rot="-9342536">
              <a:off x="8819860" y="229358"/>
              <a:ext cx="1611866" cy="2238409"/>
              <a:chOff x="3996441" y="87120"/>
              <a:chExt cx="849227" cy="1186243"/>
            </a:xfrm>
          </p:grpSpPr>
          <p:sp>
            <p:nvSpPr>
              <p:cNvPr id="1224" name="Google Shape;1224;p11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11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11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11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11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11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11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11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11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11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11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5" name="Google Shape;1235;p11"/>
            <p:cNvGrpSpPr/>
            <p:nvPr/>
          </p:nvGrpSpPr>
          <p:grpSpPr>
            <a:xfrm flipH="1" rot="5721511">
              <a:off x="8609130" y="-439579"/>
              <a:ext cx="1228955" cy="1476861"/>
              <a:chOff x="5806687" y="1410545"/>
              <a:chExt cx="477012" cy="568271"/>
            </a:xfrm>
          </p:grpSpPr>
          <p:sp>
            <p:nvSpPr>
              <p:cNvPr id="1236" name="Google Shape;1236;p11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11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11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11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40" name="Google Shape;1240;p11"/>
          <p:cNvSpPr/>
          <p:nvPr/>
        </p:nvSpPr>
        <p:spPr>
          <a:xfrm>
            <a:off x="2250281" y="4604094"/>
            <a:ext cx="813820" cy="381072"/>
          </a:xfrm>
          <a:custGeom>
            <a:rect b="b" l="l" r="r" t="t"/>
            <a:pathLst>
              <a:path extrusionOk="0" h="2256" w="4818">
                <a:moveTo>
                  <a:pt x="1601" y="0"/>
                </a:moveTo>
                <a:cubicBezTo>
                  <a:pt x="1436" y="0"/>
                  <a:pt x="1268" y="46"/>
                  <a:pt x="1133" y="140"/>
                </a:cubicBezTo>
                <a:cubicBezTo>
                  <a:pt x="768" y="417"/>
                  <a:pt x="527" y="1246"/>
                  <a:pt x="821" y="1612"/>
                </a:cubicBezTo>
                <a:cubicBezTo>
                  <a:pt x="661" y="1621"/>
                  <a:pt x="491" y="1639"/>
                  <a:pt x="339" y="1683"/>
                </a:cubicBezTo>
                <a:cubicBezTo>
                  <a:pt x="232" y="1719"/>
                  <a:pt x="125" y="1764"/>
                  <a:pt x="63" y="1853"/>
                </a:cubicBezTo>
                <a:cubicBezTo>
                  <a:pt x="0" y="1933"/>
                  <a:pt x="0" y="2076"/>
                  <a:pt x="90" y="2138"/>
                </a:cubicBezTo>
                <a:cubicBezTo>
                  <a:pt x="134" y="2165"/>
                  <a:pt x="188" y="2174"/>
                  <a:pt x="241" y="2174"/>
                </a:cubicBezTo>
                <a:cubicBezTo>
                  <a:pt x="850" y="2229"/>
                  <a:pt x="1461" y="2256"/>
                  <a:pt x="2071" y="2256"/>
                </a:cubicBezTo>
                <a:cubicBezTo>
                  <a:pt x="2855" y="2256"/>
                  <a:pt x="3639" y="2211"/>
                  <a:pt x="4416" y="2120"/>
                </a:cubicBezTo>
                <a:cubicBezTo>
                  <a:pt x="4532" y="2112"/>
                  <a:pt x="4648" y="2094"/>
                  <a:pt x="4729" y="2013"/>
                </a:cubicBezTo>
                <a:cubicBezTo>
                  <a:pt x="4818" y="1915"/>
                  <a:pt x="4818" y="1755"/>
                  <a:pt x="4746" y="1639"/>
                </a:cubicBezTo>
                <a:cubicBezTo>
                  <a:pt x="4675" y="1532"/>
                  <a:pt x="4550" y="1460"/>
                  <a:pt x="4425" y="1407"/>
                </a:cubicBezTo>
                <a:cubicBezTo>
                  <a:pt x="4276" y="1350"/>
                  <a:pt x="4115" y="1321"/>
                  <a:pt x="3952" y="1321"/>
                </a:cubicBezTo>
                <a:cubicBezTo>
                  <a:pt x="3782" y="1321"/>
                  <a:pt x="3612" y="1352"/>
                  <a:pt x="3453" y="1416"/>
                </a:cubicBezTo>
                <a:cubicBezTo>
                  <a:pt x="3360" y="951"/>
                  <a:pt x="2916" y="674"/>
                  <a:pt x="2468" y="674"/>
                </a:cubicBezTo>
                <a:cubicBezTo>
                  <a:pt x="2401" y="674"/>
                  <a:pt x="2333" y="680"/>
                  <a:pt x="2266" y="693"/>
                </a:cubicBezTo>
                <a:cubicBezTo>
                  <a:pt x="2354" y="244"/>
                  <a:pt x="1984" y="0"/>
                  <a:pt x="1601" y="0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11"/>
          <p:cNvSpPr/>
          <p:nvPr/>
        </p:nvSpPr>
        <p:spPr>
          <a:xfrm flipH="1">
            <a:off x="5742849" y="4608650"/>
            <a:ext cx="840445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2" name="Google Shape;1242;p11"/>
          <p:cNvGrpSpPr/>
          <p:nvPr/>
        </p:nvGrpSpPr>
        <p:grpSpPr>
          <a:xfrm>
            <a:off x="-1504763" y="-1038737"/>
            <a:ext cx="3078451" cy="3693793"/>
            <a:chOff x="-1504763" y="-1038737"/>
            <a:chExt cx="3078451" cy="3693793"/>
          </a:xfrm>
        </p:grpSpPr>
        <p:grpSp>
          <p:nvGrpSpPr>
            <p:cNvPr id="1243" name="Google Shape;1243;p11"/>
            <p:cNvGrpSpPr/>
            <p:nvPr/>
          </p:nvGrpSpPr>
          <p:grpSpPr>
            <a:xfrm rot="8480098">
              <a:off x="-981950" y="-125816"/>
              <a:ext cx="1599999" cy="2234959"/>
              <a:chOff x="3996441" y="87120"/>
              <a:chExt cx="849227" cy="1186243"/>
            </a:xfrm>
          </p:grpSpPr>
          <p:sp>
            <p:nvSpPr>
              <p:cNvPr id="1244" name="Google Shape;1244;p11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11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11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11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11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11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11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11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11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11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11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5" name="Google Shape;1255;p11"/>
            <p:cNvGrpSpPr/>
            <p:nvPr/>
          </p:nvGrpSpPr>
          <p:grpSpPr>
            <a:xfrm>
              <a:off x="-1032102" y="-1038737"/>
              <a:ext cx="2605790" cy="1664590"/>
              <a:chOff x="5669385" y="-152150"/>
              <a:chExt cx="1383042" cy="883494"/>
            </a:xfrm>
          </p:grpSpPr>
          <p:sp>
            <p:nvSpPr>
              <p:cNvPr id="1256" name="Google Shape;1256;p11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11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11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11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11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11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11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3" name="Google Shape;1263;p11"/>
            <p:cNvGrpSpPr/>
            <p:nvPr/>
          </p:nvGrpSpPr>
          <p:grpSpPr>
            <a:xfrm rot="-2441837">
              <a:off x="-1214288" y="1320370"/>
              <a:ext cx="2064477" cy="752605"/>
              <a:chOff x="4953913" y="785386"/>
              <a:chExt cx="1095782" cy="399467"/>
            </a:xfrm>
          </p:grpSpPr>
          <p:sp>
            <p:nvSpPr>
              <p:cNvPr id="1264" name="Google Shape;1264;p11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11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11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11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68" name="Google Shape;1268;p11"/>
          <p:cNvSpPr txBox="1"/>
          <p:nvPr>
            <p:ph hasCustomPrompt="1" type="title"/>
          </p:nvPr>
        </p:nvSpPr>
        <p:spPr>
          <a:xfrm>
            <a:off x="2402400" y="1667763"/>
            <a:ext cx="4339200" cy="13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69" name="Google Shape;1269;p11"/>
          <p:cNvSpPr txBox="1"/>
          <p:nvPr>
            <p:ph idx="1" type="subTitle"/>
          </p:nvPr>
        </p:nvSpPr>
        <p:spPr>
          <a:xfrm>
            <a:off x="2402350" y="2978625"/>
            <a:ext cx="4339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3"/>
          <p:cNvSpPr/>
          <p:nvPr/>
        </p:nvSpPr>
        <p:spPr>
          <a:xfrm>
            <a:off x="-370800" y="-623975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3" name="Google Shape;1273;p13"/>
          <p:cNvGrpSpPr/>
          <p:nvPr/>
        </p:nvGrpSpPr>
        <p:grpSpPr>
          <a:xfrm flipH="1">
            <a:off x="-1165248" y="2767051"/>
            <a:ext cx="3026236" cy="3587326"/>
            <a:chOff x="7259245" y="2681361"/>
            <a:chExt cx="3076693" cy="3587326"/>
          </a:xfrm>
        </p:grpSpPr>
        <p:grpSp>
          <p:nvGrpSpPr>
            <p:cNvPr id="1274" name="Google Shape;1274;p13"/>
            <p:cNvGrpSpPr/>
            <p:nvPr/>
          </p:nvGrpSpPr>
          <p:grpSpPr>
            <a:xfrm rot="-653690">
              <a:off x="8539153" y="3339916"/>
              <a:ext cx="1599994" cy="2234952"/>
              <a:chOff x="3996441" y="87120"/>
              <a:chExt cx="849227" cy="1186243"/>
            </a:xfrm>
          </p:grpSpPr>
          <p:sp>
            <p:nvSpPr>
              <p:cNvPr id="1275" name="Google Shape;1275;p13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13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13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13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13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3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13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13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13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13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13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6" name="Google Shape;1286;p13"/>
            <p:cNvGrpSpPr/>
            <p:nvPr/>
          </p:nvGrpSpPr>
          <p:grpSpPr>
            <a:xfrm rot="10800000">
              <a:off x="7259245" y="4604097"/>
              <a:ext cx="2605790" cy="1664590"/>
              <a:chOff x="5669385" y="-152150"/>
              <a:chExt cx="1383042" cy="883494"/>
            </a:xfrm>
          </p:grpSpPr>
          <p:sp>
            <p:nvSpPr>
              <p:cNvPr id="1287" name="Google Shape;1287;p13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13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13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3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13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13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13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4" name="Google Shape;1294;p13"/>
            <p:cNvGrpSpPr/>
            <p:nvPr/>
          </p:nvGrpSpPr>
          <p:grpSpPr>
            <a:xfrm rot="-5400000">
              <a:off x="8111717" y="3337324"/>
              <a:ext cx="2064563" cy="752637"/>
              <a:chOff x="4953913" y="785386"/>
              <a:chExt cx="1095782" cy="399467"/>
            </a:xfrm>
          </p:grpSpPr>
          <p:sp>
            <p:nvSpPr>
              <p:cNvPr id="1295" name="Google Shape;1295;p13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13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13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13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99" name="Google Shape;1299;p13"/>
          <p:cNvGrpSpPr/>
          <p:nvPr/>
        </p:nvGrpSpPr>
        <p:grpSpPr>
          <a:xfrm flipH="1">
            <a:off x="7284049" y="2181565"/>
            <a:ext cx="2938747" cy="5118707"/>
            <a:chOff x="-1072461" y="2126055"/>
            <a:chExt cx="2988050" cy="5118707"/>
          </a:xfrm>
        </p:grpSpPr>
        <p:grpSp>
          <p:nvGrpSpPr>
            <p:cNvPr id="1300" name="Google Shape;1300;p13"/>
            <p:cNvGrpSpPr/>
            <p:nvPr/>
          </p:nvGrpSpPr>
          <p:grpSpPr>
            <a:xfrm rot="-373500">
              <a:off x="-956004" y="2206215"/>
              <a:ext cx="1600037" cy="2235012"/>
              <a:chOff x="3996441" y="87120"/>
              <a:chExt cx="849227" cy="1186243"/>
            </a:xfrm>
          </p:grpSpPr>
          <p:sp>
            <p:nvSpPr>
              <p:cNvPr id="1301" name="Google Shape;1301;p13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13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13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13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13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13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13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13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13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13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13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2" name="Google Shape;1312;p13"/>
            <p:cNvGrpSpPr/>
            <p:nvPr/>
          </p:nvGrpSpPr>
          <p:grpSpPr>
            <a:xfrm rot="-3689794">
              <a:off x="-740433" y="4870354"/>
              <a:ext cx="2605749" cy="1664564"/>
              <a:chOff x="5669385" y="-152150"/>
              <a:chExt cx="1383042" cy="883494"/>
            </a:xfrm>
          </p:grpSpPr>
          <p:sp>
            <p:nvSpPr>
              <p:cNvPr id="1313" name="Google Shape;1313;p13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13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13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13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13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13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13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0" name="Google Shape;1320;p13"/>
            <p:cNvGrpSpPr/>
            <p:nvPr/>
          </p:nvGrpSpPr>
          <p:grpSpPr>
            <a:xfrm rot="10592362">
              <a:off x="-614421" y="3671006"/>
              <a:ext cx="1228830" cy="1463922"/>
              <a:chOff x="5806687" y="1410545"/>
              <a:chExt cx="477012" cy="568271"/>
            </a:xfrm>
          </p:grpSpPr>
          <p:sp>
            <p:nvSpPr>
              <p:cNvPr id="1321" name="Google Shape;1321;p13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13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13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13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25" name="Google Shape;1325;p13"/>
          <p:cNvGrpSpPr/>
          <p:nvPr/>
        </p:nvGrpSpPr>
        <p:grpSpPr>
          <a:xfrm>
            <a:off x="5881542" y="-1038714"/>
            <a:ext cx="4946034" cy="3735841"/>
            <a:chOff x="5881542" y="-1038714"/>
            <a:chExt cx="4946034" cy="3735841"/>
          </a:xfrm>
        </p:grpSpPr>
        <p:grpSp>
          <p:nvGrpSpPr>
            <p:cNvPr id="1326" name="Google Shape;1326;p13"/>
            <p:cNvGrpSpPr/>
            <p:nvPr/>
          </p:nvGrpSpPr>
          <p:grpSpPr>
            <a:xfrm flipH="1" rot="-5400000">
              <a:off x="6208992" y="-1366164"/>
              <a:ext cx="1600029" cy="2254930"/>
              <a:chOff x="3996441" y="87120"/>
              <a:chExt cx="849227" cy="1186243"/>
            </a:xfrm>
          </p:grpSpPr>
          <p:sp>
            <p:nvSpPr>
              <p:cNvPr id="1327" name="Google Shape;1327;p13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13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13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13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13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13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13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13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13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13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13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8" name="Google Shape;1338;p13"/>
            <p:cNvGrpSpPr/>
            <p:nvPr/>
          </p:nvGrpSpPr>
          <p:grpSpPr>
            <a:xfrm flipH="1" rot="588935">
              <a:off x="5929099" y="-416549"/>
              <a:ext cx="3012460" cy="802439"/>
              <a:chOff x="915235" y="704077"/>
              <a:chExt cx="1319859" cy="354511"/>
            </a:xfrm>
          </p:grpSpPr>
          <p:sp>
            <p:nvSpPr>
              <p:cNvPr id="1339" name="Google Shape;1339;p13"/>
              <p:cNvSpPr/>
              <p:nvPr/>
            </p:nvSpPr>
            <p:spPr>
              <a:xfrm>
                <a:off x="915235" y="704077"/>
                <a:ext cx="1319859" cy="354511"/>
              </a:xfrm>
              <a:custGeom>
                <a:rect b="b" l="l" r="r" t="t"/>
                <a:pathLst>
                  <a:path extrusionOk="0" h="3501" w="13035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28"/>
                      <a:pt x="2365" y="2534"/>
                      <a:pt x="3988" y="3087"/>
                    </a:cubicBezTo>
                    <a:cubicBezTo>
                      <a:pt x="4794" y="3362"/>
                      <a:pt x="5645" y="3500"/>
                      <a:pt x="6495" y="3500"/>
                    </a:cubicBezTo>
                    <a:cubicBezTo>
                      <a:pt x="7385" y="3500"/>
                      <a:pt x="8274" y="3349"/>
                      <a:pt x="9109" y="3043"/>
                    </a:cubicBezTo>
                    <a:cubicBezTo>
                      <a:pt x="10635" y="2490"/>
                      <a:pt x="11919" y="1473"/>
                      <a:pt x="13034" y="286"/>
                    </a:cubicBezTo>
                    <a:lnTo>
                      <a:pt x="12651" y="277"/>
                    </a:lnTo>
                    <a:cubicBezTo>
                      <a:pt x="11625" y="1303"/>
                      <a:pt x="10456" y="2178"/>
                      <a:pt x="9100" y="2677"/>
                    </a:cubicBezTo>
                    <a:cubicBezTo>
                      <a:pt x="8270" y="2983"/>
                      <a:pt x="7388" y="3135"/>
                      <a:pt x="6506" y="3135"/>
                    </a:cubicBezTo>
                    <a:cubicBezTo>
                      <a:pt x="5664" y="3135"/>
                      <a:pt x="4821" y="2996"/>
                      <a:pt x="4024" y="2722"/>
                    </a:cubicBezTo>
                    <a:cubicBezTo>
                      <a:pt x="2552" y="2213"/>
                      <a:pt x="1250" y="1250"/>
                      <a:pt x="322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13"/>
              <p:cNvSpPr/>
              <p:nvPr/>
            </p:nvSpPr>
            <p:spPr>
              <a:xfrm>
                <a:off x="915235" y="704077"/>
                <a:ext cx="1319859" cy="354511"/>
              </a:xfrm>
              <a:custGeom>
                <a:rect b="b" l="l" r="r" t="t"/>
                <a:pathLst>
                  <a:path extrusionOk="0" h="3501" w="13035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28"/>
                      <a:pt x="2365" y="2534"/>
                      <a:pt x="3988" y="3087"/>
                    </a:cubicBezTo>
                    <a:cubicBezTo>
                      <a:pt x="4794" y="3362"/>
                      <a:pt x="5645" y="3500"/>
                      <a:pt x="6495" y="3500"/>
                    </a:cubicBezTo>
                    <a:cubicBezTo>
                      <a:pt x="7385" y="3500"/>
                      <a:pt x="8274" y="3349"/>
                      <a:pt x="9109" y="3043"/>
                    </a:cubicBezTo>
                    <a:cubicBezTo>
                      <a:pt x="10635" y="2490"/>
                      <a:pt x="11919" y="1473"/>
                      <a:pt x="13034" y="286"/>
                    </a:cubicBezTo>
                    <a:lnTo>
                      <a:pt x="12713" y="277"/>
                    </a:lnTo>
                    <a:cubicBezTo>
                      <a:pt x="12490" y="554"/>
                      <a:pt x="12249" y="804"/>
                      <a:pt x="11991" y="1045"/>
                    </a:cubicBezTo>
                    <a:cubicBezTo>
                      <a:pt x="11652" y="1357"/>
                      <a:pt x="11286" y="1624"/>
                      <a:pt x="10920" y="1901"/>
                    </a:cubicBezTo>
                    <a:cubicBezTo>
                      <a:pt x="10581" y="2151"/>
                      <a:pt x="10224" y="2409"/>
                      <a:pt x="9841" y="2570"/>
                    </a:cubicBezTo>
                    <a:cubicBezTo>
                      <a:pt x="8767" y="3034"/>
                      <a:pt x="7591" y="3384"/>
                      <a:pt x="6432" y="3384"/>
                    </a:cubicBezTo>
                    <a:cubicBezTo>
                      <a:pt x="6030" y="3384"/>
                      <a:pt x="5630" y="3342"/>
                      <a:pt x="5237" y="3248"/>
                    </a:cubicBezTo>
                    <a:cubicBezTo>
                      <a:pt x="3890" y="2927"/>
                      <a:pt x="2543" y="2427"/>
                      <a:pt x="1508" y="1508"/>
                    </a:cubicBezTo>
                    <a:cubicBezTo>
                      <a:pt x="1267" y="1294"/>
                      <a:pt x="1053" y="1062"/>
                      <a:pt x="839" y="830"/>
                    </a:cubicBezTo>
                    <a:cubicBezTo>
                      <a:pt x="598" y="572"/>
                      <a:pt x="366" y="304"/>
                      <a:pt x="197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1" name="Google Shape;1341;p13"/>
            <p:cNvGrpSpPr/>
            <p:nvPr/>
          </p:nvGrpSpPr>
          <p:grpSpPr>
            <a:xfrm flipH="1" rot="-9342536">
              <a:off x="8819860" y="229358"/>
              <a:ext cx="1611866" cy="2238409"/>
              <a:chOff x="3996441" y="87120"/>
              <a:chExt cx="849227" cy="1186243"/>
            </a:xfrm>
          </p:grpSpPr>
          <p:sp>
            <p:nvSpPr>
              <p:cNvPr id="1342" name="Google Shape;1342;p13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13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13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13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13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13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13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13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13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13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13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3" name="Google Shape;1353;p13"/>
            <p:cNvGrpSpPr/>
            <p:nvPr/>
          </p:nvGrpSpPr>
          <p:grpSpPr>
            <a:xfrm flipH="1" rot="5721511">
              <a:off x="8609130" y="-439579"/>
              <a:ext cx="1228955" cy="1476861"/>
              <a:chOff x="5806687" y="1410545"/>
              <a:chExt cx="477012" cy="568271"/>
            </a:xfrm>
          </p:grpSpPr>
          <p:sp>
            <p:nvSpPr>
              <p:cNvPr id="1354" name="Google Shape;1354;p13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13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13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13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58" name="Google Shape;1358;p13"/>
          <p:cNvSpPr/>
          <p:nvPr/>
        </p:nvSpPr>
        <p:spPr>
          <a:xfrm>
            <a:off x="2250281" y="4604094"/>
            <a:ext cx="813820" cy="381072"/>
          </a:xfrm>
          <a:custGeom>
            <a:rect b="b" l="l" r="r" t="t"/>
            <a:pathLst>
              <a:path extrusionOk="0" h="2256" w="4818">
                <a:moveTo>
                  <a:pt x="1601" y="0"/>
                </a:moveTo>
                <a:cubicBezTo>
                  <a:pt x="1436" y="0"/>
                  <a:pt x="1268" y="46"/>
                  <a:pt x="1133" y="140"/>
                </a:cubicBezTo>
                <a:cubicBezTo>
                  <a:pt x="768" y="417"/>
                  <a:pt x="527" y="1246"/>
                  <a:pt x="821" y="1612"/>
                </a:cubicBezTo>
                <a:cubicBezTo>
                  <a:pt x="661" y="1621"/>
                  <a:pt x="491" y="1639"/>
                  <a:pt x="339" y="1683"/>
                </a:cubicBezTo>
                <a:cubicBezTo>
                  <a:pt x="232" y="1719"/>
                  <a:pt x="125" y="1764"/>
                  <a:pt x="63" y="1853"/>
                </a:cubicBezTo>
                <a:cubicBezTo>
                  <a:pt x="0" y="1933"/>
                  <a:pt x="0" y="2076"/>
                  <a:pt x="90" y="2138"/>
                </a:cubicBezTo>
                <a:cubicBezTo>
                  <a:pt x="134" y="2165"/>
                  <a:pt x="188" y="2174"/>
                  <a:pt x="241" y="2174"/>
                </a:cubicBezTo>
                <a:cubicBezTo>
                  <a:pt x="850" y="2229"/>
                  <a:pt x="1461" y="2256"/>
                  <a:pt x="2071" y="2256"/>
                </a:cubicBezTo>
                <a:cubicBezTo>
                  <a:pt x="2855" y="2256"/>
                  <a:pt x="3639" y="2211"/>
                  <a:pt x="4416" y="2120"/>
                </a:cubicBezTo>
                <a:cubicBezTo>
                  <a:pt x="4532" y="2112"/>
                  <a:pt x="4648" y="2094"/>
                  <a:pt x="4729" y="2013"/>
                </a:cubicBezTo>
                <a:cubicBezTo>
                  <a:pt x="4818" y="1915"/>
                  <a:pt x="4818" y="1755"/>
                  <a:pt x="4746" y="1639"/>
                </a:cubicBezTo>
                <a:cubicBezTo>
                  <a:pt x="4675" y="1532"/>
                  <a:pt x="4550" y="1460"/>
                  <a:pt x="4425" y="1407"/>
                </a:cubicBezTo>
                <a:cubicBezTo>
                  <a:pt x="4276" y="1350"/>
                  <a:pt x="4115" y="1321"/>
                  <a:pt x="3952" y="1321"/>
                </a:cubicBezTo>
                <a:cubicBezTo>
                  <a:pt x="3782" y="1321"/>
                  <a:pt x="3612" y="1352"/>
                  <a:pt x="3453" y="1416"/>
                </a:cubicBezTo>
                <a:cubicBezTo>
                  <a:pt x="3360" y="951"/>
                  <a:pt x="2916" y="674"/>
                  <a:pt x="2468" y="674"/>
                </a:cubicBezTo>
                <a:cubicBezTo>
                  <a:pt x="2401" y="674"/>
                  <a:pt x="2333" y="680"/>
                  <a:pt x="2266" y="693"/>
                </a:cubicBezTo>
                <a:cubicBezTo>
                  <a:pt x="2354" y="244"/>
                  <a:pt x="1984" y="0"/>
                  <a:pt x="1601" y="0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13"/>
          <p:cNvSpPr/>
          <p:nvPr/>
        </p:nvSpPr>
        <p:spPr>
          <a:xfrm flipH="1">
            <a:off x="5742849" y="4608650"/>
            <a:ext cx="840445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13"/>
          <p:cNvGrpSpPr/>
          <p:nvPr/>
        </p:nvGrpSpPr>
        <p:grpSpPr>
          <a:xfrm>
            <a:off x="4151763" y="-331817"/>
            <a:ext cx="840467" cy="822335"/>
            <a:chOff x="4118763" y="209958"/>
            <a:chExt cx="840467" cy="822335"/>
          </a:xfrm>
        </p:grpSpPr>
        <p:sp>
          <p:nvSpPr>
            <p:cNvPr id="1361" name="Google Shape;1361;p13"/>
            <p:cNvSpPr/>
            <p:nvPr/>
          </p:nvSpPr>
          <p:spPr>
            <a:xfrm>
              <a:off x="4118763" y="209958"/>
              <a:ext cx="840467" cy="822335"/>
            </a:xfrm>
            <a:custGeom>
              <a:rect b="b" l="l" r="r" t="t"/>
              <a:pathLst>
                <a:path extrusionOk="0" h="3117" w="3186">
                  <a:moveTo>
                    <a:pt x="1586" y="0"/>
                  </a:moveTo>
                  <a:cubicBezTo>
                    <a:pt x="758" y="0"/>
                    <a:pt x="71" y="657"/>
                    <a:pt x="36" y="1491"/>
                  </a:cubicBezTo>
                  <a:cubicBezTo>
                    <a:pt x="1" y="2357"/>
                    <a:pt x="670" y="3079"/>
                    <a:pt x="1526" y="3115"/>
                  </a:cubicBezTo>
                  <a:cubicBezTo>
                    <a:pt x="1548" y="3116"/>
                    <a:pt x="1570" y="3116"/>
                    <a:pt x="1592" y="3116"/>
                  </a:cubicBezTo>
                  <a:cubicBezTo>
                    <a:pt x="2428" y="3116"/>
                    <a:pt x="3115" y="2459"/>
                    <a:pt x="3150" y="1616"/>
                  </a:cubicBezTo>
                  <a:cubicBezTo>
                    <a:pt x="3186" y="760"/>
                    <a:pt x="2516" y="37"/>
                    <a:pt x="1651" y="1"/>
                  </a:cubicBezTo>
                  <a:cubicBezTo>
                    <a:pt x="1629" y="1"/>
                    <a:pt x="1607" y="0"/>
                    <a:pt x="1586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4238790" y="327617"/>
              <a:ext cx="600409" cy="586741"/>
            </a:xfrm>
            <a:custGeom>
              <a:rect b="b" l="l" r="r" t="t"/>
              <a:pathLst>
                <a:path extrusionOk="0" h="2224" w="2276">
                  <a:moveTo>
                    <a:pt x="1130" y="0"/>
                  </a:moveTo>
                  <a:cubicBezTo>
                    <a:pt x="545" y="0"/>
                    <a:pt x="54" y="473"/>
                    <a:pt x="27" y="1063"/>
                  </a:cubicBezTo>
                  <a:cubicBezTo>
                    <a:pt x="1" y="1679"/>
                    <a:pt x="482" y="2196"/>
                    <a:pt x="1089" y="2223"/>
                  </a:cubicBezTo>
                  <a:cubicBezTo>
                    <a:pt x="1100" y="2223"/>
                    <a:pt x="1112" y="2223"/>
                    <a:pt x="1123" y="2223"/>
                  </a:cubicBezTo>
                  <a:cubicBezTo>
                    <a:pt x="1723" y="2223"/>
                    <a:pt x="2223" y="1757"/>
                    <a:pt x="2249" y="1152"/>
                  </a:cubicBezTo>
                  <a:cubicBezTo>
                    <a:pt x="2276" y="546"/>
                    <a:pt x="1794" y="28"/>
                    <a:pt x="1178" y="2"/>
                  </a:cubicBezTo>
                  <a:cubicBezTo>
                    <a:pt x="1162" y="1"/>
                    <a:pt x="1146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41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3"/>
            <p:cNvSpPr/>
            <p:nvPr/>
          </p:nvSpPr>
          <p:spPr>
            <a:xfrm>
              <a:off x="4394166" y="478516"/>
              <a:ext cx="289652" cy="285192"/>
            </a:xfrm>
            <a:custGeom>
              <a:rect b="b" l="l" r="r" t="t"/>
              <a:pathLst>
                <a:path extrusionOk="0" h="1081" w="1098">
                  <a:moveTo>
                    <a:pt x="554" y="0"/>
                  </a:moveTo>
                  <a:cubicBezTo>
                    <a:pt x="267" y="0"/>
                    <a:pt x="18" y="220"/>
                    <a:pt x="9" y="518"/>
                  </a:cubicBezTo>
                  <a:cubicBezTo>
                    <a:pt x="1" y="812"/>
                    <a:pt x="232" y="1062"/>
                    <a:pt x="527" y="1080"/>
                  </a:cubicBezTo>
                  <a:cubicBezTo>
                    <a:pt x="532" y="1080"/>
                    <a:pt x="538" y="1080"/>
                    <a:pt x="543" y="1080"/>
                  </a:cubicBezTo>
                  <a:cubicBezTo>
                    <a:pt x="830" y="1080"/>
                    <a:pt x="1071" y="851"/>
                    <a:pt x="1089" y="562"/>
                  </a:cubicBezTo>
                  <a:cubicBezTo>
                    <a:pt x="1098" y="259"/>
                    <a:pt x="866" y="9"/>
                    <a:pt x="571" y="0"/>
                  </a:cubicBezTo>
                  <a:cubicBezTo>
                    <a:pt x="566" y="0"/>
                    <a:pt x="560" y="0"/>
                    <a:pt x="554" y="0"/>
                  </a:cubicBezTo>
                  <a:close/>
                </a:path>
              </a:pathLst>
            </a:custGeom>
            <a:solidFill>
              <a:srgbClr val="FFFFFF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13"/>
          <p:cNvGrpSpPr/>
          <p:nvPr/>
        </p:nvGrpSpPr>
        <p:grpSpPr>
          <a:xfrm>
            <a:off x="-1504763" y="-1038737"/>
            <a:ext cx="3078451" cy="3693793"/>
            <a:chOff x="-1504763" y="-1038737"/>
            <a:chExt cx="3078451" cy="3693793"/>
          </a:xfrm>
        </p:grpSpPr>
        <p:grpSp>
          <p:nvGrpSpPr>
            <p:cNvPr id="1365" name="Google Shape;1365;p13"/>
            <p:cNvGrpSpPr/>
            <p:nvPr/>
          </p:nvGrpSpPr>
          <p:grpSpPr>
            <a:xfrm rot="8480098">
              <a:off x="-981950" y="-125816"/>
              <a:ext cx="1599999" cy="2234959"/>
              <a:chOff x="3996441" y="87120"/>
              <a:chExt cx="849227" cy="1186243"/>
            </a:xfrm>
          </p:grpSpPr>
          <p:sp>
            <p:nvSpPr>
              <p:cNvPr id="1366" name="Google Shape;1366;p13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13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13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13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13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13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13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13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13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13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13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7" name="Google Shape;1377;p13"/>
            <p:cNvGrpSpPr/>
            <p:nvPr/>
          </p:nvGrpSpPr>
          <p:grpSpPr>
            <a:xfrm>
              <a:off x="-1032102" y="-1038737"/>
              <a:ext cx="2605790" cy="1664590"/>
              <a:chOff x="5669385" y="-152150"/>
              <a:chExt cx="1383042" cy="883494"/>
            </a:xfrm>
          </p:grpSpPr>
          <p:sp>
            <p:nvSpPr>
              <p:cNvPr id="1378" name="Google Shape;1378;p13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13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13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13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13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13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13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5" name="Google Shape;1385;p13"/>
            <p:cNvGrpSpPr/>
            <p:nvPr/>
          </p:nvGrpSpPr>
          <p:grpSpPr>
            <a:xfrm rot="-2441837">
              <a:off x="-1214288" y="1320370"/>
              <a:ext cx="2064477" cy="752605"/>
              <a:chOff x="4953913" y="785386"/>
              <a:chExt cx="1095782" cy="399467"/>
            </a:xfrm>
          </p:grpSpPr>
          <p:sp>
            <p:nvSpPr>
              <p:cNvPr id="1386" name="Google Shape;1386;p13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13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13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13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90" name="Google Shape;1390;p1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91" name="Google Shape;1391;p13"/>
          <p:cNvSpPr txBox="1"/>
          <p:nvPr>
            <p:ph idx="1" type="subTitle"/>
          </p:nvPr>
        </p:nvSpPr>
        <p:spPr>
          <a:xfrm>
            <a:off x="1720838" y="2265434"/>
            <a:ext cx="23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2" name="Google Shape;1392;p13"/>
          <p:cNvSpPr txBox="1"/>
          <p:nvPr>
            <p:ph hasCustomPrompt="1" idx="2" type="title"/>
          </p:nvPr>
        </p:nvSpPr>
        <p:spPr>
          <a:xfrm>
            <a:off x="2431063" y="1266977"/>
            <a:ext cx="906600" cy="627000"/>
          </a:xfrm>
          <a:prstGeom prst="rect">
            <a:avLst/>
          </a:prstGeom>
          <a:solidFill>
            <a:srgbClr val="FFFFFF">
              <a:alpha val="6488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i="1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93" name="Google Shape;1393;p13"/>
          <p:cNvSpPr txBox="1"/>
          <p:nvPr>
            <p:ph idx="3" type="subTitle"/>
          </p:nvPr>
        </p:nvSpPr>
        <p:spPr>
          <a:xfrm>
            <a:off x="1720838" y="1935558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4" name="Google Shape;1394;p13"/>
          <p:cNvSpPr txBox="1"/>
          <p:nvPr>
            <p:ph idx="4" type="subTitle"/>
          </p:nvPr>
        </p:nvSpPr>
        <p:spPr>
          <a:xfrm>
            <a:off x="5096063" y="2265434"/>
            <a:ext cx="23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5" name="Google Shape;1395;p13"/>
          <p:cNvSpPr txBox="1"/>
          <p:nvPr>
            <p:ph hasCustomPrompt="1" idx="5" type="title"/>
          </p:nvPr>
        </p:nvSpPr>
        <p:spPr>
          <a:xfrm>
            <a:off x="5806288" y="1266977"/>
            <a:ext cx="906600" cy="627000"/>
          </a:xfrm>
          <a:prstGeom prst="rect">
            <a:avLst/>
          </a:prstGeom>
          <a:solidFill>
            <a:srgbClr val="FFFFFF">
              <a:alpha val="6488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i="1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96" name="Google Shape;1396;p13"/>
          <p:cNvSpPr txBox="1"/>
          <p:nvPr>
            <p:ph idx="6" type="subTitle"/>
          </p:nvPr>
        </p:nvSpPr>
        <p:spPr>
          <a:xfrm>
            <a:off x="5096063" y="1935558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7" name="Google Shape;1397;p13"/>
          <p:cNvSpPr txBox="1"/>
          <p:nvPr>
            <p:ph idx="7" type="subTitle"/>
          </p:nvPr>
        </p:nvSpPr>
        <p:spPr>
          <a:xfrm>
            <a:off x="1720838" y="4031402"/>
            <a:ext cx="23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8" name="Google Shape;1398;p13"/>
          <p:cNvSpPr txBox="1"/>
          <p:nvPr>
            <p:ph hasCustomPrompt="1" idx="8" type="title"/>
          </p:nvPr>
        </p:nvSpPr>
        <p:spPr>
          <a:xfrm>
            <a:off x="2431063" y="3032954"/>
            <a:ext cx="906600" cy="627000"/>
          </a:xfrm>
          <a:prstGeom prst="rect">
            <a:avLst/>
          </a:prstGeom>
          <a:solidFill>
            <a:srgbClr val="FFFFFF">
              <a:alpha val="6488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i="1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99" name="Google Shape;1399;p13"/>
          <p:cNvSpPr txBox="1"/>
          <p:nvPr>
            <p:ph idx="9" type="subTitle"/>
          </p:nvPr>
        </p:nvSpPr>
        <p:spPr>
          <a:xfrm>
            <a:off x="1720838" y="3701525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0" name="Google Shape;1400;p13"/>
          <p:cNvSpPr txBox="1"/>
          <p:nvPr>
            <p:ph idx="13" type="subTitle"/>
          </p:nvPr>
        </p:nvSpPr>
        <p:spPr>
          <a:xfrm>
            <a:off x="5096063" y="4031402"/>
            <a:ext cx="23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1" name="Google Shape;1401;p13"/>
          <p:cNvSpPr txBox="1"/>
          <p:nvPr>
            <p:ph hasCustomPrompt="1" idx="14" type="title"/>
          </p:nvPr>
        </p:nvSpPr>
        <p:spPr>
          <a:xfrm>
            <a:off x="5806288" y="3032954"/>
            <a:ext cx="906600" cy="627000"/>
          </a:xfrm>
          <a:prstGeom prst="rect">
            <a:avLst/>
          </a:prstGeom>
          <a:solidFill>
            <a:srgbClr val="FFFFFF">
              <a:alpha val="6488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i="1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02" name="Google Shape;1402;p13"/>
          <p:cNvSpPr txBox="1"/>
          <p:nvPr>
            <p:ph idx="15" type="subTitle"/>
          </p:nvPr>
        </p:nvSpPr>
        <p:spPr>
          <a:xfrm>
            <a:off x="5096063" y="3701525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4"/>
          <p:cNvSpPr/>
          <p:nvPr/>
        </p:nvSpPr>
        <p:spPr>
          <a:xfrm>
            <a:off x="-337787" y="-623975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14"/>
          <p:cNvSpPr txBox="1"/>
          <p:nvPr>
            <p:ph type="title"/>
          </p:nvPr>
        </p:nvSpPr>
        <p:spPr>
          <a:xfrm>
            <a:off x="3662400" y="2537150"/>
            <a:ext cx="4768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06" name="Google Shape;1406;p14"/>
          <p:cNvSpPr txBox="1"/>
          <p:nvPr>
            <p:ph hasCustomPrompt="1" idx="2" type="title"/>
          </p:nvPr>
        </p:nvSpPr>
        <p:spPr>
          <a:xfrm>
            <a:off x="5398350" y="1474725"/>
            <a:ext cx="1296600" cy="948900"/>
          </a:xfrm>
          <a:prstGeom prst="rect">
            <a:avLst/>
          </a:prstGeom>
          <a:solidFill>
            <a:srgbClr val="FFFFFF">
              <a:alpha val="6488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i="1" sz="6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07" name="Google Shape;1407;p14"/>
          <p:cNvSpPr txBox="1"/>
          <p:nvPr>
            <p:ph idx="1" type="subTitle"/>
          </p:nvPr>
        </p:nvSpPr>
        <p:spPr>
          <a:xfrm>
            <a:off x="3662400" y="3289875"/>
            <a:ext cx="47685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08" name="Google Shape;1408;p14"/>
          <p:cNvGrpSpPr/>
          <p:nvPr/>
        </p:nvGrpSpPr>
        <p:grpSpPr>
          <a:xfrm>
            <a:off x="-370807" y="3501219"/>
            <a:ext cx="5205380" cy="3055952"/>
            <a:chOff x="4929943" y="3232319"/>
            <a:chExt cx="5205380" cy="3055952"/>
          </a:xfrm>
        </p:grpSpPr>
        <p:grpSp>
          <p:nvGrpSpPr>
            <p:cNvPr id="1409" name="Google Shape;1409;p14"/>
            <p:cNvGrpSpPr/>
            <p:nvPr/>
          </p:nvGrpSpPr>
          <p:grpSpPr>
            <a:xfrm rot="4161106">
              <a:off x="6904948" y="4028046"/>
              <a:ext cx="1600055" cy="2235038"/>
              <a:chOff x="3996441" y="87120"/>
              <a:chExt cx="849227" cy="1186243"/>
            </a:xfrm>
          </p:grpSpPr>
          <p:sp>
            <p:nvSpPr>
              <p:cNvPr id="1410" name="Google Shape;1410;p14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14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14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14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14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14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14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14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14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14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14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1" name="Google Shape;1421;p14"/>
            <p:cNvGrpSpPr/>
            <p:nvPr/>
          </p:nvGrpSpPr>
          <p:grpSpPr>
            <a:xfrm rot="-2848678">
              <a:off x="5571582" y="3648579"/>
              <a:ext cx="1600012" cy="2234977"/>
              <a:chOff x="3996441" y="87120"/>
              <a:chExt cx="849227" cy="1186243"/>
            </a:xfrm>
          </p:grpSpPr>
          <p:sp>
            <p:nvSpPr>
              <p:cNvPr id="1422" name="Google Shape;1422;p14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14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14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14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14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14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14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14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14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14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14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3" name="Google Shape;1433;p14"/>
            <p:cNvGrpSpPr/>
            <p:nvPr/>
          </p:nvGrpSpPr>
          <p:grpSpPr>
            <a:xfrm rot="4161106">
              <a:off x="7775798" y="4028046"/>
              <a:ext cx="1600055" cy="2235038"/>
              <a:chOff x="3996441" y="87120"/>
              <a:chExt cx="849227" cy="1186243"/>
            </a:xfrm>
          </p:grpSpPr>
          <p:sp>
            <p:nvSpPr>
              <p:cNvPr id="1434" name="Google Shape;1434;p14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14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14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14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14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14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14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14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14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14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14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5" name="Google Shape;1445;p14"/>
            <p:cNvGrpSpPr/>
            <p:nvPr/>
          </p:nvGrpSpPr>
          <p:grpSpPr>
            <a:xfrm rot="-1356785">
              <a:off x="8269038" y="3408409"/>
              <a:ext cx="1428399" cy="2563344"/>
              <a:chOff x="8268108" y="675218"/>
              <a:chExt cx="422841" cy="758842"/>
            </a:xfrm>
          </p:grpSpPr>
          <p:sp>
            <p:nvSpPr>
              <p:cNvPr id="1446" name="Google Shape;1446;p14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14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14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14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0" name="Google Shape;1450;p14"/>
            <p:cNvGrpSpPr/>
            <p:nvPr/>
          </p:nvGrpSpPr>
          <p:grpSpPr>
            <a:xfrm>
              <a:off x="4929943" y="3960550"/>
              <a:ext cx="1277621" cy="1459061"/>
              <a:chOff x="7040587" y="1131380"/>
              <a:chExt cx="470735" cy="537586"/>
            </a:xfrm>
          </p:grpSpPr>
          <p:sp>
            <p:nvSpPr>
              <p:cNvPr id="1451" name="Google Shape;1451;p14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4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14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14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55" name="Google Shape;1455;p14"/>
          <p:cNvGrpSpPr/>
          <p:nvPr/>
        </p:nvGrpSpPr>
        <p:grpSpPr>
          <a:xfrm rot="-6996671">
            <a:off x="7079863" y="2429354"/>
            <a:ext cx="3670693" cy="3938370"/>
            <a:chOff x="-1793949" y="2571762"/>
            <a:chExt cx="3670968" cy="3938665"/>
          </a:xfrm>
        </p:grpSpPr>
        <p:grpSp>
          <p:nvGrpSpPr>
            <p:cNvPr id="1456" name="Google Shape;1456;p14"/>
            <p:cNvGrpSpPr/>
            <p:nvPr/>
          </p:nvGrpSpPr>
          <p:grpSpPr>
            <a:xfrm rot="-3689794">
              <a:off x="-1743677" y="4136007"/>
              <a:ext cx="2605749" cy="1664564"/>
              <a:chOff x="5669385" y="-152150"/>
              <a:chExt cx="1383042" cy="883494"/>
            </a:xfrm>
          </p:grpSpPr>
          <p:sp>
            <p:nvSpPr>
              <p:cNvPr id="1457" name="Google Shape;1457;p14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14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4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4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4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14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14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4" name="Google Shape;1464;p14"/>
            <p:cNvGrpSpPr/>
            <p:nvPr/>
          </p:nvGrpSpPr>
          <p:grpSpPr>
            <a:xfrm rot="-3966003">
              <a:off x="-13438" y="4627989"/>
              <a:ext cx="1643007" cy="1610336"/>
              <a:chOff x="4785930" y="1655991"/>
              <a:chExt cx="579077" cy="567562"/>
            </a:xfrm>
          </p:grpSpPr>
          <p:sp>
            <p:nvSpPr>
              <p:cNvPr id="1465" name="Google Shape;1465;p14"/>
              <p:cNvSpPr/>
              <p:nvPr/>
            </p:nvSpPr>
            <p:spPr>
              <a:xfrm>
                <a:off x="4785930" y="1655991"/>
                <a:ext cx="579077" cy="567562"/>
              </a:xfrm>
              <a:custGeom>
                <a:rect b="b" l="l" r="r" t="t"/>
                <a:pathLst>
                  <a:path extrusionOk="0" h="5605" w="5719">
                    <a:moveTo>
                      <a:pt x="938" y="0"/>
                    </a:moveTo>
                    <a:cubicBezTo>
                      <a:pt x="910" y="0"/>
                      <a:pt x="883" y="1"/>
                      <a:pt x="857" y="3"/>
                    </a:cubicBezTo>
                    <a:cubicBezTo>
                      <a:pt x="536" y="29"/>
                      <a:pt x="214" y="119"/>
                      <a:pt x="0" y="359"/>
                    </a:cubicBezTo>
                    <a:cubicBezTo>
                      <a:pt x="102" y="277"/>
                      <a:pt x="227" y="241"/>
                      <a:pt x="356" y="241"/>
                    </a:cubicBezTo>
                    <a:cubicBezTo>
                      <a:pt x="579" y="241"/>
                      <a:pt x="815" y="348"/>
                      <a:pt x="973" y="511"/>
                    </a:cubicBezTo>
                    <a:cubicBezTo>
                      <a:pt x="1223" y="770"/>
                      <a:pt x="1347" y="1135"/>
                      <a:pt x="1490" y="1466"/>
                    </a:cubicBezTo>
                    <a:cubicBezTo>
                      <a:pt x="2079" y="2866"/>
                      <a:pt x="3185" y="3981"/>
                      <a:pt x="4318" y="4989"/>
                    </a:cubicBezTo>
                    <a:cubicBezTo>
                      <a:pt x="4541" y="5186"/>
                      <a:pt x="4764" y="5382"/>
                      <a:pt x="4943" y="5605"/>
                    </a:cubicBezTo>
                    <a:cubicBezTo>
                      <a:pt x="5201" y="4731"/>
                      <a:pt x="5433" y="3856"/>
                      <a:pt x="5603" y="2955"/>
                    </a:cubicBezTo>
                    <a:cubicBezTo>
                      <a:pt x="5665" y="2634"/>
                      <a:pt x="5719" y="2304"/>
                      <a:pt x="5638" y="1983"/>
                    </a:cubicBezTo>
                    <a:cubicBezTo>
                      <a:pt x="5576" y="1733"/>
                      <a:pt x="5433" y="1519"/>
                      <a:pt x="5273" y="1314"/>
                    </a:cubicBezTo>
                    <a:cubicBezTo>
                      <a:pt x="4871" y="797"/>
                      <a:pt x="4336" y="359"/>
                      <a:pt x="3711" y="145"/>
                    </a:cubicBezTo>
                    <a:cubicBezTo>
                      <a:pt x="3446" y="54"/>
                      <a:pt x="3165" y="7"/>
                      <a:pt x="2886" y="7"/>
                    </a:cubicBezTo>
                    <a:cubicBezTo>
                      <a:pt x="2507" y="7"/>
                      <a:pt x="2131" y="94"/>
                      <a:pt x="1802" y="279"/>
                    </a:cubicBezTo>
                    <a:cubicBezTo>
                      <a:pt x="1573" y="91"/>
                      <a:pt x="1239" y="0"/>
                      <a:pt x="9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14"/>
              <p:cNvSpPr/>
              <p:nvPr/>
            </p:nvSpPr>
            <p:spPr>
              <a:xfrm>
                <a:off x="4785930" y="1655991"/>
                <a:ext cx="502326" cy="567562"/>
              </a:xfrm>
              <a:custGeom>
                <a:rect b="b" l="l" r="r" t="t"/>
                <a:pathLst>
                  <a:path extrusionOk="0" h="5605" w="4961">
                    <a:moveTo>
                      <a:pt x="938" y="0"/>
                    </a:moveTo>
                    <a:cubicBezTo>
                      <a:pt x="910" y="0"/>
                      <a:pt x="883" y="1"/>
                      <a:pt x="857" y="3"/>
                    </a:cubicBezTo>
                    <a:cubicBezTo>
                      <a:pt x="536" y="29"/>
                      <a:pt x="214" y="119"/>
                      <a:pt x="0" y="359"/>
                    </a:cubicBezTo>
                    <a:cubicBezTo>
                      <a:pt x="102" y="277"/>
                      <a:pt x="227" y="241"/>
                      <a:pt x="356" y="241"/>
                    </a:cubicBezTo>
                    <a:cubicBezTo>
                      <a:pt x="579" y="241"/>
                      <a:pt x="815" y="348"/>
                      <a:pt x="973" y="511"/>
                    </a:cubicBezTo>
                    <a:cubicBezTo>
                      <a:pt x="1223" y="770"/>
                      <a:pt x="1347" y="1135"/>
                      <a:pt x="1490" y="1466"/>
                    </a:cubicBezTo>
                    <a:cubicBezTo>
                      <a:pt x="2079" y="2866"/>
                      <a:pt x="3185" y="3981"/>
                      <a:pt x="4318" y="4989"/>
                    </a:cubicBezTo>
                    <a:cubicBezTo>
                      <a:pt x="4541" y="5186"/>
                      <a:pt x="4764" y="5382"/>
                      <a:pt x="4943" y="5605"/>
                    </a:cubicBezTo>
                    <a:cubicBezTo>
                      <a:pt x="4952" y="5596"/>
                      <a:pt x="4952" y="5587"/>
                      <a:pt x="4960" y="5569"/>
                    </a:cubicBezTo>
                    <a:cubicBezTo>
                      <a:pt x="4916" y="5489"/>
                      <a:pt x="4880" y="5400"/>
                      <a:pt x="4844" y="5319"/>
                    </a:cubicBezTo>
                    <a:cubicBezTo>
                      <a:pt x="4532" y="4561"/>
                      <a:pt x="4220" y="3803"/>
                      <a:pt x="4095" y="3000"/>
                    </a:cubicBezTo>
                    <a:cubicBezTo>
                      <a:pt x="4059" y="2777"/>
                      <a:pt x="4033" y="2554"/>
                      <a:pt x="3970" y="2340"/>
                    </a:cubicBezTo>
                    <a:cubicBezTo>
                      <a:pt x="3863" y="1965"/>
                      <a:pt x="3631" y="1644"/>
                      <a:pt x="3399" y="1341"/>
                    </a:cubicBezTo>
                    <a:cubicBezTo>
                      <a:pt x="3212" y="1109"/>
                      <a:pt x="3025" y="886"/>
                      <a:pt x="2810" y="689"/>
                    </a:cubicBezTo>
                    <a:cubicBezTo>
                      <a:pt x="2570" y="475"/>
                      <a:pt x="2293" y="306"/>
                      <a:pt x="2008" y="181"/>
                    </a:cubicBezTo>
                    <a:cubicBezTo>
                      <a:pt x="1936" y="208"/>
                      <a:pt x="1865" y="243"/>
                      <a:pt x="1802" y="279"/>
                    </a:cubicBezTo>
                    <a:cubicBezTo>
                      <a:pt x="1573" y="91"/>
                      <a:pt x="1239" y="0"/>
                      <a:pt x="93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14"/>
              <p:cNvSpPr/>
              <p:nvPr/>
            </p:nvSpPr>
            <p:spPr>
              <a:xfrm>
                <a:off x="4938522" y="1668648"/>
                <a:ext cx="393983" cy="515211"/>
              </a:xfrm>
              <a:custGeom>
                <a:rect b="b" l="l" r="r" t="t"/>
                <a:pathLst>
                  <a:path extrusionOk="0" h="5088" w="3891">
                    <a:moveTo>
                      <a:pt x="1693" y="1"/>
                    </a:moveTo>
                    <a:cubicBezTo>
                      <a:pt x="1228" y="1"/>
                      <a:pt x="603" y="196"/>
                      <a:pt x="492" y="225"/>
                    </a:cubicBezTo>
                    <a:cubicBezTo>
                      <a:pt x="482" y="228"/>
                      <a:pt x="473" y="229"/>
                      <a:pt x="463" y="229"/>
                    </a:cubicBezTo>
                    <a:cubicBezTo>
                      <a:pt x="392" y="229"/>
                      <a:pt x="322" y="174"/>
                      <a:pt x="251" y="127"/>
                    </a:cubicBezTo>
                    <a:cubicBezTo>
                      <a:pt x="215" y="105"/>
                      <a:pt x="168" y="89"/>
                      <a:pt x="125" y="89"/>
                    </a:cubicBezTo>
                    <a:cubicBezTo>
                      <a:pt x="81" y="89"/>
                      <a:pt x="41" y="105"/>
                      <a:pt x="19" y="145"/>
                    </a:cubicBezTo>
                    <a:cubicBezTo>
                      <a:pt x="1" y="172"/>
                      <a:pt x="1" y="208"/>
                      <a:pt x="1" y="243"/>
                    </a:cubicBezTo>
                    <a:lnTo>
                      <a:pt x="46" y="1002"/>
                    </a:lnTo>
                    <a:cubicBezTo>
                      <a:pt x="108" y="761"/>
                      <a:pt x="162" y="520"/>
                      <a:pt x="188" y="279"/>
                    </a:cubicBezTo>
                    <a:cubicBezTo>
                      <a:pt x="313" y="413"/>
                      <a:pt x="313" y="618"/>
                      <a:pt x="304" y="796"/>
                    </a:cubicBezTo>
                    <a:cubicBezTo>
                      <a:pt x="295" y="1064"/>
                      <a:pt x="286" y="1323"/>
                      <a:pt x="278" y="1590"/>
                    </a:cubicBezTo>
                    <a:lnTo>
                      <a:pt x="759" y="511"/>
                    </a:lnTo>
                    <a:lnTo>
                      <a:pt x="759" y="511"/>
                    </a:lnTo>
                    <a:cubicBezTo>
                      <a:pt x="679" y="975"/>
                      <a:pt x="590" y="1430"/>
                      <a:pt x="581" y="1903"/>
                    </a:cubicBezTo>
                    <a:lnTo>
                      <a:pt x="982" y="841"/>
                    </a:lnTo>
                    <a:lnTo>
                      <a:pt x="982" y="841"/>
                    </a:lnTo>
                    <a:cubicBezTo>
                      <a:pt x="911" y="1341"/>
                      <a:pt x="884" y="1840"/>
                      <a:pt x="920" y="2349"/>
                    </a:cubicBezTo>
                    <a:cubicBezTo>
                      <a:pt x="956" y="1903"/>
                      <a:pt x="1009" y="1448"/>
                      <a:pt x="1232" y="1064"/>
                    </a:cubicBezTo>
                    <a:lnTo>
                      <a:pt x="1232" y="1064"/>
                    </a:lnTo>
                    <a:cubicBezTo>
                      <a:pt x="1125" y="1555"/>
                      <a:pt x="1089" y="2054"/>
                      <a:pt x="1116" y="2554"/>
                    </a:cubicBezTo>
                    <a:cubicBezTo>
                      <a:pt x="1161" y="2090"/>
                      <a:pt x="1321" y="1635"/>
                      <a:pt x="1589" y="1251"/>
                    </a:cubicBezTo>
                    <a:lnTo>
                      <a:pt x="1589" y="1251"/>
                    </a:lnTo>
                    <a:cubicBezTo>
                      <a:pt x="1446" y="1715"/>
                      <a:pt x="1348" y="2188"/>
                      <a:pt x="1303" y="2679"/>
                    </a:cubicBezTo>
                    <a:cubicBezTo>
                      <a:pt x="1402" y="2251"/>
                      <a:pt x="1607" y="1858"/>
                      <a:pt x="1883" y="1519"/>
                    </a:cubicBezTo>
                    <a:lnTo>
                      <a:pt x="1883" y="1519"/>
                    </a:lnTo>
                    <a:cubicBezTo>
                      <a:pt x="1678" y="1929"/>
                      <a:pt x="1535" y="2366"/>
                      <a:pt x="1455" y="2813"/>
                    </a:cubicBezTo>
                    <a:cubicBezTo>
                      <a:pt x="1616" y="2465"/>
                      <a:pt x="1857" y="2135"/>
                      <a:pt x="2142" y="1867"/>
                    </a:cubicBezTo>
                    <a:lnTo>
                      <a:pt x="2142" y="1867"/>
                    </a:lnTo>
                    <a:cubicBezTo>
                      <a:pt x="1937" y="2259"/>
                      <a:pt x="1785" y="2679"/>
                      <a:pt x="1696" y="3107"/>
                    </a:cubicBezTo>
                    <a:cubicBezTo>
                      <a:pt x="1848" y="2804"/>
                      <a:pt x="2035" y="2581"/>
                      <a:pt x="2249" y="2322"/>
                    </a:cubicBezTo>
                    <a:lnTo>
                      <a:pt x="2249" y="2322"/>
                    </a:lnTo>
                    <a:cubicBezTo>
                      <a:pt x="2133" y="2786"/>
                      <a:pt x="2062" y="3259"/>
                      <a:pt x="2026" y="3731"/>
                    </a:cubicBezTo>
                    <a:cubicBezTo>
                      <a:pt x="2106" y="3366"/>
                      <a:pt x="2231" y="3009"/>
                      <a:pt x="2383" y="2670"/>
                    </a:cubicBezTo>
                    <a:lnTo>
                      <a:pt x="2383" y="2670"/>
                    </a:lnTo>
                    <a:cubicBezTo>
                      <a:pt x="2374" y="2875"/>
                      <a:pt x="2356" y="3080"/>
                      <a:pt x="2356" y="3294"/>
                    </a:cubicBezTo>
                    <a:cubicBezTo>
                      <a:pt x="2347" y="3598"/>
                      <a:pt x="2347" y="3910"/>
                      <a:pt x="2463" y="4186"/>
                    </a:cubicBezTo>
                    <a:cubicBezTo>
                      <a:pt x="2499" y="3972"/>
                      <a:pt x="2535" y="3749"/>
                      <a:pt x="2570" y="3535"/>
                    </a:cubicBezTo>
                    <a:cubicBezTo>
                      <a:pt x="2615" y="3883"/>
                      <a:pt x="2722" y="4231"/>
                      <a:pt x="2865" y="4552"/>
                    </a:cubicBezTo>
                    <a:cubicBezTo>
                      <a:pt x="2874" y="4409"/>
                      <a:pt x="2882" y="4311"/>
                      <a:pt x="2891" y="4169"/>
                    </a:cubicBezTo>
                    <a:cubicBezTo>
                      <a:pt x="3043" y="4490"/>
                      <a:pt x="3221" y="4793"/>
                      <a:pt x="3409" y="5087"/>
                    </a:cubicBezTo>
                    <a:cubicBezTo>
                      <a:pt x="3177" y="4579"/>
                      <a:pt x="2990" y="4044"/>
                      <a:pt x="2856" y="3499"/>
                    </a:cubicBezTo>
                    <a:lnTo>
                      <a:pt x="2856" y="3499"/>
                    </a:lnTo>
                    <a:cubicBezTo>
                      <a:pt x="3061" y="3928"/>
                      <a:pt x="3266" y="4356"/>
                      <a:pt x="3480" y="4784"/>
                    </a:cubicBezTo>
                    <a:cubicBezTo>
                      <a:pt x="3257" y="4169"/>
                      <a:pt x="3106" y="3526"/>
                      <a:pt x="2954" y="2893"/>
                    </a:cubicBezTo>
                    <a:lnTo>
                      <a:pt x="2954" y="2893"/>
                    </a:lnTo>
                    <a:cubicBezTo>
                      <a:pt x="3141" y="3160"/>
                      <a:pt x="3337" y="3419"/>
                      <a:pt x="3525" y="3687"/>
                    </a:cubicBezTo>
                    <a:cubicBezTo>
                      <a:pt x="3213" y="3143"/>
                      <a:pt x="2954" y="2581"/>
                      <a:pt x="2749" y="1992"/>
                    </a:cubicBezTo>
                    <a:lnTo>
                      <a:pt x="2749" y="1992"/>
                    </a:lnTo>
                    <a:cubicBezTo>
                      <a:pt x="3052" y="2402"/>
                      <a:pt x="3391" y="2786"/>
                      <a:pt x="3748" y="3143"/>
                    </a:cubicBezTo>
                    <a:cubicBezTo>
                      <a:pt x="3400" y="2625"/>
                      <a:pt x="3088" y="2081"/>
                      <a:pt x="2802" y="1519"/>
                    </a:cubicBezTo>
                    <a:lnTo>
                      <a:pt x="2802" y="1519"/>
                    </a:lnTo>
                    <a:cubicBezTo>
                      <a:pt x="3177" y="1831"/>
                      <a:pt x="3560" y="2143"/>
                      <a:pt x="3891" y="2509"/>
                    </a:cubicBezTo>
                    <a:cubicBezTo>
                      <a:pt x="3596" y="1733"/>
                      <a:pt x="2972" y="1100"/>
                      <a:pt x="2213" y="787"/>
                    </a:cubicBezTo>
                    <a:lnTo>
                      <a:pt x="2213" y="787"/>
                    </a:lnTo>
                    <a:cubicBezTo>
                      <a:pt x="2802" y="1002"/>
                      <a:pt x="3346" y="1332"/>
                      <a:pt x="3801" y="1769"/>
                    </a:cubicBezTo>
                    <a:cubicBezTo>
                      <a:pt x="3266" y="912"/>
                      <a:pt x="2329" y="324"/>
                      <a:pt x="1330" y="217"/>
                    </a:cubicBezTo>
                    <a:cubicBezTo>
                      <a:pt x="1358" y="216"/>
                      <a:pt x="1385" y="215"/>
                      <a:pt x="1413" y="215"/>
                    </a:cubicBezTo>
                    <a:cubicBezTo>
                      <a:pt x="2019" y="215"/>
                      <a:pt x="2629" y="402"/>
                      <a:pt x="3132" y="752"/>
                    </a:cubicBezTo>
                    <a:cubicBezTo>
                      <a:pt x="2847" y="386"/>
                      <a:pt x="2410" y="154"/>
                      <a:pt x="1955" y="29"/>
                    </a:cubicBezTo>
                    <a:cubicBezTo>
                      <a:pt x="1878" y="9"/>
                      <a:pt x="1789" y="1"/>
                      <a:pt x="1693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14"/>
              <p:cNvSpPr/>
              <p:nvPr/>
            </p:nvSpPr>
            <p:spPr>
              <a:xfrm>
                <a:off x="4972038" y="1668850"/>
                <a:ext cx="293639" cy="491516"/>
              </a:xfrm>
              <a:custGeom>
                <a:rect b="b" l="l" r="r" t="t"/>
                <a:pathLst>
                  <a:path extrusionOk="0" h="4854" w="2900">
                    <a:moveTo>
                      <a:pt x="303" y="0"/>
                    </a:moveTo>
                    <a:cubicBezTo>
                      <a:pt x="205" y="36"/>
                      <a:pt x="98" y="81"/>
                      <a:pt x="0" y="134"/>
                    </a:cubicBezTo>
                    <a:cubicBezTo>
                      <a:pt x="651" y="357"/>
                      <a:pt x="1320" y="857"/>
                      <a:pt x="1677" y="1419"/>
                    </a:cubicBezTo>
                    <a:cubicBezTo>
                      <a:pt x="2328" y="2454"/>
                      <a:pt x="2275" y="3801"/>
                      <a:pt x="2899" y="4853"/>
                    </a:cubicBezTo>
                    <a:cubicBezTo>
                      <a:pt x="2462" y="3944"/>
                      <a:pt x="2551" y="2802"/>
                      <a:pt x="2150" y="1874"/>
                    </a:cubicBezTo>
                    <a:cubicBezTo>
                      <a:pt x="1793" y="1062"/>
                      <a:pt x="1088" y="464"/>
                      <a:pt x="3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9" name="Google Shape;1469;p14"/>
            <p:cNvGrpSpPr/>
            <p:nvPr/>
          </p:nvGrpSpPr>
          <p:grpSpPr>
            <a:xfrm flipH="1">
              <a:off x="-932112" y="2571762"/>
              <a:ext cx="1483199" cy="2661789"/>
              <a:chOff x="8268108" y="675218"/>
              <a:chExt cx="422841" cy="758842"/>
            </a:xfrm>
          </p:grpSpPr>
          <p:sp>
            <p:nvSpPr>
              <p:cNvPr id="1470" name="Google Shape;1470;p14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14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4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14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74" name="Google Shape;1474;p14"/>
          <p:cNvGrpSpPr/>
          <p:nvPr/>
        </p:nvGrpSpPr>
        <p:grpSpPr>
          <a:xfrm rot="-4800557">
            <a:off x="-1777470" y="-1370207"/>
            <a:ext cx="4236034" cy="4387234"/>
            <a:chOff x="5426455" y="-1740837"/>
            <a:chExt cx="4235759" cy="4386948"/>
          </a:xfrm>
        </p:grpSpPr>
        <p:grpSp>
          <p:nvGrpSpPr>
            <p:cNvPr id="1475" name="Google Shape;1475;p14"/>
            <p:cNvGrpSpPr/>
            <p:nvPr/>
          </p:nvGrpSpPr>
          <p:grpSpPr>
            <a:xfrm rot="-10506802">
              <a:off x="7969855" y="346965"/>
              <a:ext cx="1600070" cy="2235058"/>
              <a:chOff x="3996441" y="87120"/>
              <a:chExt cx="849227" cy="1186243"/>
            </a:xfrm>
          </p:grpSpPr>
          <p:sp>
            <p:nvSpPr>
              <p:cNvPr id="1476" name="Google Shape;1476;p14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14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14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14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14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14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14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14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4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4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4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7" name="Google Shape;1487;p14"/>
            <p:cNvGrpSpPr/>
            <p:nvPr/>
          </p:nvGrpSpPr>
          <p:grpSpPr>
            <a:xfrm rot="7110206">
              <a:off x="6257854" y="-1030993"/>
              <a:ext cx="2605749" cy="1664564"/>
              <a:chOff x="5669385" y="-152150"/>
              <a:chExt cx="1383042" cy="883494"/>
            </a:xfrm>
          </p:grpSpPr>
          <p:sp>
            <p:nvSpPr>
              <p:cNvPr id="1488" name="Google Shape;1488;p14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14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14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4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14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14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14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5" name="Google Shape;1495;p14"/>
            <p:cNvGrpSpPr/>
            <p:nvPr/>
          </p:nvGrpSpPr>
          <p:grpSpPr>
            <a:xfrm rot="660485">
              <a:off x="7961410" y="-192563"/>
              <a:ext cx="1228831" cy="1463923"/>
              <a:chOff x="5806687" y="1410545"/>
              <a:chExt cx="477012" cy="568271"/>
            </a:xfrm>
          </p:grpSpPr>
          <p:sp>
            <p:nvSpPr>
              <p:cNvPr id="1496" name="Google Shape;1496;p14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14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14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14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0" name="Google Shape;1500;p14"/>
            <p:cNvGrpSpPr/>
            <p:nvPr/>
          </p:nvGrpSpPr>
          <p:grpSpPr>
            <a:xfrm rot="5938483">
              <a:off x="5607899" y="-532728"/>
              <a:ext cx="1277634" cy="1459076"/>
              <a:chOff x="7040587" y="1131380"/>
              <a:chExt cx="470735" cy="537586"/>
            </a:xfrm>
          </p:grpSpPr>
          <p:sp>
            <p:nvSpPr>
              <p:cNvPr id="1501" name="Google Shape;1501;p14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14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14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14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05" name="Google Shape;1505;p14"/>
          <p:cNvSpPr/>
          <p:nvPr/>
        </p:nvSpPr>
        <p:spPr>
          <a:xfrm>
            <a:off x="2097493" y="4574320"/>
            <a:ext cx="892196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4"/>
          <p:cNvSpPr/>
          <p:nvPr/>
        </p:nvSpPr>
        <p:spPr>
          <a:xfrm>
            <a:off x="4165093" y="-6"/>
            <a:ext cx="813820" cy="381072"/>
          </a:xfrm>
          <a:custGeom>
            <a:rect b="b" l="l" r="r" t="t"/>
            <a:pathLst>
              <a:path extrusionOk="0" h="2256" w="4818">
                <a:moveTo>
                  <a:pt x="1601" y="0"/>
                </a:moveTo>
                <a:cubicBezTo>
                  <a:pt x="1436" y="0"/>
                  <a:pt x="1268" y="46"/>
                  <a:pt x="1133" y="140"/>
                </a:cubicBezTo>
                <a:cubicBezTo>
                  <a:pt x="768" y="417"/>
                  <a:pt x="527" y="1246"/>
                  <a:pt x="821" y="1612"/>
                </a:cubicBezTo>
                <a:cubicBezTo>
                  <a:pt x="661" y="1621"/>
                  <a:pt x="491" y="1639"/>
                  <a:pt x="339" y="1683"/>
                </a:cubicBezTo>
                <a:cubicBezTo>
                  <a:pt x="232" y="1719"/>
                  <a:pt x="125" y="1764"/>
                  <a:pt x="63" y="1853"/>
                </a:cubicBezTo>
                <a:cubicBezTo>
                  <a:pt x="0" y="1933"/>
                  <a:pt x="0" y="2076"/>
                  <a:pt x="90" y="2138"/>
                </a:cubicBezTo>
                <a:cubicBezTo>
                  <a:pt x="134" y="2165"/>
                  <a:pt x="188" y="2174"/>
                  <a:pt x="241" y="2174"/>
                </a:cubicBezTo>
                <a:cubicBezTo>
                  <a:pt x="850" y="2229"/>
                  <a:pt x="1461" y="2256"/>
                  <a:pt x="2071" y="2256"/>
                </a:cubicBezTo>
                <a:cubicBezTo>
                  <a:pt x="2855" y="2256"/>
                  <a:pt x="3639" y="2211"/>
                  <a:pt x="4416" y="2120"/>
                </a:cubicBezTo>
                <a:cubicBezTo>
                  <a:pt x="4532" y="2112"/>
                  <a:pt x="4648" y="2094"/>
                  <a:pt x="4729" y="2013"/>
                </a:cubicBezTo>
                <a:cubicBezTo>
                  <a:pt x="4818" y="1915"/>
                  <a:pt x="4818" y="1755"/>
                  <a:pt x="4746" y="1639"/>
                </a:cubicBezTo>
                <a:cubicBezTo>
                  <a:pt x="4675" y="1532"/>
                  <a:pt x="4550" y="1460"/>
                  <a:pt x="4425" y="1407"/>
                </a:cubicBezTo>
                <a:cubicBezTo>
                  <a:pt x="4276" y="1350"/>
                  <a:pt x="4115" y="1321"/>
                  <a:pt x="3952" y="1321"/>
                </a:cubicBezTo>
                <a:cubicBezTo>
                  <a:pt x="3782" y="1321"/>
                  <a:pt x="3612" y="1352"/>
                  <a:pt x="3453" y="1416"/>
                </a:cubicBezTo>
                <a:cubicBezTo>
                  <a:pt x="3360" y="951"/>
                  <a:pt x="2916" y="674"/>
                  <a:pt x="2468" y="674"/>
                </a:cubicBezTo>
                <a:cubicBezTo>
                  <a:pt x="2401" y="674"/>
                  <a:pt x="2333" y="680"/>
                  <a:pt x="2266" y="693"/>
                </a:cubicBezTo>
                <a:cubicBezTo>
                  <a:pt x="2354" y="244"/>
                  <a:pt x="1984" y="0"/>
                  <a:pt x="1601" y="0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4"/>
          <p:cNvSpPr/>
          <p:nvPr/>
        </p:nvSpPr>
        <p:spPr>
          <a:xfrm>
            <a:off x="8556593" y="1875545"/>
            <a:ext cx="892196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8" name="Google Shape;1508;p14"/>
          <p:cNvGrpSpPr/>
          <p:nvPr/>
        </p:nvGrpSpPr>
        <p:grpSpPr>
          <a:xfrm>
            <a:off x="5907675" y="-1090742"/>
            <a:ext cx="3913130" cy="2814806"/>
            <a:chOff x="5831475" y="-1432142"/>
            <a:chExt cx="3913130" cy="2814806"/>
          </a:xfrm>
        </p:grpSpPr>
        <p:grpSp>
          <p:nvGrpSpPr>
            <p:cNvPr id="1509" name="Google Shape;1509;p14"/>
            <p:cNvGrpSpPr/>
            <p:nvPr/>
          </p:nvGrpSpPr>
          <p:grpSpPr>
            <a:xfrm rot="-6013754">
              <a:off x="6273282" y="-1563894"/>
              <a:ext cx="1600070" cy="2235058"/>
              <a:chOff x="3996441" y="87120"/>
              <a:chExt cx="849227" cy="1186243"/>
            </a:xfrm>
          </p:grpSpPr>
          <p:sp>
            <p:nvSpPr>
              <p:cNvPr id="1510" name="Google Shape;1510;p14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14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14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14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14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14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14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14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14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14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14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1" name="Google Shape;1521;p14"/>
            <p:cNvGrpSpPr/>
            <p:nvPr/>
          </p:nvGrpSpPr>
          <p:grpSpPr>
            <a:xfrm>
              <a:off x="7005754" y="-391263"/>
              <a:ext cx="2138241" cy="999056"/>
              <a:chOff x="1889010" y="646259"/>
              <a:chExt cx="944912" cy="441494"/>
            </a:xfrm>
          </p:grpSpPr>
          <p:sp>
            <p:nvSpPr>
              <p:cNvPr id="1522" name="Google Shape;1522;p14"/>
              <p:cNvSpPr/>
              <p:nvPr/>
            </p:nvSpPr>
            <p:spPr>
              <a:xfrm>
                <a:off x="1889010" y="646259"/>
                <a:ext cx="944912" cy="441494"/>
              </a:xfrm>
              <a:custGeom>
                <a:rect b="b" l="l" r="r" t="t"/>
                <a:pathLst>
                  <a:path extrusionOk="0" h="4360" w="9332">
                    <a:moveTo>
                      <a:pt x="9332" y="1"/>
                    </a:moveTo>
                    <a:cubicBezTo>
                      <a:pt x="8922" y="634"/>
                      <a:pt x="8565" y="1312"/>
                      <a:pt x="8137" y="1937"/>
                    </a:cubicBezTo>
                    <a:cubicBezTo>
                      <a:pt x="7699" y="2561"/>
                      <a:pt x="7200" y="3230"/>
                      <a:pt x="6513" y="3551"/>
                    </a:cubicBezTo>
                    <a:cubicBezTo>
                      <a:pt x="6245" y="3685"/>
                      <a:pt x="5960" y="3819"/>
                      <a:pt x="5665" y="3873"/>
                    </a:cubicBezTo>
                    <a:cubicBezTo>
                      <a:pt x="5533" y="3901"/>
                      <a:pt x="5399" y="3912"/>
                      <a:pt x="5263" y="3912"/>
                    </a:cubicBezTo>
                    <a:cubicBezTo>
                      <a:pt x="5142" y="3912"/>
                      <a:pt x="5020" y="3903"/>
                      <a:pt x="4898" y="3890"/>
                    </a:cubicBezTo>
                    <a:cubicBezTo>
                      <a:pt x="4711" y="3873"/>
                      <a:pt x="4532" y="3846"/>
                      <a:pt x="4354" y="3783"/>
                    </a:cubicBezTo>
                    <a:cubicBezTo>
                      <a:pt x="4167" y="3703"/>
                      <a:pt x="3997" y="3569"/>
                      <a:pt x="3837" y="3444"/>
                    </a:cubicBezTo>
                    <a:cubicBezTo>
                      <a:pt x="3194" y="2927"/>
                      <a:pt x="2570" y="2383"/>
                      <a:pt x="1972" y="1812"/>
                    </a:cubicBezTo>
                    <a:cubicBezTo>
                      <a:pt x="1687" y="1535"/>
                      <a:pt x="1133" y="1018"/>
                      <a:pt x="777" y="831"/>
                    </a:cubicBezTo>
                    <a:lnTo>
                      <a:pt x="1" y="822"/>
                    </a:lnTo>
                    <a:lnTo>
                      <a:pt x="1" y="822"/>
                    </a:lnTo>
                    <a:cubicBezTo>
                      <a:pt x="348" y="1045"/>
                      <a:pt x="679" y="1321"/>
                      <a:pt x="1035" y="1509"/>
                    </a:cubicBezTo>
                    <a:cubicBezTo>
                      <a:pt x="1392" y="1696"/>
                      <a:pt x="1687" y="1981"/>
                      <a:pt x="1972" y="2258"/>
                    </a:cubicBezTo>
                    <a:cubicBezTo>
                      <a:pt x="2570" y="2829"/>
                      <a:pt x="3194" y="3373"/>
                      <a:pt x="3837" y="3890"/>
                    </a:cubicBezTo>
                    <a:cubicBezTo>
                      <a:pt x="3997" y="4024"/>
                      <a:pt x="4167" y="4149"/>
                      <a:pt x="4354" y="4229"/>
                    </a:cubicBezTo>
                    <a:cubicBezTo>
                      <a:pt x="4532" y="4301"/>
                      <a:pt x="4711" y="4328"/>
                      <a:pt x="4898" y="4345"/>
                    </a:cubicBezTo>
                    <a:cubicBezTo>
                      <a:pt x="5018" y="4354"/>
                      <a:pt x="5138" y="4360"/>
                      <a:pt x="5257" y="4360"/>
                    </a:cubicBezTo>
                    <a:cubicBezTo>
                      <a:pt x="5395" y="4360"/>
                      <a:pt x="5531" y="4351"/>
                      <a:pt x="5665" y="4328"/>
                    </a:cubicBezTo>
                    <a:cubicBezTo>
                      <a:pt x="5960" y="4265"/>
                      <a:pt x="6245" y="4140"/>
                      <a:pt x="6513" y="4006"/>
                    </a:cubicBezTo>
                    <a:cubicBezTo>
                      <a:pt x="7200" y="3676"/>
                      <a:pt x="7699" y="3016"/>
                      <a:pt x="8137" y="2383"/>
                    </a:cubicBezTo>
                    <a:cubicBezTo>
                      <a:pt x="8565" y="1758"/>
                      <a:pt x="8922" y="1089"/>
                      <a:pt x="9332" y="447"/>
                    </a:cubicBezTo>
                    <a:lnTo>
                      <a:pt x="9332" y="1"/>
                    </a:lnTo>
                    <a:close/>
                  </a:path>
                </a:pathLst>
              </a:custGeom>
              <a:solidFill>
                <a:srgbClr val="8A63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14"/>
              <p:cNvSpPr/>
              <p:nvPr/>
            </p:nvSpPr>
            <p:spPr>
              <a:xfrm>
                <a:off x="1889010" y="646259"/>
                <a:ext cx="944912" cy="441494"/>
              </a:xfrm>
              <a:custGeom>
                <a:rect b="b" l="l" r="r" t="t"/>
                <a:pathLst>
                  <a:path extrusionOk="0" h="4360" w="9332">
                    <a:moveTo>
                      <a:pt x="9332" y="1"/>
                    </a:moveTo>
                    <a:cubicBezTo>
                      <a:pt x="8922" y="634"/>
                      <a:pt x="8565" y="1312"/>
                      <a:pt x="8137" y="1937"/>
                    </a:cubicBezTo>
                    <a:cubicBezTo>
                      <a:pt x="7699" y="2561"/>
                      <a:pt x="7200" y="3230"/>
                      <a:pt x="6513" y="3551"/>
                    </a:cubicBezTo>
                    <a:cubicBezTo>
                      <a:pt x="6245" y="3685"/>
                      <a:pt x="5960" y="3819"/>
                      <a:pt x="5665" y="3873"/>
                    </a:cubicBezTo>
                    <a:cubicBezTo>
                      <a:pt x="5533" y="3901"/>
                      <a:pt x="5399" y="3912"/>
                      <a:pt x="5263" y="3912"/>
                    </a:cubicBezTo>
                    <a:cubicBezTo>
                      <a:pt x="5142" y="3912"/>
                      <a:pt x="5020" y="3903"/>
                      <a:pt x="4898" y="3890"/>
                    </a:cubicBezTo>
                    <a:cubicBezTo>
                      <a:pt x="4711" y="3873"/>
                      <a:pt x="4532" y="3846"/>
                      <a:pt x="4354" y="3783"/>
                    </a:cubicBezTo>
                    <a:cubicBezTo>
                      <a:pt x="4167" y="3703"/>
                      <a:pt x="3997" y="3569"/>
                      <a:pt x="3837" y="3444"/>
                    </a:cubicBezTo>
                    <a:cubicBezTo>
                      <a:pt x="3194" y="2927"/>
                      <a:pt x="2570" y="2383"/>
                      <a:pt x="1972" y="1812"/>
                    </a:cubicBezTo>
                    <a:cubicBezTo>
                      <a:pt x="1687" y="1535"/>
                      <a:pt x="1133" y="1018"/>
                      <a:pt x="777" y="831"/>
                    </a:cubicBezTo>
                    <a:lnTo>
                      <a:pt x="1" y="822"/>
                    </a:lnTo>
                    <a:lnTo>
                      <a:pt x="1" y="822"/>
                    </a:lnTo>
                    <a:cubicBezTo>
                      <a:pt x="348" y="1045"/>
                      <a:pt x="679" y="1321"/>
                      <a:pt x="1035" y="1509"/>
                    </a:cubicBezTo>
                    <a:cubicBezTo>
                      <a:pt x="1392" y="1696"/>
                      <a:pt x="1687" y="1981"/>
                      <a:pt x="1972" y="2258"/>
                    </a:cubicBezTo>
                    <a:cubicBezTo>
                      <a:pt x="2570" y="2829"/>
                      <a:pt x="3194" y="3373"/>
                      <a:pt x="3837" y="3890"/>
                    </a:cubicBezTo>
                    <a:cubicBezTo>
                      <a:pt x="3997" y="4024"/>
                      <a:pt x="4167" y="4149"/>
                      <a:pt x="4354" y="4229"/>
                    </a:cubicBezTo>
                    <a:cubicBezTo>
                      <a:pt x="4532" y="4301"/>
                      <a:pt x="4711" y="4328"/>
                      <a:pt x="4898" y="4345"/>
                    </a:cubicBezTo>
                    <a:cubicBezTo>
                      <a:pt x="5018" y="4354"/>
                      <a:pt x="5138" y="4360"/>
                      <a:pt x="5257" y="4360"/>
                    </a:cubicBezTo>
                    <a:cubicBezTo>
                      <a:pt x="5395" y="4360"/>
                      <a:pt x="5531" y="4351"/>
                      <a:pt x="5665" y="4328"/>
                    </a:cubicBezTo>
                    <a:cubicBezTo>
                      <a:pt x="5960" y="4265"/>
                      <a:pt x="6245" y="4140"/>
                      <a:pt x="6513" y="4006"/>
                    </a:cubicBezTo>
                    <a:cubicBezTo>
                      <a:pt x="7200" y="3676"/>
                      <a:pt x="7699" y="3016"/>
                      <a:pt x="8137" y="2383"/>
                    </a:cubicBezTo>
                    <a:cubicBezTo>
                      <a:pt x="8565" y="1758"/>
                      <a:pt x="8922" y="1089"/>
                      <a:pt x="9332" y="447"/>
                    </a:cubicBezTo>
                    <a:lnTo>
                      <a:pt x="93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14"/>
              <p:cNvSpPr/>
              <p:nvPr/>
            </p:nvSpPr>
            <p:spPr>
              <a:xfrm>
                <a:off x="1889010" y="668839"/>
                <a:ext cx="944912" cy="418913"/>
              </a:xfrm>
              <a:custGeom>
                <a:rect b="b" l="l" r="r" t="t"/>
                <a:pathLst>
                  <a:path extrusionOk="0" h="4137" w="9332">
                    <a:moveTo>
                      <a:pt x="9332" y="1"/>
                    </a:moveTo>
                    <a:cubicBezTo>
                      <a:pt x="8797" y="1089"/>
                      <a:pt x="8110" y="2106"/>
                      <a:pt x="7280" y="3007"/>
                    </a:cubicBezTo>
                    <a:cubicBezTo>
                      <a:pt x="7111" y="3186"/>
                      <a:pt x="6932" y="3364"/>
                      <a:pt x="6727" y="3498"/>
                    </a:cubicBezTo>
                    <a:cubicBezTo>
                      <a:pt x="6442" y="3676"/>
                      <a:pt x="6111" y="3748"/>
                      <a:pt x="5781" y="3801"/>
                    </a:cubicBezTo>
                    <a:cubicBezTo>
                      <a:pt x="5555" y="3841"/>
                      <a:pt x="5323" y="3870"/>
                      <a:pt x="5094" y="3870"/>
                    </a:cubicBezTo>
                    <a:cubicBezTo>
                      <a:pt x="4916" y="3870"/>
                      <a:pt x="4739" y="3853"/>
                      <a:pt x="4568" y="3810"/>
                    </a:cubicBezTo>
                    <a:cubicBezTo>
                      <a:pt x="3944" y="3641"/>
                      <a:pt x="3462" y="3159"/>
                      <a:pt x="2989" y="2713"/>
                    </a:cubicBezTo>
                    <a:cubicBezTo>
                      <a:pt x="2168" y="1928"/>
                      <a:pt x="1285" y="1223"/>
                      <a:pt x="331" y="608"/>
                    </a:cubicBezTo>
                    <a:lnTo>
                      <a:pt x="1" y="599"/>
                    </a:lnTo>
                    <a:lnTo>
                      <a:pt x="1" y="599"/>
                    </a:lnTo>
                    <a:cubicBezTo>
                      <a:pt x="348" y="822"/>
                      <a:pt x="679" y="1098"/>
                      <a:pt x="1035" y="1286"/>
                    </a:cubicBezTo>
                    <a:cubicBezTo>
                      <a:pt x="1392" y="1473"/>
                      <a:pt x="1687" y="1758"/>
                      <a:pt x="1972" y="2035"/>
                    </a:cubicBezTo>
                    <a:cubicBezTo>
                      <a:pt x="2570" y="2606"/>
                      <a:pt x="3194" y="3150"/>
                      <a:pt x="3837" y="3667"/>
                    </a:cubicBezTo>
                    <a:cubicBezTo>
                      <a:pt x="3997" y="3801"/>
                      <a:pt x="4167" y="3926"/>
                      <a:pt x="4354" y="4006"/>
                    </a:cubicBezTo>
                    <a:cubicBezTo>
                      <a:pt x="4532" y="4078"/>
                      <a:pt x="4711" y="4105"/>
                      <a:pt x="4898" y="4122"/>
                    </a:cubicBezTo>
                    <a:cubicBezTo>
                      <a:pt x="5018" y="4131"/>
                      <a:pt x="5138" y="4137"/>
                      <a:pt x="5257" y="4137"/>
                    </a:cubicBezTo>
                    <a:cubicBezTo>
                      <a:pt x="5395" y="4137"/>
                      <a:pt x="5531" y="4128"/>
                      <a:pt x="5665" y="4105"/>
                    </a:cubicBezTo>
                    <a:cubicBezTo>
                      <a:pt x="5960" y="4042"/>
                      <a:pt x="6245" y="3917"/>
                      <a:pt x="6513" y="3783"/>
                    </a:cubicBezTo>
                    <a:cubicBezTo>
                      <a:pt x="7200" y="3453"/>
                      <a:pt x="7699" y="2793"/>
                      <a:pt x="8137" y="2160"/>
                    </a:cubicBezTo>
                    <a:cubicBezTo>
                      <a:pt x="8565" y="1535"/>
                      <a:pt x="8922" y="866"/>
                      <a:pt x="9332" y="224"/>
                    </a:cubicBezTo>
                    <a:lnTo>
                      <a:pt x="9332" y="1"/>
                    </a:ln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5" name="Google Shape;1525;p14"/>
            <p:cNvGrpSpPr/>
            <p:nvPr/>
          </p:nvGrpSpPr>
          <p:grpSpPr>
            <a:xfrm rot="-655394">
              <a:off x="8234113" y="-186015"/>
              <a:ext cx="1385610" cy="1450537"/>
              <a:chOff x="6541903" y="866189"/>
              <a:chExt cx="510528" cy="534450"/>
            </a:xfrm>
          </p:grpSpPr>
          <p:sp>
            <p:nvSpPr>
              <p:cNvPr id="1526" name="Google Shape;1526;p14"/>
              <p:cNvSpPr/>
              <p:nvPr/>
            </p:nvSpPr>
            <p:spPr>
              <a:xfrm>
                <a:off x="6541903" y="866189"/>
                <a:ext cx="510528" cy="534450"/>
              </a:xfrm>
              <a:custGeom>
                <a:rect b="b" l="l" r="r" t="t"/>
                <a:pathLst>
                  <a:path extrusionOk="0" h="5278" w="5042">
                    <a:moveTo>
                      <a:pt x="3760" y="1"/>
                    </a:moveTo>
                    <a:cubicBezTo>
                      <a:pt x="3713" y="1"/>
                      <a:pt x="3669" y="5"/>
                      <a:pt x="3632" y="15"/>
                    </a:cubicBezTo>
                    <a:cubicBezTo>
                      <a:pt x="2829" y="229"/>
                      <a:pt x="2240" y="933"/>
                      <a:pt x="1883" y="1683"/>
                    </a:cubicBezTo>
                    <a:cubicBezTo>
                      <a:pt x="1526" y="2432"/>
                      <a:pt x="1339" y="3253"/>
                      <a:pt x="1000" y="4020"/>
                    </a:cubicBezTo>
                    <a:cubicBezTo>
                      <a:pt x="777" y="4529"/>
                      <a:pt x="438" y="4921"/>
                      <a:pt x="1" y="5278"/>
                    </a:cubicBezTo>
                    <a:cubicBezTo>
                      <a:pt x="1339" y="4725"/>
                      <a:pt x="2731" y="4109"/>
                      <a:pt x="3605" y="2950"/>
                    </a:cubicBezTo>
                    <a:cubicBezTo>
                      <a:pt x="4078" y="2334"/>
                      <a:pt x="4399" y="1567"/>
                      <a:pt x="5041" y="1130"/>
                    </a:cubicBezTo>
                    <a:cubicBezTo>
                      <a:pt x="4970" y="701"/>
                      <a:pt x="4667" y="362"/>
                      <a:pt x="4292" y="139"/>
                    </a:cubicBezTo>
                    <a:cubicBezTo>
                      <a:pt x="4165" y="62"/>
                      <a:pt x="3937" y="1"/>
                      <a:pt x="37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14"/>
              <p:cNvSpPr/>
              <p:nvPr/>
            </p:nvSpPr>
            <p:spPr>
              <a:xfrm>
                <a:off x="6623212" y="874795"/>
                <a:ext cx="418386" cy="471669"/>
              </a:xfrm>
              <a:custGeom>
                <a:rect b="b" l="l" r="r" t="t"/>
                <a:pathLst>
                  <a:path extrusionOk="0" h="4658" w="4132">
                    <a:moveTo>
                      <a:pt x="3382" y="1"/>
                    </a:moveTo>
                    <a:cubicBezTo>
                      <a:pt x="3177" y="224"/>
                      <a:pt x="2998" y="474"/>
                      <a:pt x="2855" y="750"/>
                    </a:cubicBezTo>
                    <a:cubicBezTo>
                      <a:pt x="2873" y="509"/>
                      <a:pt x="2927" y="269"/>
                      <a:pt x="3025" y="54"/>
                    </a:cubicBezTo>
                    <a:lnTo>
                      <a:pt x="3025" y="54"/>
                    </a:lnTo>
                    <a:cubicBezTo>
                      <a:pt x="2820" y="376"/>
                      <a:pt x="2695" y="741"/>
                      <a:pt x="2570" y="1107"/>
                    </a:cubicBezTo>
                    <a:cubicBezTo>
                      <a:pt x="2606" y="839"/>
                      <a:pt x="2632" y="563"/>
                      <a:pt x="2659" y="295"/>
                    </a:cubicBezTo>
                    <a:lnTo>
                      <a:pt x="2659" y="295"/>
                    </a:lnTo>
                    <a:cubicBezTo>
                      <a:pt x="2418" y="750"/>
                      <a:pt x="2222" y="1232"/>
                      <a:pt x="2088" y="1732"/>
                    </a:cubicBezTo>
                    <a:cubicBezTo>
                      <a:pt x="2035" y="1419"/>
                      <a:pt x="2061" y="1098"/>
                      <a:pt x="2106" y="786"/>
                    </a:cubicBezTo>
                    <a:lnTo>
                      <a:pt x="2106" y="786"/>
                    </a:lnTo>
                    <a:cubicBezTo>
                      <a:pt x="1874" y="1250"/>
                      <a:pt x="1740" y="1758"/>
                      <a:pt x="1696" y="2276"/>
                    </a:cubicBezTo>
                    <a:cubicBezTo>
                      <a:pt x="1615" y="1928"/>
                      <a:pt x="1580" y="1571"/>
                      <a:pt x="1589" y="1214"/>
                    </a:cubicBezTo>
                    <a:lnTo>
                      <a:pt x="1589" y="1214"/>
                    </a:lnTo>
                    <a:cubicBezTo>
                      <a:pt x="1419" y="1696"/>
                      <a:pt x="1348" y="2213"/>
                      <a:pt x="1375" y="2722"/>
                    </a:cubicBezTo>
                    <a:cubicBezTo>
                      <a:pt x="1268" y="2410"/>
                      <a:pt x="1196" y="2088"/>
                      <a:pt x="1160" y="1767"/>
                    </a:cubicBezTo>
                    <a:cubicBezTo>
                      <a:pt x="1071" y="2213"/>
                      <a:pt x="1036" y="2677"/>
                      <a:pt x="1053" y="3132"/>
                    </a:cubicBezTo>
                    <a:cubicBezTo>
                      <a:pt x="1000" y="2918"/>
                      <a:pt x="937" y="2731"/>
                      <a:pt x="937" y="2517"/>
                    </a:cubicBezTo>
                    <a:cubicBezTo>
                      <a:pt x="920" y="2856"/>
                      <a:pt x="893" y="3204"/>
                      <a:pt x="875" y="3551"/>
                    </a:cubicBezTo>
                    <a:lnTo>
                      <a:pt x="786" y="2900"/>
                    </a:lnTo>
                    <a:cubicBezTo>
                      <a:pt x="741" y="3248"/>
                      <a:pt x="688" y="3587"/>
                      <a:pt x="625" y="3926"/>
                    </a:cubicBezTo>
                    <a:cubicBezTo>
                      <a:pt x="607" y="3721"/>
                      <a:pt x="607" y="3507"/>
                      <a:pt x="616" y="3302"/>
                    </a:cubicBezTo>
                    <a:lnTo>
                      <a:pt x="616" y="3302"/>
                    </a:lnTo>
                    <a:cubicBezTo>
                      <a:pt x="572" y="3801"/>
                      <a:pt x="340" y="4292"/>
                      <a:pt x="1" y="4658"/>
                    </a:cubicBezTo>
                    <a:cubicBezTo>
                      <a:pt x="509" y="4568"/>
                      <a:pt x="991" y="4328"/>
                      <a:pt x="1375" y="3980"/>
                    </a:cubicBezTo>
                    <a:lnTo>
                      <a:pt x="1375" y="3980"/>
                    </a:lnTo>
                    <a:cubicBezTo>
                      <a:pt x="1187" y="4060"/>
                      <a:pt x="991" y="4105"/>
                      <a:pt x="795" y="4113"/>
                    </a:cubicBezTo>
                    <a:cubicBezTo>
                      <a:pt x="1223" y="3899"/>
                      <a:pt x="1651" y="3694"/>
                      <a:pt x="2070" y="3489"/>
                    </a:cubicBezTo>
                    <a:lnTo>
                      <a:pt x="2070" y="3489"/>
                    </a:lnTo>
                    <a:cubicBezTo>
                      <a:pt x="1776" y="3498"/>
                      <a:pt x="1482" y="3569"/>
                      <a:pt x="1205" y="3676"/>
                    </a:cubicBezTo>
                    <a:lnTo>
                      <a:pt x="2427" y="3043"/>
                    </a:lnTo>
                    <a:lnTo>
                      <a:pt x="2427" y="3043"/>
                    </a:lnTo>
                    <a:cubicBezTo>
                      <a:pt x="2160" y="3096"/>
                      <a:pt x="1901" y="3159"/>
                      <a:pt x="1642" y="3230"/>
                    </a:cubicBezTo>
                    <a:cubicBezTo>
                      <a:pt x="1972" y="3043"/>
                      <a:pt x="2320" y="2865"/>
                      <a:pt x="2668" y="2704"/>
                    </a:cubicBezTo>
                    <a:lnTo>
                      <a:pt x="2668" y="2704"/>
                    </a:lnTo>
                    <a:cubicBezTo>
                      <a:pt x="2347" y="2731"/>
                      <a:pt x="2026" y="2820"/>
                      <a:pt x="1722" y="2918"/>
                    </a:cubicBezTo>
                    <a:cubicBezTo>
                      <a:pt x="2142" y="2686"/>
                      <a:pt x="2570" y="2454"/>
                      <a:pt x="2998" y="2222"/>
                    </a:cubicBezTo>
                    <a:lnTo>
                      <a:pt x="2998" y="2222"/>
                    </a:lnTo>
                    <a:cubicBezTo>
                      <a:pt x="2650" y="2267"/>
                      <a:pt x="2311" y="2347"/>
                      <a:pt x="1981" y="2463"/>
                    </a:cubicBezTo>
                    <a:cubicBezTo>
                      <a:pt x="2392" y="2195"/>
                      <a:pt x="2811" y="1946"/>
                      <a:pt x="3248" y="1723"/>
                    </a:cubicBezTo>
                    <a:lnTo>
                      <a:pt x="3248" y="1723"/>
                    </a:lnTo>
                    <a:cubicBezTo>
                      <a:pt x="2900" y="1758"/>
                      <a:pt x="2552" y="1848"/>
                      <a:pt x="2231" y="1972"/>
                    </a:cubicBezTo>
                    <a:cubicBezTo>
                      <a:pt x="2615" y="1660"/>
                      <a:pt x="3078" y="1446"/>
                      <a:pt x="3569" y="1357"/>
                    </a:cubicBezTo>
                    <a:cubicBezTo>
                      <a:pt x="3547" y="1356"/>
                      <a:pt x="3524" y="1356"/>
                      <a:pt x="3502" y="1356"/>
                    </a:cubicBezTo>
                    <a:cubicBezTo>
                      <a:pt x="3211" y="1356"/>
                      <a:pt x="2915" y="1409"/>
                      <a:pt x="2641" y="1509"/>
                    </a:cubicBezTo>
                    <a:cubicBezTo>
                      <a:pt x="2980" y="1285"/>
                      <a:pt x="3364" y="1134"/>
                      <a:pt x="3765" y="1054"/>
                    </a:cubicBezTo>
                    <a:cubicBezTo>
                      <a:pt x="3616" y="1021"/>
                      <a:pt x="3466" y="1005"/>
                      <a:pt x="3316" y="1005"/>
                    </a:cubicBezTo>
                    <a:cubicBezTo>
                      <a:pt x="3216" y="1005"/>
                      <a:pt x="3116" y="1013"/>
                      <a:pt x="3016" y="1027"/>
                    </a:cubicBezTo>
                    <a:lnTo>
                      <a:pt x="4131" y="706"/>
                    </a:lnTo>
                    <a:cubicBezTo>
                      <a:pt x="3972" y="654"/>
                      <a:pt x="3808" y="630"/>
                      <a:pt x="3644" y="630"/>
                    </a:cubicBezTo>
                    <a:cubicBezTo>
                      <a:pt x="3523" y="630"/>
                      <a:pt x="3402" y="643"/>
                      <a:pt x="3284" y="670"/>
                    </a:cubicBezTo>
                    <a:cubicBezTo>
                      <a:pt x="3319" y="447"/>
                      <a:pt x="3355" y="224"/>
                      <a:pt x="3382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14"/>
              <p:cNvSpPr/>
              <p:nvPr/>
            </p:nvSpPr>
            <p:spPr>
              <a:xfrm>
                <a:off x="6541903" y="898287"/>
                <a:ext cx="510528" cy="502351"/>
              </a:xfrm>
              <a:custGeom>
                <a:rect b="b" l="l" r="r" t="t"/>
                <a:pathLst>
                  <a:path extrusionOk="0" h="4961" w="5042">
                    <a:moveTo>
                      <a:pt x="4542" y="1"/>
                    </a:moveTo>
                    <a:cubicBezTo>
                      <a:pt x="4283" y="126"/>
                      <a:pt x="4042" y="286"/>
                      <a:pt x="3828" y="474"/>
                    </a:cubicBezTo>
                    <a:cubicBezTo>
                      <a:pt x="3471" y="786"/>
                      <a:pt x="3177" y="1169"/>
                      <a:pt x="2891" y="1553"/>
                    </a:cubicBezTo>
                    <a:cubicBezTo>
                      <a:pt x="2749" y="1740"/>
                      <a:pt x="2606" y="1946"/>
                      <a:pt x="2490" y="2151"/>
                    </a:cubicBezTo>
                    <a:cubicBezTo>
                      <a:pt x="2365" y="2347"/>
                      <a:pt x="2267" y="2561"/>
                      <a:pt x="2151" y="2766"/>
                    </a:cubicBezTo>
                    <a:cubicBezTo>
                      <a:pt x="1678" y="3650"/>
                      <a:pt x="964" y="4443"/>
                      <a:pt x="81" y="4890"/>
                    </a:cubicBezTo>
                    <a:cubicBezTo>
                      <a:pt x="54" y="4916"/>
                      <a:pt x="28" y="4934"/>
                      <a:pt x="1" y="4961"/>
                    </a:cubicBezTo>
                    <a:cubicBezTo>
                      <a:pt x="1339" y="4408"/>
                      <a:pt x="2731" y="3792"/>
                      <a:pt x="3605" y="2633"/>
                    </a:cubicBezTo>
                    <a:cubicBezTo>
                      <a:pt x="4078" y="2017"/>
                      <a:pt x="4399" y="1250"/>
                      <a:pt x="5041" y="813"/>
                    </a:cubicBezTo>
                    <a:cubicBezTo>
                      <a:pt x="4988" y="483"/>
                      <a:pt x="4791" y="206"/>
                      <a:pt x="4542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14"/>
              <p:cNvSpPr/>
              <p:nvPr/>
            </p:nvSpPr>
            <p:spPr>
              <a:xfrm>
                <a:off x="6541903" y="887453"/>
                <a:ext cx="470734" cy="513186"/>
              </a:xfrm>
              <a:custGeom>
                <a:rect b="b" l="l" r="r" t="t"/>
                <a:pathLst>
                  <a:path extrusionOk="0" h="5068" w="4649">
                    <a:moveTo>
                      <a:pt x="4399" y="1"/>
                    </a:moveTo>
                    <a:cubicBezTo>
                      <a:pt x="3400" y="625"/>
                      <a:pt x="2686" y="1651"/>
                      <a:pt x="2071" y="2668"/>
                    </a:cubicBezTo>
                    <a:cubicBezTo>
                      <a:pt x="1740" y="3212"/>
                      <a:pt x="1419" y="3765"/>
                      <a:pt x="991" y="4238"/>
                    </a:cubicBezTo>
                    <a:cubicBezTo>
                      <a:pt x="759" y="4488"/>
                      <a:pt x="500" y="4711"/>
                      <a:pt x="206" y="4889"/>
                    </a:cubicBezTo>
                    <a:cubicBezTo>
                      <a:pt x="144" y="4943"/>
                      <a:pt x="72" y="5005"/>
                      <a:pt x="1" y="5068"/>
                    </a:cubicBezTo>
                    <a:cubicBezTo>
                      <a:pt x="197" y="4988"/>
                      <a:pt x="384" y="4907"/>
                      <a:pt x="581" y="4827"/>
                    </a:cubicBezTo>
                    <a:cubicBezTo>
                      <a:pt x="1143" y="4417"/>
                      <a:pt x="1607" y="3837"/>
                      <a:pt x="1981" y="3239"/>
                    </a:cubicBezTo>
                    <a:cubicBezTo>
                      <a:pt x="2552" y="2356"/>
                      <a:pt x="3034" y="1384"/>
                      <a:pt x="3819" y="697"/>
                    </a:cubicBezTo>
                    <a:cubicBezTo>
                      <a:pt x="4060" y="482"/>
                      <a:pt x="4345" y="295"/>
                      <a:pt x="4649" y="206"/>
                    </a:cubicBezTo>
                    <a:cubicBezTo>
                      <a:pt x="4577" y="135"/>
                      <a:pt x="4488" y="63"/>
                      <a:pt x="43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30" name="Google Shape;1530;p14"/>
          <p:cNvGrpSpPr/>
          <p:nvPr/>
        </p:nvGrpSpPr>
        <p:grpSpPr>
          <a:xfrm rot="10800000">
            <a:off x="713093" y="-1775606"/>
            <a:ext cx="5205380" cy="3055952"/>
            <a:chOff x="4929943" y="3232319"/>
            <a:chExt cx="5205380" cy="3055952"/>
          </a:xfrm>
        </p:grpSpPr>
        <p:grpSp>
          <p:nvGrpSpPr>
            <p:cNvPr id="1531" name="Google Shape;1531;p14"/>
            <p:cNvGrpSpPr/>
            <p:nvPr/>
          </p:nvGrpSpPr>
          <p:grpSpPr>
            <a:xfrm rot="4161106">
              <a:off x="6904948" y="4028046"/>
              <a:ext cx="1600055" cy="2235038"/>
              <a:chOff x="3996441" y="87120"/>
              <a:chExt cx="849227" cy="1186243"/>
            </a:xfrm>
          </p:grpSpPr>
          <p:sp>
            <p:nvSpPr>
              <p:cNvPr id="1532" name="Google Shape;1532;p14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14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14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14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14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14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14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14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14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4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4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3" name="Google Shape;1543;p14"/>
            <p:cNvGrpSpPr/>
            <p:nvPr/>
          </p:nvGrpSpPr>
          <p:grpSpPr>
            <a:xfrm rot="-2848678">
              <a:off x="5571582" y="3648579"/>
              <a:ext cx="1600012" cy="2234977"/>
              <a:chOff x="3996441" y="87120"/>
              <a:chExt cx="849227" cy="1186243"/>
            </a:xfrm>
          </p:grpSpPr>
          <p:sp>
            <p:nvSpPr>
              <p:cNvPr id="1544" name="Google Shape;1544;p14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14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14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14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14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14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14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14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14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14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14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5" name="Google Shape;1555;p14"/>
            <p:cNvGrpSpPr/>
            <p:nvPr/>
          </p:nvGrpSpPr>
          <p:grpSpPr>
            <a:xfrm rot="4161106">
              <a:off x="7775798" y="4028046"/>
              <a:ext cx="1600055" cy="2235038"/>
              <a:chOff x="3996441" y="87120"/>
              <a:chExt cx="849227" cy="1186243"/>
            </a:xfrm>
          </p:grpSpPr>
          <p:sp>
            <p:nvSpPr>
              <p:cNvPr id="1556" name="Google Shape;1556;p14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14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14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14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14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14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14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14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14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14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14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7" name="Google Shape;1567;p14"/>
            <p:cNvGrpSpPr/>
            <p:nvPr/>
          </p:nvGrpSpPr>
          <p:grpSpPr>
            <a:xfrm rot="-1356785">
              <a:off x="8269038" y="3408409"/>
              <a:ext cx="1428399" cy="2563344"/>
              <a:chOff x="8268108" y="675218"/>
              <a:chExt cx="422841" cy="758842"/>
            </a:xfrm>
          </p:grpSpPr>
          <p:sp>
            <p:nvSpPr>
              <p:cNvPr id="1568" name="Google Shape;1568;p14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14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14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14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2" name="Google Shape;1572;p14"/>
            <p:cNvGrpSpPr/>
            <p:nvPr/>
          </p:nvGrpSpPr>
          <p:grpSpPr>
            <a:xfrm>
              <a:off x="4929943" y="3960550"/>
              <a:ext cx="1277621" cy="1459061"/>
              <a:chOff x="7040587" y="1131380"/>
              <a:chExt cx="470735" cy="537586"/>
            </a:xfrm>
          </p:grpSpPr>
          <p:sp>
            <p:nvSpPr>
              <p:cNvPr id="1573" name="Google Shape;1573;p14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14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14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14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15"/>
          <p:cNvSpPr/>
          <p:nvPr/>
        </p:nvSpPr>
        <p:spPr>
          <a:xfrm>
            <a:off x="-337800" y="-623975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9" name="Google Shape;1579;p15"/>
          <p:cNvGrpSpPr/>
          <p:nvPr/>
        </p:nvGrpSpPr>
        <p:grpSpPr>
          <a:xfrm>
            <a:off x="5364193" y="3370144"/>
            <a:ext cx="5205380" cy="3055952"/>
            <a:chOff x="4929943" y="3232319"/>
            <a:chExt cx="5205380" cy="3055952"/>
          </a:xfrm>
        </p:grpSpPr>
        <p:grpSp>
          <p:nvGrpSpPr>
            <p:cNvPr id="1580" name="Google Shape;1580;p15"/>
            <p:cNvGrpSpPr/>
            <p:nvPr/>
          </p:nvGrpSpPr>
          <p:grpSpPr>
            <a:xfrm rot="4161106">
              <a:off x="6904948" y="4028046"/>
              <a:ext cx="1600055" cy="2235038"/>
              <a:chOff x="3996441" y="87120"/>
              <a:chExt cx="849227" cy="1186243"/>
            </a:xfrm>
          </p:grpSpPr>
          <p:sp>
            <p:nvSpPr>
              <p:cNvPr id="1581" name="Google Shape;1581;p15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15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15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15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15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15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15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15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15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15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15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2" name="Google Shape;1592;p15"/>
            <p:cNvGrpSpPr/>
            <p:nvPr/>
          </p:nvGrpSpPr>
          <p:grpSpPr>
            <a:xfrm rot="-2848678">
              <a:off x="5571582" y="3648579"/>
              <a:ext cx="1600012" cy="2234977"/>
              <a:chOff x="3996441" y="87120"/>
              <a:chExt cx="849227" cy="1186243"/>
            </a:xfrm>
          </p:grpSpPr>
          <p:sp>
            <p:nvSpPr>
              <p:cNvPr id="1593" name="Google Shape;1593;p15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15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15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15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15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15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15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15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15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15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15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4" name="Google Shape;1604;p15"/>
            <p:cNvGrpSpPr/>
            <p:nvPr/>
          </p:nvGrpSpPr>
          <p:grpSpPr>
            <a:xfrm rot="4161106">
              <a:off x="7775798" y="4028046"/>
              <a:ext cx="1600055" cy="2235038"/>
              <a:chOff x="3996441" y="87120"/>
              <a:chExt cx="849227" cy="1186243"/>
            </a:xfrm>
          </p:grpSpPr>
          <p:sp>
            <p:nvSpPr>
              <p:cNvPr id="1605" name="Google Shape;1605;p15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15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15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15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15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15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15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15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15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15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15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6" name="Google Shape;1616;p15"/>
            <p:cNvGrpSpPr/>
            <p:nvPr/>
          </p:nvGrpSpPr>
          <p:grpSpPr>
            <a:xfrm rot="-1356785">
              <a:off x="8269038" y="3408409"/>
              <a:ext cx="1428399" cy="2563344"/>
              <a:chOff x="8268108" y="675218"/>
              <a:chExt cx="422841" cy="758842"/>
            </a:xfrm>
          </p:grpSpPr>
          <p:sp>
            <p:nvSpPr>
              <p:cNvPr id="1617" name="Google Shape;1617;p15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15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15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15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1" name="Google Shape;1621;p15"/>
            <p:cNvGrpSpPr/>
            <p:nvPr/>
          </p:nvGrpSpPr>
          <p:grpSpPr>
            <a:xfrm>
              <a:off x="4929943" y="3960550"/>
              <a:ext cx="1277621" cy="1459061"/>
              <a:chOff x="7040587" y="1131380"/>
              <a:chExt cx="470735" cy="537586"/>
            </a:xfrm>
          </p:grpSpPr>
          <p:sp>
            <p:nvSpPr>
              <p:cNvPr id="1622" name="Google Shape;1622;p15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15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15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15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26" name="Google Shape;1626;p15"/>
          <p:cNvGrpSpPr/>
          <p:nvPr/>
        </p:nvGrpSpPr>
        <p:grpSpPr>
          <a:xfrm>
            <a:off x="5426455" y="-1740837"/>
            <a:ext cx="4235759" cy="4386948"/>
            <a:chOff x="5426455" y="-1740837"/>
            <a:chExt cx="4235759" cy="4386948"/>
          </a:xfrm>
        </p:grpSpPr>
        <p:grpSp>
          <p:nvGrpSpPr>
            <p:cNvPr id="1627" name="Google Shape;1627;p15"/>
            <p:cNvGrpSpPr/>
            <p:nvPr/>
          </p:nvGrpSpPr>
          <p:grpSpPr>
            <a:xfrm rot="-10506802">
              <a:off x="7969855" y="346965"/>
              <a:ext cx="1600070" cy="2235058"/>
              <a:chOff x="3996441" y="87120"/>
              <a:chExt cx="849227" cy="1186243"/>
            </a:xfrm>
          </p:grpSpPr>
          <p:sp>
            <p:nvSpPr>
              <p:cNvPr id="1628" name="Google Shape;1628;p15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15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15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15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15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15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15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15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15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15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15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9" name="Google Shape;1639;p15"/>
            <p:cNvGrpSpPr/>
            <p:nvPr/>
          </p:nvGrpSpPr>
          <p:grpSpPr>
            <a:xfrm rot="7110206">
              <a:off x="6257854" y="-1030993"/>
              <a:ext cx="2605749" cy="1664564"/>
              <a:chOff x="5669385" y="-152150"/>
              <a:chExt cx="1383042" cy="883494"/>
            </a:xfrm>
          </p:grpSpPr>
          <p:sp>
            <p:nvSpPr>
              <p:cNvPr id="1640" name="Google Shape;1640;p15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15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15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15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15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15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15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7" name="Google Shape;1647;p15"/>
            <p:cNvGrpSpPr/>
            <p:nvPr/>
          </p:nvGrpSpPr>
          <p:grpSpPr>
            <a:xfrm rot="660485">
              <a:off x="7961410" y="-192563"/>
              <a:ext cx="1228831" cy="1463923"/>
              <a:chOff x="5806687" y="1410545"/>
              <a:chExt cx="477012" cy="568271"/>
            </a:xfrm>
          </p:grpSpPr>
          <p:sp>
            <p:nvSpPr>
              <p:cNvPr id="1648" name="Google Shape;1648;p15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15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15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15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2" name="Google Shape;1652;p15"/>
            <p:cNvGrpSpPr/>
            <p:nvPr/>
          </p:nvGrpSpPr>
          <p:grpSpPr>
            <a:xfrm rot="5938483">
              <a:off x="5607899" y="-532728"/>
              <a:ext cx="1277634" cy="1459076"/>
              <a:chOff x="7040587" y="1131380"/>
              <a:chExt cx="470735" cy="537586"/>
            </a:xfrm>
          </p:grpSpPr>
          <p:sp>
            <p:nvSpPr>
              <p:cNvPr id="1653" name="Google Shape;1653;p15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15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15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15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57" name="Google Shape;1657;p15"/>
          <p:cNvGrpSpPr/>
          <p:nvPr/>
        </p:nvGrpSpPr>
        <p:grpSpPr>
          <a:xfrm rot="897036">
            <a:off x="-694360" y="3501140"/>
            <a:ext cx="5205657" cy="3056115"/>
            <a:chOff x="4929943" y="3232319"/>
            <a:chExt cx="5205380" cy="3055952"/>
          </a:xfrm>
        </p:grpSpPr>
        <p:grpSp>
          <p:nvGrpSpPr>
            <p:cNvPr id="1658" name="Google Shape;1658;p15"/>
            <p:cNvGrpSpPr/>
            <p:nvPr/>
          </p:nvGrpSpPr>
          <p:grpSpPr>
            <a:xfrm rot="4161106">
              <a:off x="6904948" y="4028046"/>
              <a:ext cx="1600055" cy="2235038"/>
              <a:chOff x="3996441" y="87120"/>
              <a:chExt cx="849227" cy="1186243"/>
            </a:xfrm>
          </p:grpSpPr>
          <p:sp>
            <p:nvSpPr>
              <p:cNvPr id="1659" name="Google Shape;1659;p15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15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15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15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15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15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15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15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15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15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15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0" name="Google Shape;1670;p15"/>
            <p:cNvGrpSpPr/>
            <p:nvPr/>
          </p:nvGrpSpPr>
          <p:grpSpPr>
            <a:xfrm rot="-2848678">
              <a:off x="5571582" y="3648579"/>
              <a:ext cx="1600012" cy="2234977"/>
              <a:chOff x="3996441" y="87120"/>
              <a:chExt cx="849227" cy="1186243"/>
            </a:xfrm>
          </p:grpSpPr>
          <p:sp>
            <p:nvSpPr>
              <p:cNvPr id="1671" name="Google Shape;1671;p15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15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15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15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15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15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15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15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15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15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15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2" name="Google Shape;1682;p15"/>
            <p:cNvGrpSpPr/>
            <p:nvPr/>
          </p:nvGrpSpPr>
          <p:grpSpPr>
            <a:xfrm rot="4161106">
              <a:off x="7775798" y="4028046"/>
              <a:ext cx="1600055" cy="2235038"/>
              <a:chOff x="3996441" y="87120"/>
              <a:chExt cx="849227" cy="1186243"/>
            </a:xfrm>
          </p:grpSpPr>
          <p:sp>
            <p:nvSpPr>
              <p:cNvPr id="1683" name="Google Shape;1683;p15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15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15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15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15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15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15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15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15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15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15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4" name="Google Shape;1694;p15"/>
            <p:cNvGrpSpPr/>
            <p:nvPr/>
          </p:nvGrpSpPr>
          <p:grpSpPr>
            <a:xfrm rot="-1356785">
              <a:off x="8269038" y="3408409"/>
              <a:ext cx="1428399" cy="2563344"/>
              <a:chOff x="8268108" y="675218"/>
              <a:chExt cx="422841" cy="758842"/>
            </a:xfrm>
          </p:grpSpPr>
          <p:sp>
            <p:nvSpPr>
              <p:cNvPr id="1695" name="Google Shape;1695;p15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15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15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15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9" name="Google Shape;1699;p15"/>
            <p:cNvGrpSpPr/>
            <p:nvPr/>
          </p:nvGrpSpPr>
          <p:grpSpPr>
            <a:xfrm>
              <a:off x="4929943" y="3960550"/>
              <a:ext cx="1277621" cy="1459061"/>
              <a:chOff x="7040587" y="1131380"/>
              <a:chExt cx="470735" cy="537586"/>
            </a:xfrm>
          </p:grpSpPr>
          <p:sp>
            <p:nvSpPr>
              <p:cNvPr id="1700" name="Google Shape;1700;p15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15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15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15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04" name="Google Shape;1704;p15"/>
          <p:cNvGrpSpPr/>
          <p:nvPr/>
        </p:nvGrpSpPr>
        <p:grpSpPr>
          <a:xfrm rot="-3008365">
            <a:off x="-2016060" y="-1185069"/>
            <a:ext cx="4236276" cy="4387484"/>
            <a:chOff x="5426455" y="-1740837"/>
            <a:chExt cx="4235759" cy="4386948"/>
          </a:xfrm>
        </p:grpSpPr>
        <p:grpSp>
          <p:nvGrpSpPr>
            <p:cNvPr id="1705" name="Google Shape;1705;p15"/>
            <p:cNvGrpSpPr/>
            <p:nvPr/>
          </p:nvGrpSpPr>
          <p:grpSpPr>
            <a:xfrm rot="-10506802">
              <a:off x="7969855" y="346965"/>
              <a:ext cx="1600070" cy="2235058"/>
              <a:chOff x="3996441" y="87120"/>
              <a:chExt cx="849227" cy="1186243"/>
            </a:xfrm>
          </p:grpSpPr>
          <p:sp>
            <p:nvSpPr>
              <p:cNvPr id="1706" name="Google Shape;1706;p15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15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15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15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15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15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15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15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15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15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15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7" name="Google Shape;1717;p15"/>
            <p:cNvGrpSpPr/>
            <p:nvPr/>
          </p:nvGrpSpPr>
          <p:grpSpPr>
            <a:xfrm rot="7110206">
              <a:off x="6257854" y="-1030993"/>
              <a:ext cx="2605749" cy="1664564"/>
              <a:chOff x="5669385" y="-152150"/>
              <a:chExt cx="1383042" cy="883494"/>
            </a:xfrm>
          </p:grpSpPr>
          <p:sp>
            <p:nvSpPr>
              <p:cNvPr id="1718" name="Google Shape;1718;p15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15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15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15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15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15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15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5" name="Google Shape;1725;p15"/>
            <p:cNvGrpSpPr/>
            <p:nvPr/>
          </p:nvGrpSpPr>
          <p:grpSpPr>
            <a:xfrm rot="660485">
              <a:off x="7961410" y="-192563"/>
              <a:ext cx="1228831" cy="1463923"/>
              <a:chOff x="5806687" y="1410545"/>
              <a:chExt cx="477012" cy="568271"/>
            </a:xfrm>
          </p:grpSpPr>
          <p:sp>
            <p:nvSpPr>
              <p:cNvPr id="1726" name="Google Shape;1726;p15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15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15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15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0" name="Google Shape;1730;p15"/>
            <p:cNvGrpSpPr/>
            <p:nvPr/>
          </p:nvGrpSpPr>
          <p:grpSpPr>
            <a:xfrm rot="5938483">
              <a:off x="5607899" y="-532728"/>
              <a:ext cx="1277634" cy="1459076"/>
              <a:chOff x="7040587" y="1131380"/>
              <a:chExt cx="470735" cy="537586"/>
            </a:xfrm>
          </p:grpSpPr>
          <p:sp>
            <p:nvSpPr>
              <p:cNvPr id="1731" name="Google Shape;1731;p15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15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15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15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35" name="Google Shape;1735;p15"/>
          <p:cNvGrpSpPr/>
          <p:nvPr/>
        </p:nvGrpSpPr>
        <p:grpSpPr>
          <a:xfrm rot="10800000">
            <a:off x="713093" y="-1775606"/>
            <a:ext cx="5205380" cy="3055952"/>
            <a:chOff x="4929943" y="3232319"/>
            <a:chExt cx="5205380" cy="3055952"/>
          </a:xfrm>
        </p:grpSpPr>
        <p:grpSp>
          <p:nvGrpSpPr>
            <p:cNvPr id="1736" name="Google Shape;1736;p15"/>
            <p:cNvGrpSpPr/>
            <p:nvPr/>
          </p:nvGrpSpPr>
          <p:grpSpPr>
            <a:xfrm rot="4161106">
              <a:off x="6904948" y="4028046"/>
              <a:ext cx="1600055" cy="2235038"/>
              <a:chOff x="3996441" y="87120"/>
              <a:chExt cx="849227" cy="1186243"/>
            </a:xfrm>
          </p:grpSpPr>
          <p:sp>
            <p:nvSpPr>
              <p:cNvPr id="1737" name="Google Shape;1737;p15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15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15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15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15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15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15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15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15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15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15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8" name="Google Shape;1748;p15"/>
            <p:cNvGrpSpPr/>
            <p:nvPr/>
          </p:nvGrpSpPr>
          <p:grpSpPr>
            <a:xfrm rot="-2848678">
              <a:off x="5571582" y="3648579"/>
              <a:ext cx="1600012" cy="2234977"/>
              <a:chOff x="3996441" y="87120"/>
              <a:chExt cx="849227" cy="1186243"/>
            </a:xfrm>
          </p:grpSpPr>
          <p:sp>
            <p:nvSpPr>
              <p:cNvPr id="1749" name="Google Shape;1749;p15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15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15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15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15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15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15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15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15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15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15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0" name="Google Shape;1760;p15"/>
            <p:cNvGrpSpPr/>
            <p:nvPr/>
          </p:nvGrpSpPr>
          <p:grpSpPr>
            <a:xfrm rot="4161106">
              <a:off x="7775798" y="4028046"/>
              <a:ext cx="1600055" cy="2235038"/>
              <a:chOff x="3996441" y="87120"/>
              <a:chExt cx="849227" cy="1186243"/>
            </a:xfrm>
          </p:grpSpPr>
          <p:sp>
            <p:nvSpPr>
              <p:cNvPr id="1761" name="Google Shape;1761;p15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15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15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15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15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15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15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15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15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15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15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2" name="Google Shape;1772;p15"/>
            <p:cNvGrpSpPr/>
            <p:nvPr/>
          </p:nvGrpSpPr>
          <p:grpSpPr>
            <a:xfrm rot="-1356785">
              <a:off x="8269038" y="3408409"/>
              <a:ext cx="1428399" cy="2563344"/>
              <a:chOff x="8268108" y="675218"/>
              <a:chExt cx="422841" cy="758842"/>
            </a:xfrm>
          </p:grpSpPr>
          <p:sp>
            <p:nvSpPr>
              <p:cNvPr id="1773" name="Google Shape;1773;p15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15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15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15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7" name="Google Shape;1777;p15"/>
            <p:cNvGrpSpPr/>
            <p:nvPr/>
          </p:nvGrpSpPr>
          <p:grpSpPr>
            <a:xfrm>
              <a:off x="4929943" y="3960550"/>
              <a:ext cx="1277621" cy="1459061"/>
              <a:chOff x="7040587" y="1131380"/>
              <a:chExt cx="470735" cy="537586"/>
            </a:xfrm>
          </p:grpSpPr>
          <p:sp>
            <p:nvSpPr>
              <p:cNvPr id="1778" name="Google Shape;1778;p15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15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15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15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82" name="Google Shape;1782;p15"/>
          <p:cNvSpPr/>
          <p:nvPr/>
        </p:nvSpPr>
        <p:spPr>
          <a:xfrm>
            <a:off x="-159744" y="2295469"/>
            <a:ext cx="813820" cy="381072"/>
          </a:xfrm>
          <a:custGeom>
            <a:rect b="b" l="l" r="r" t="t"/>
            <a:pathLst>
              <a:path extrusionOk="0" h="2256" w="4818">
                <a:moveTo>
                  <a:pt x="1601" y="0"/>
                </a:moveTo>
                <a:cubicBezTo>
                  <a:pt x="1436" y="0"/>
                  <a:pt x="1268" y="46"/>
                  <a:pt x="1133" y="140"/>
                </a:cubicBezTo>
                <a:cubicBezTo>
                  <a:pt x="768" y="417"/>
                  <a:pt x="527" y="1246"/>
                  <a:pt x="821" y="1612"/>
                </a:cubicBezTo>
                <a:cubicBezTo>
                  <a:pt x="661" y="1621"/>
                  <a:pt x="491" y="1639"/>
                  <a:pt x="339" y="1683"/>
                </a:cubicBezTo>
                <a:cubicBezTo>
                  <a:pt x="232" y="1719"/>
                  <a:pt x="125" y="1764"/>
                  <a:pt x="63" y="1853"/>
                </a:cubicBezTo>
                <a:cubicBezTo>
                  <a:pt x="0" y="1933"/>
                  <a:pt x="0" y="2076"/>
                  <a:pt x="90" y="2138"/>
                </a:cubicBezTo>
                <a:cubicBezTo>
                  <a:pt x="134" y="2165"/>
                  <a:pt x="188" y="2174"/>
                  <a:pt x="241" y="2174"/>
                </a:cubicBezTo>
                <a:cubicBezTo>
                  <a:pt x="850" y="2229"/>
                  <a:pt x="1461" y="2256"/>
                  <a:pt x="2071" y="2256"/>
                </a:cubicBezTo>
                <a:cubicBezTo>
                  <a:pt x="2855" y="2256"/>
                  <a:pt x="3639" y="2211"/>
                  <a:pt x="4416" y="2120"/>
                </a:cubicBezTo>
                <a:cubicBezTo>
                  <a:pt x="4532" y="2112"/>
                  <a:pt x="4648" y="2094"/>
                  <a:pt x="4729" y="2013"/>
                </a:cubicBezTo>
                <a:cubicBezTo>
                  <a:pt x="4818" y="1915"/>
                  <a:pt x="4818" y="1755"/>
                  <a:pt x="4746" y="1639"/>
                </a:cubicBezTo>
                <a:cubicBezTo>
                  <a:pt x="4675" y="1532"/>
                  <a:pt x="4550" y="1460"/>
                  <a:pt x="4425" y="1407"/>
                </a:cubicBezTo>
                <a:cubicBezTo>
                  <a:pt x="4276" y="1350"/>
                  <a:pt x="4115" y="1321"/>
                  <a:pt x="3952" y="1321"/>
                </a:cubicBezTo>
                <a:cubicBezTo>
                  <a:pt x="3782" y="1321"/>
                  <a:pt x="3612" y="1352"/>
                  <a:pt x="3453" y="1416"/>
                </a:cubicBezTo>
                <a:cubicBezTo>
                  <a:pt x="3360" y="951"/>
                  <a:pt x="2916" y="674"/>
                  <a:pt x="2468" y="674"/>
                </a:cubicBezTo>
                <a:cubicBezTo>
                  <a:pt x="2401" y="674"/>
                  <a:pt x="2333" y="680"/>
                  <a:pt x="2266" y="693"/>
                </a:cubicBezTo>
                <a:cubicBezTo>
                  <a:pt x="2354" y="244"/>
                  <a:pt x="1984" y="0"/>
                  <a:pt x="1601" y="0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15"/>
          <p:cNvSpPr/>
          <p:nvPr/>
        </p:nvSpPr>
        <p:spPr>
          <a:xfrm>
            <a:off x="8728793" y="2763270"/>
            <a:ext cx="892196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15"/>
          <p:cNvSpPr txBox="1"/>
          <p:nvPr>
            <p:ph type="title"/>
          </p:nvPr>
        </p:nvSpPr>
        <p:spPr>
          <a:xfrm>
            <a:off x="2187750" y="2528350"/>
            <a:ext cx="4768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85" name="Google Shape;1785;p15"/>
          <p:cNvSpPr txBox="1"/>
          <p:nvPr>
            <p:ph hasCustomPrompt="1" idx="2" type="title"/>
          </p:nvPr>
        </p:nvSpPr>
        <p:spPr>
          <a:xfrm>
            <a:off x="3923700" y="1483525"/>
            <a:ext cx="1296600" cy="948900"/>
          </a:xfrm>
          <a:prstGeom prst="rect">
            <a:avLst/>
          </a:prstGeom>
          <a:solidFill>
            <a:srgbClr val="FFFFFF">
              <a:alpha val="6488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i="1"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86" name="Google Shape;1786;p15"/>
          <p:cNvSpPr txBox="1"/>
          <p:nvPr>
            <p:ph idx="1" type="subTitle"/>
          </p:nvPr>
        </p:nvSpPr>
        <p:spPr>
          <a:xfrm>
            <a:off x="2187750" y="3281075"/>
            <a:ext cx="47685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0_1_1"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6"/>
          <p:cNvSpPr/>
          <p:nvPr/>
        </p:nvSpPr>
        <p:spPr>
          <a:xfrm>
            <a:off x="-337800" y="-623975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9" name="Google Shape;1789;p16"/>
          <p:cNvGrpSpPr/>
          <p:nvPr/>
        </p:nvGrpSpPr>
        <p:grpSpPr>
          <a:xfrm rot="360594">
            <a:off x="2170558" y="3674919"/>
            <a:ext cx="5205360" cy="3055941"/>
            <a:chOff x="4929943" y="3232319"/>
            <a:chExt cx="5205380" cy="3055952"/>
          </a:xfrm>
        </p:grpSpPr>
        <p:grpSp>
          <p:nvGrpSpPr>
            <p:cNvPr id="1790" name="Google Shape;1790;p16"/>
            <p:cNvGrpSpPr/>
            <p:nvPr/>
          </p:nvGrpSpPr>
          <p:grpSpPr>
            <a:xfrm rot="4161106">
              <a:off x="6904948" y="4028046"/>
              <a:ext cx="1600055" cy="2235038"/>
              <a:chOff x="3996441" y="87120"/>
              <a:chExt cx="849227" cy="1186243"/>
            </a:xfrm>
          </p:grpSpPr>
          <p:sp>
            <p:nvSpPr>
              <p:cNvPr id="1791" name="Google Shape;1791;p1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1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1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1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1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1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1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1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1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1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1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2" name="Google Shape;1802;p16"/>
            <p:cNvGrpSpPr/>
            <p:nvPr/>
          </p:nvGrpSpPr>
          <p:grpSpPr>
            <a:xfrm rot="-2848678">
              <a:off x="5571582" y="3648579"/>
              <a:ext cx="1600012" cy="2234977"/>
              <a:chOff x="3996441" y="87120"/>
              <a:chExt cx="849227" cy="1186243"/>
            </a:xfrm>
          </p:grpSpPr>
          <p:sp>
            <p:nvSpPr>
              <p:cNvPr id="1803" name="Google Shape;1803;p1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1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1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1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1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1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1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1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1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1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1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4" name="Google Shape;1814;p16"/>
            <p:cNvGrpSpPr/>
            <p:nvPr/>
          </p:nvGrpSpPr>
          <p:grpSpPr>
            <a:xfrm rot="4161106">
              <a:off x="7775798" y="4028046"/>
              <a:ext cx="1600055" cy="2235038"/>
              <a:chOff x="3996441" y="87120"/>
              <a:chExt cx="849227" cy="1186243"/>
            </a:xfrm>
          </p:grpSpPr>
          <p:sp>
            <p:nvSpPr>
              <p:cNvPr id="1815" name="Google Shape;1815;p1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1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1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1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1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1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1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1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1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1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1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6" name="Google Shape;1826;p16"/>
            <p:cNvGrpSpPr/>
            <p:nvPr/>
          </p:nvGrpSpPr>
          <p:grpSpPr>
            <a:xfrm rot="-1356785">
              <a:off x="8269038" y="3408409"/>
              <a:ext cx="1428399" cy="2563344"/>
              <a:chOff x="8268108" y="675218"/>
              <a:chExt cx="422841" cy="758842"/>
            </a:xfrm>
          </p:grpSpPr>
          <p:sp>
            <p:nvSpPr>
              <p:cNvPr id="1827" name="Google Shape;1827;p16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16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16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16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1" name="Google Shape;1831;p16"/>
            <p:cNvGrpSpPr/>
            <p:nvPr/>
          </p:nvGrpSpPr>
          <p:grpSpPr>
            <a:xfrm>
              <a:off x="4929943" y="3960550"/>
              <a:ext cx="1277621" cy="1459061"/>
              <a:chOff x="7040587" y="1131380"/>
              <a:chExt cx="470735" cy="537586"/>
            </a:xfrm>
          </p:grpSpPr>
          <p:sp>
            <p:nvSpPr>
              <p:cNvPr id="1832" name="Google Shape;1832;p16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16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16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16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36" name="Google Shape;1836;p16"/>
          <p:cNvGrpSpPr/>
          <p:nvPr/>
        </p:nvGrpSpPr>
        <p:grpSpPr>
          <a:xfrm>
            <a:off x="2402089" y="-1399074"/>
            <a:ext cx="3953761" cy="2119770"/>
            <a:chOff x="2249689" y="-1551474"/>
            <a:chExt cx="3953761" cy="2119770"/>
          </a:xfrm>
        </p:grpSpPr>
        <p:grpSp>
          <p:nvGrpSpPr>
            <p:cNvPr id="1837" name="Google Shape;1837;p16"/>
            <p:cNvGrpSpPr/>
            <p:nvPr/>
          </p:nvGrpSpPr>
          <p:grpSpPr>
            <a:xfrm rot="5204666">
              <a:off x="2610812" y="-1443377"/>
              <a:ext cx="1600064" cy="2235049"/>
              <a:chOff x="3996441" y="87120"/>
              <a:chExt cx="849227" cy="1186243"/>
            </a:xfrm>
          </p:grpSpPr>
          <p:sp>
            <p:nvSpPr>
              <p:cNvPr id="1838" name="Google Shape;1838;p1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1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1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1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1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1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1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1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1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1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1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9" name="Google Shape;1849;p16"/>
            <p:cNvGrpSpPr/>
            <p:nvPr/>
          </p:nvGrpSpPr>
          <p:grpSpPr>
            <a:xfrm rot="5699243">
              <a:off x="4197584" y="-1443378"/>
              <a:ext cx="1600058" cy="2235041"/>
              <a:chOff x="3996441" y="87120"/>
              <a:chExt cx="849227" cy="1186243"/>
            </a:xfrm>
          </p:grpSpPr>
          <p:sp>
            <p:nvSpPr>
              <p:cNvPr id="1850" name="Google Shape;1850;p1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1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1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1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1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1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1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1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1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1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1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1" name="Google Shape;1861;p16"/>
            <p:cNvGrpSpPr/>
            <p:nvPr/>
          </p:nvGrpSpPr>
          <p:grpSpPr>
            <a:xfrm rot="-6373736">
              <a:off x="4059034" y="-1789236"/>
              <a:ext cx="1428403" cy="2563355"/>
              <a:chOff x="8268108" y="675218"/>
              <a:chExt cx="422841" cy="758842"/>
            </a:xfrm>
          </p:grpSpPr>
          <p:sp>
            <p:nvSpPr>
              <p:cNvPr id="1862" name="Google Shape;1862;p16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16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16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16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66" name="Google Shape;1866;p16"/>
          <p:cNvSpPr/>
          <p:nvPr/>
        </p:nvSpPr>
        <p:spPr>
          <a:xfrm>
            <a:off x="-178794" y="2681344"/>
            <a:ext cx="813820" cy="381072"/>
          </a:xfrm>
          <a:custGeom>
            <a:rect b="b" l="l" r="r" t="t"/>
            <a:pathLst>
              <a:path extrusionOk="0" h="2256" w="4818">
                <a:moveTo>
                  <a:pt x="1601" y="0"/>
                </a:moveTo>
                <a:cubicBezTo>
                  <a:pt x="1436" y="0"/>
                  <a:pt x="1268" y="46"/>
                  <a:pt x="1133" y="140"/>
                </a:cubicBezTo>
                <a:cubicBezTo>
                  <a:pt x="768" y="417"/>
                  <a:pt x="527" y="1246"/>
                  <a:pt x="821" y="1612"/>
                </a:cubicBezTo>
                <a:cubicBezTo>
                  <a:pt x="661" y="1621"/>
                  <a:pt x="491" y="1639"/>
                  <a:pt x="339" y="1683"/>
                </a:cubicBezTo>
                <a:cubicBezTo>
                  <a:pt x="232" y="1719"/>
                  <a:pt x="125" y="1764"/>
                  <a:pt x="63" y="1853"/>
                </a:cubicBezTo>
                <a:cubicBezTo>
                  <a:pt x="0" y="1933"/>
                  <a:pt x="0" y="2076"/>
                  <a:pt x="90" y="2138"/>
                </a:cubicBezTo>
                <a:cubicBezTo>
                  <a:pt x="134" y="2165"/>
                  <a:pt x="188" y="2174"/>
                  <a:pt x="241" y="2174"/>
                </a:cubicBezTo>
                <a:cubicBezTo>
                  <a:pt x="850" y="2229"/>
                  <a:pt x="1461" y="2256"/>
                  <a:pt x="2071" y="2256"/>
                </a:cubicBezTo>
                <a:cubicBezTo>
                  <a:pt x="2855" y="2256"/>
                  <a:pt x="3639" y="2211"/>
                  <a:pt x="4416" y="2120"/>
                </a:cubicBezTo>
                <a:cubicBezTo>
                  <a:pt x="4532" y="2112"/>
                  <a:pt x="4648" y="2094"/>
                  <a:pt x="4729" y="2013"/>
                </a:cubicBezTo>
                <a:cubicBezTo>
                  <a:pt x="4818" y="1915"/>
                  <a:pt x="4818" y="1755"/>
                  <a:pt x="4746" y="1639"/>
                </a:cubicBezTo>
                <a:cubicBezTo>
                  <a:pt x="4675" y="1532"/>
                  <a:pt x="4550" y="1460"/>
                  <a:pt x="4425" y="1407"/>
                </a:cubicBezTo>
                <a:cubicBezTo>
                  <a:pt x="4276" y="1350"/>
                  <a:pt x="4115" y="1321"/>
                  <a:pt x="3952" y="1321"/>
                </a:cubicBezTo>
                <a:cubicBezTo>
                  <a:pt x="3782" y="1321"/>
                  <a:pt x="3612" y="1352"/>
                  <a:pt x="3453" y="1416"/>
                </a:cubicBezTo>
                <a:cubicBezTo>
                  <a:pt x="3360" y="951"/>
                  <a:pt x="2916" y="674"/>
                  <a:pt x="2468" y="674"/>
                </a:cubicBezTo>
                <a:cubicBezTo>
                  <a:pt x="2401" y="674"/>
                  <a:pt x="2333" y="680"/>
                  <a:pt x="2266" y="693"/>
                </a:cubicBezTo>
                <a:cubicBezTo>
                  <a:pt x="2354" y="244"/>
                  <a:pt x="1984" y="0"/>
                  <a:pt x="1601" y="0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16"/>
          <p:cNvSpPr/>
          <p:nvPr/>
        </p:nvSpPr>
        <p:spPr>
          <a:xfrm>
            <a:off x="8697893" y="1868645"/>
            <a:ext cx="892196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16"/>
          <p:cNvSpPr txBox="1"/>
          <p:nvPr>
            <p:ph type="title"/>
          </p:nvPr>
        </p:nvSpPr>
        <p:spPr>
          <a:xfrm>
            <a:off x="2836050" y="818588"/>
            <a:ext cx="4768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9" name="Google Shape;1869;p16"/>
          <p:cNvSpPr txBox="1"/>
          <p:nvPr>
            <p:ph hasCustomPrompt="1" idx="2" type="title"/>
          </p:nvPr>
        </p:nvSpPr>
        <p:spPr>
          <a:xfrm>
            <a:off x="1539450" y="967088"/>
            <a:ext cx="1296600" cy="948900"/>
          </a:xfrm>
          <a:prstGeom prst="rect">
            <a:avLst/>
          </a:prstGeom>
          <a:solidFill>
            <a:srgbClr val="FFFFFF">
              <a:alpha val="6488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i="1"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70" name="Google Shape;1870;p16"/>
          <p:cNvSpPr txBox="1"/>
          <p:nvPr>
            <p:ph idx="1" type="subTitle"/>
          </p:nvPr>
        </p:nvSpPr>
        <p:spPr>
          <a:xfrm>
            <a:off x="2836050" y="1571313"/>
            <a:ext cx="47685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871" name="Google Shape;1871;p16"/>
          <p:cNvGrpSpPr/>
          <p:nvPr/>
        </p:nvGrpSpPr>
        <p:grpSpPr>
          <a:xfrm>
            <a:off x="7106845" y="2224161"/>
            <a:ext cx="3076693" cy="3587326"/>
            <a:chOff x="7259245" y="2681361"/>
            <a:chExt cx="3076693" cy="3587326"/>
          </a:xfrm>
        </p:grpSpPr>
        <p:grpSp>
          <p:nvGrpSpPr>
            <p:cNvPr id="1872" name="Google Shape;1872;p16"/>
            <p:cNvGrpSpPr/>
            <p:nvPr/>
          </p:nvGrpSpPr>
          <p:grpSpPr>
            <a:xfrm rot="-653690">
              <a:off x="8539153" y="3339916"/>
              <a:ext cx="1599994" cy="2234952"/>
              <a:chOff x="3996441" y="87120"/>
              <a:chExt cx="849227" cy="1186243"/>
            </a:xfrm>
          </p:grpSpPr>
          <p:sp>
            <p:nvSpPr>
              <p:cNvPr id="1873" name="Google Shape;1873;p1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1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1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1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1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1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1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1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1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1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1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4" name="Google Shape;1884;p16"/>
            <p:cNvGrpSpPr/>
            <p:nvPr/>
          </p:nvGrpSpPr>
          <p:grpSpPr>
            <a:xfrm rot="10800000">
              <a:off x="7259245" y="4604097"/>
              <a:ext cx="2605790" cy="1664590"/>
              <a:chOff x="5669385" y="-152150"/>
              <a:chExt cx="1383042" cy="883494"/>
            </a:xfrm>
          </p:grpSpPr>
          <p:sp>
            <p:nvSpPr>
              <p:cNvPr id="1885" name="Google Shape;1885;p16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16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16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16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16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16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16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2" name="Google Shape;1892;p16"/>
            <p:cNvGrpSpPr/>
            <p:nvPr/>
          </p:nvGrpSpPr>
          <p:grpSpPr>
            <a:xfrm rot="-5400000">
              <a:off x="8111717" y="3337324"/>
              <a:ext cx="2064563" cy="752637"/>
              <a:chOff x="4953913" y="785386"/>
              <a:chExt cx="1095782" cy="399467"/>
            </a:xfrm>
          </p:grpSpPr>
          <p:sp>
            <p:nvSpPr>
              <p:cNvPr id="1893" name="Google Shape;1893;p16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16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16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16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97" name="Google Shape;1897;p16"/>
          <p:cNvGrpSpPr/>
          <p:nvPr/>
        </p:nvGrpSpPr>
        <p:grpSpPr>
          <a:xfrm rot="-411809">
            <a:off x="-691349" y="2049766"/>
            <a:ext cx="2987949" cy="5118533"/>
            <a:chOff x="-1072461" y="2126055"/>
            <a:chExt cx="2988050" cy="5118707"/>
          </a:xfrm>
        </p:grpSpPr>
        <p:grpSp>
          <p:nvGrpSpPr>
            <p:cNvPr id="1898" name="Google Shape;1898;p16"/>
            <p:cNvGrpSpPr/>
            <p:nvPr/>
          </p:nvGrpSpPr>
          <p:grpSpPr>
            <a:xfrm rot="-373500">
              <a:off x="-956004" y="2206215"/>
              <a:ext cx="1600037" cy="2235012"/>
              <a:chOff x="3996441" y="87120"/>
              <a:chExt cx="849227" cy="1186243"/>
            </a:xfrm>
          </p:grpSpPr>
          <p:sp>
            <p:nvSpPr>
              <p:cNvPr id="1899" name="Google Shape;1899;p1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1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1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1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1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1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1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1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1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1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1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0" name="Google Shape;1910;p16"/>
            <p:cNvGrpSpPr/>
            <p:nvPr/>
          </p:nvGrpSpPr>
          <p:grpSpPr>
            <a:xfrm rot="-3689794">
              <a:off x="-740433" y="4870354"/>
              <a:ext cx="2605749" cy="1664564"/>
              <a:chOff x="5669385" y="-152150"/>
              <a:chExt cx="1383042" cy="883494"/>
            </a:xfrm>
          </p:grpSpPr>
          <p:sp>
            <p:nvSpPr>
              <p:cNvPr id="1911" name="Google Shape;1911;p16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16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16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16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16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16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16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8" name="Google Shape;1918;p16"/>
            <p:cNvGrpSpPr/>
            <p:nvPr/>
          </p:nvGrpSpPr>
          <p:grpSpPr>
            <a:xfrm rot="10592362">
              <a:off x="-614421" y="3671006"/>
              <a:ext cx="1228830" cy="1463922"/>
              <a:chOff x="5806687" y="1410545"/>
              <a:chExt cx="477012" cy="568271"/>
            </a:xfrm>
          </p:grpSpPr>
          <p:sp>
            <p:nvSpPr>
              <p:cNvPr id="1919" name="Google Shape;1919;p16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16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16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16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23" name="Google Shape;1923;p16"/>
          <p:cNvGrpSpPr/>
          <p:nvPr/>
        </p:nvGrpSpPr>
        <p:grpSpPr>
          <a:xfrm>
            <a:off x="-780998" y="-1407395"/>
            <a:ext cx="3915086" cy="2814806"/>
            <a:chOff x="-780998" y="-1407395"/>
            <a:chExt cx="3915086" cy="2814806"/>
          </a:xfrm>
        </p:grpSpPr>
        <p:grpSp>
          <p:nvGrpSpPr>
            <p:cNvPr id="1924" name="Google Shape;1924;p16"/>
            <p:cNvGrpSpPr/>
            <p:nvPr/>
          </p:nvGrpSpPr>
          <p:grpSpPr>
            <a:xfrm rot="5400000">
              <a:off x="-154303" y="-805758"/>
              <a:ext cx="1277621" cy="1459061"/>
              <a:chOff x="7040587" y="1131380"/>
              <a:chExt cx="470735" cy="537586"/>
            </a:xfrm>
          </p:grpSpPr>
          <p:sp>
            <p:nvSpPr>
              <p:cNvPr id="1925" name="Google Shape;1925;p16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16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16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16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9" name="Google Shape;1929;p16"/>
            <p:cNvGrpSpPr/>
            <p:nvPr/>
          </p:nvGrpSpPr>
          <p:grpSpPr>
            <a:xfrm flipH="1">
              <a:off x="-780998" y="-1407395"/>
              <a:ext cx="3915086" cy="2814806"/>
              <a:chOff x="5831475" y="-1432142"/>
              <a:chExt cx="3913130" cy="2814806"/>
            </a:xfrm>
          </p:grpSpPr>
          <p:grpSp>
            <p:nvGrpSpPr>
              <p:cNvPr id="1930" name="Google Shape;1930;p16"/>
              <p:cNvGrpSpPr/>
              <p:nvPr/>
            </p:nvGrpSpPr>
            <p:grpSpPr>
              <a:xfrm rot="-6013754">
                <a:off x="6273282" y="-1563894"/>
                <a:ext cx="1600070" cy="2235058"/>
                <a:chOff x="3996441" y="87120"/>
                <a:chExt cx="849227" cy="1186243"/>
              </a:xfrm>
            </p:grpSpPr>
            <p:sp>
              <p:nvSpPr>
                <p:cNvPr id="1931" name="Google Shape;1931;p16"/>
                <p:cNvSpPr/>
                <p:nvPr/>
              </p:nvSpPr>
              <p:spPr>
                <a:xfrm>
                  <a:off x="3996441" y="628235"/>
                  <a:ext cx="849226" cy="645127"/>
                </a:xfrm>
                <a:custGeom>
                  <a:rect b="b" l="l" r="r" t="t"/>
                  <a:pathLst>
                    <a:path extrusionOk="0" h="6371" w="8387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571" y="696"/>
                        <a:pt x="1107" y="1410"/>
                        <a:pt x="1588" y="2168"/>
                      </a:cubicBezTo>
                      <a:cubicBezTo>
                        <a:pt x="2070" y="2935"/>
                        <a:pt x="2454" y="3774"/>
                        <a:pt x="2605" y="4657"/>
                      </a:cubicBezTo>
                      <a:cubicBezTo>
                        <a:pt x="2320" y="4158"/>
                        <a:pt x="1963" y="3649"/>
                        <a:pt x="1535" y="3266"/>
                      </a:cubicBezTo>
                      <a:cubicBezTo>
                        <a:pt x="1107" y="2882"/>
                        <a:pt x="589" y="2588"/>
                        <a:pt x="18" y="2498"/>
                      </a:cubicBezTo>
                      <a:lnTo>
                        <a:pt x="18" y="2498"/>
                      </a:lnTo>
                      <a:cubicBezTo>
                        <a:pt x="910" y="3123"/>
                        <a:pt x="1901" y="3872"/>
                        <a:pt x="2275" y="4898"/>
                      </a:cubicBezTo>
                      <a:cubicBezTo>
                        <a:pt x="2338" y="5068"/>
                        <a:pt x="2400" y="5255"/>
                        <a:pt x="2561" y="5335"/>
                      </a:cubicBezTo>
                      <a:cubicBezTo>
                        <a:pt x="2605" y="5357"/>
                        <a:pt x="2653" y="5367"/>
                        <a:pt x="2702" y="5367"/>
                      </a:cubicBezTo>
                      <a:cubicBezTo>
                        <a:pt x="2793" y="5367"/>
                        <a:pt x="2887" y="5334"/>
                        <a:pt x="2962" y="5282"/>
                      </a:cubicBezTo>
                      <a:cubicBezTo>
                        <a:pt x="3078" y="5210"/>
                        <a:pt x="3185" y="4996"/>
                        <a:pt x="3310" y="4934"/>
                      </a:cubicBezTo>
                      <a:cubicBezTo>
                        <a:pt x="3841" y="4658"/>
                        <a:pt x="4433" y="4511"/>
                        <a:pt x="5029" y="4511"/>
                      </a:cubicBezTo>
                      <a:cubicBezTo>
                        <a:pt x="5185" y="4511"/>
                        <a:pt x="5341" y="4521"/>
                        <a:pt x="5496" y="4541"/>
                      </a:cubicBezTo>
                      <a:cubicBezTo>
                        <a:pt x="6004" y="4604"/>
                        <a:pt x="6504" y="4773"/>
                        <a:pt x="6905" y="5085"/>
                      </a:cubicBezTo>
                      <a:cubicBezTo>
                        <a:pt x="7154" y="5279"/>
                        <a:pt x="7362" y="5531"/>
                        <a:pt x="7499" y="5816"/>
                      </a:cubicBezTo>
                      <a:lnTo>
                        <a:pt x="7499" y="5816"/>
                      </a:lnTo>
                      <a:cubicBezTo>
                        <a:pt x="7363" y="5370"/>
                        <a:pt x="7196" y="4925"/>
                        <a:pt x="6870" y="4630"/>
                      </a:cubicBezTo>
                      <a:cubicBezTo>
                        <a:pt x="6593" y="4372"/>
                        <a:pt x="6245" y="4211"/>
                        <a:pt x="5888" y="4113"/>
                      </a:cubicBezTo>
                      <a:cubicBezTo>
                        <a:pt x="5608" y="4039"/>
                        <a:pt x="5318" y="4002"/>
                        <a:pt x="5028" y="4002"/>
                      </a:cubicBezTo>
                      <a:cubicBezTo>
                        <a:pt x="4415" y="4002"/>
                        <a:pt x="3801" y="4167"/>
                        <a:pt x="3274" y="4488"/>
                      </a:cubicBezTo>
                      <a:cubicBezTo>
                        <a:pt x="3533" y="3364"/>
                        <a:pt x="4238" y="2293"/>
                        <a:pt x="5166" y="1597"/>
                      </a:cubicBezTo>
                      <a:cubicBezTo>
                        <a:pt x="6093" y="901"/>
                        <a:pt x="7226" y="518"/>
                        <a:pt x="8386" y="429"/>
                      </a:cubicBezTo>
                      <a:cubicBezTo>
                        <a:pt x="8196" y="406"/>
                        <a:pt x="8006" y="394"/>
                        <a:pt x="7816" y="394"/>
                      </a:cubicBezTo>
                      <a:cubicBezTo>
                        <a:pt x="6747" y="394"/>
                        <a:pt x="5694" y="752"/>
                        <a:pt x="4853" y="1419"/>
                      </a:cubicBezTo>
                      <a:cubicBezTo>
                        <a:pt x="3863" y="2213"/>
                        <a:pt x="3194" y="3364"/>
                        <a:pt x="2918" y="4595"/>
                      </a:cubicBezTo>
                      <a:cubicBezTo>
                        <a:pt x="3016" y="3524"/>
                        <a:pt x="3381" y="2472"/>
                        <a:pt x="3970" y="1562"/>
                      </a:cubicBezTo>
                      <a:cubicBezTo>
                        <a:pt x="4229" y="1169"/>
                        <a:pt x="4532" y="803"/>
                        <a:pt x="4844" y="446"/>
                      </a:cubicBezTo>
                      <a:cubicBezTo>
                        <a:pt x="5029" y="236"/>
                        <a:pt x="5073" y="137"/>
                        <a:pt x="5020" y="137"/>
                      </a:cubicBezTo>
                      <a:cubicBezTo>
                        <a:pt x="4819" y="137"/>
                        <a:pt x="3228" y="1546"/>
                        <a:pt x="2614" y="3613"/>
                      </a:cubicBezTo>
                      <a:cubicBezTo>
                        <a:pt x="2106" y="2204"/>
                        <a:pt x="1231" y="839"/>
                        <a:pt x="0" y="0"/>
                      </a:cubicBezTo>
                      <a:close/>
                      <a:moveTo>
                        <a:pt x="7499" y="5816"/>
                      </a:moveTo>
                      <a:cubicBezTo>
                        <a:pt x="7556" y="6004"/>
                        <a:pt x="7608" y="6193"/>
                        <a:pt x="7664" y="6370"/>
                      </a:cubicBezTo>
                      <a:cubicBezTo>
                        <a:pt x="7640" y="6177"/>
                        <a:pt x="7583" y="5990"/>
                        <a:pt x="7499" y="581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2" name="Google Shape;1932;p16"/>
                <p:cNvSpPr/>
                <p:nvPr/>
              </p:nvSpPr>
              <p:spPr>
                <a:xfrm>
                  <a:off x="4304460" y="668536"/>
                  <a:ext cx="541208" cy="441291"/>
                </a:xfrm>
                <a:custGeom>
                  <a:rect b="b" l="l" r="r" t="t"/>
                  <a:pathLst>
                    <a:path extrusionOk="0" h="4358" w="5345">
                      <a:moveTo>
                        <a:pt x="4722" y="1"/>
                      </a:moveTo>
                      <a:cubicBezTo>
                        <a:pt x="4653" y="1"/>
                        <a:pt x="4584" y="2"/>
                        <a:pt x="4514" y="4"/>
                      </a:cubicBezTo>
                      <a:cubicBezTo>
                        <a:pt x="4274" y="40"/>
                        <a:pt x="4042" y="102"/>
                        <a:pt x="3819" y="173"/>
                      </a:cubicBezTo>
                      <a:cubicBezTo>
                        <a:pt x="3274" y="352"/>
                        <a:pt x="2766" y="628"/>
                        <a:pt x="2284" y="941"/>
                      </a:cubicBezTo>
                      <a:cubicBezTo>
                        <a:pt x="1981" y="1128"/>
                        <a:pt x="1686" y="1333"/>
                        <a:pt x="1428" y="1574"/>
                      </a:cubicBezTo>
                      <a:cubicBezTo>
                        <a:pt x="1017" y="1975"/>
                        <a:pt x="723" y="2475"/>
                        <a:pt x="455" y="2975"/>
                      </a:cubicBezTo>
                      <a:cubicBezTo>
                        <a:pt x="330" y="3198"/>
                        <a:pt x="215" y="3430"/>
                        <a:pt x="152" y="3670"/>
                      </a:cubicBezTo>
                      <a:cubicBezTo>
                        <a:pt x="91" y="3897"/>
                        <a:pt x="73" y="4123"/>
                        <a:pt x="6" y="4341"/>
                      </a:cubicBezTo>
                      <a:lnTo>
                        <a:pt x="6" y="4341"/>
                      </a:lnTo>
                      <a:cubicBezTo>
                        <a:pt x="46" y="4224"/>
                        <a:pt x="148" y="4130"/>
                        <a:pt x="250" y="4036"/>
                      </a:cubicBezTo>
                      <a:cubicBezTo>
                        <a:pt x="518" y="2930"/>
                        <a:pt x="1214" y="1886"/>
                        <a:pt x="2124" y="1199"/>
                      </a:cubicBezTo>
                      <a:cubicBezTo>
                        <a:pt x="3051" y="503"/>
                        <a:pt x="4184" y="120"/>
                        <a:pt x="5344" y="31"/>
                      </a:cubicBezTo>
                      <a:cubicBezTo>
                        <a:pt x="5137" y="11"/>
                        <a:pt x="4929" y="1"/>
                        <a:pt x="4722" y="1"/>
                      </a:cubicBezTo>
                      <a:close/>
                      <a:moveTo>
                        <a:pt x="6" y="4341"/>
                      </a:moveTo>
                      <a:lnTo>
                        <a:pt x="6" y="4341"/>
                      </a:lnTo>
                      <a:cubicBezTo>
                        <a:pt x="4" y="4346"/>
                        <a:pt x="2" y="4352"/>
                        <a:pt x="0" y="4357"/>
                      </a:cubicBezTo>
                      <a:cubicBezTo>
                        <a:pt x="2" y="4352"/>
                        <a:pt x="4" y="4346"/>
                        <a:pt x="6" y="4341"/>
                      </a:cubicBezTo>
                      <a:close/>
                    </a:path>
                  </a:pathLst>
                </a:custGeom>
                <a:solidFill>
                  <a:srgbClr val="3F423C">
                    <a:alpha val="27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3" name="Google Shape;1933;p16"/>
                <p:cNvSpPr/>
                <p:nvPr/>
              </p:nvSpPr>
              <p:spPr>
                <a:xfrm>
                  <a:off x="4281880" y="779513"/>
                  <a:ext cx="524906" cy="335069"/>
                </a:xfrm>
                <a:custGeom>
                  <a:rect b="b" l="l" r="r" t="t"/>
                  <a:pathLst>
                    <a:path extrusionOk="0" h="3309" w="5184">
                      <a:moveTo>
                        <a:pt x="3912" y="0"/>
                      </a:moveTo>
                      <a:cubicBezTo>
                        <a:pt x="3020" y="0"/>
                        <a:pt x="2132" y="266"/>
                        <a:pt x="1428" y="808"/>
                      </a:cubicBezTo>
                      <a:cubicBezTo>
                        <a:pt x="946" y="1183"/>
                        <a:pt x="545" y="1664"/>
                        <a:pt x="170" y="2146"/>
                      </a:cubicBezTo>
                      <a:cubicBezTo>
                        <a:pt x="90" y="2253"/>
                        <a:pt x="0" y="2369"/>
                        <a:pt x="18" y="2494"/>
                      </a:cubicBezTo>
                      <a:cubicBezTo>
                        <a:pt x="43" y="2619"/>
                        <a:pt x="29" y="3309"/>
                        <a:pt x="71" y="3309"/>
                      </a:cubicBezTo>
                      <a:cubicBezTo>
                        <a:pt x="74" y="3309"/>
                        <a:pt x="77" y="3305"/>
                        <a:pt x="81" y="3297"/>
                      </a:cubicBezTo>
                      <a:cubicBezTo>
                        <a:pt x="491" y="2405"/>
                        <a:pt x="1455" y="1031"/>
                        <a:pt x="2329" y="585"/>
                      </a:cubicBezTo>
                      <a:cubicBezTo>
                        <a:pt x="2952" y="267"/>
                        <a:pt x="3648" y="103"/>
                        <a:pt x="4345" y="103"/>
                      </a:cubicBezTo>
                      <a:cubicBezTo>
                        <a:pt x="4626" y="103"/>
                        <a:pt x="4907" y="130"/>
                        <a:pt x="5184" y="184"/>
                      </a:cubicBezTo>
                      <a:cubicBezTo>
                        <a:pt x="4772" y="62"/>
                        <a:pt x="4342" y="0"/>
                        <a:pt x="39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4" name="Google Shape;1934;p16"/>
                <p:cNvSpPr/>
                <p:nvPr/>
              </p:nvSpPr>
              <p:spPr>
                <a:xfrm>
                  <a:off x="4219507" y="87120"/>
                  <a:ext cx="470734" cy="879949"/>
                </a:xfrm>
                <a:custGeom>
                  <a:rect b="b" l="l" r="r" t="t"/>
                  <a:pathLst>
                    <a:path extrusionOk="0" h="8690" w="4649">
                      <a:moveTo>
                        <a:pt x="4580" y="0"/>
                      </a:moveTo>
                      <a:cubicBezTo>
                        <a:pt x="4301" y="0"/>
                        <a:pt x="3810" y="386"/>
                        <a:pt x="3605" y="509"/>
                      </a:cubicBezTo>
                      <a:cubicBezTo>
                        <a:pt x="2365" y="1321"/>
                        <a:pt x="1366" y="2525"/>
                        <a:pt x="830" y="3908"/>
                      </a:cubicBezTo>
                      <a:cubicBezTo>
                        <a:pt x="545" y="4649"/>
                        <a:pt x="393" y="5434"/>
                        <a:pt x="251" y="6219"/>
                      </a:cubicBezTo>
                      <a:cubicBezTo>
                        <a:pt x="117" y="6968"/>
                        <a:pt x="1" y="7735"/>
                        <a:pt x="117" y="8494"/>
                      </a:cubicBezTo>
                      <a:cubicBezTo>
                        <a:pt x="126" y="8583"/>
                        <a:pt x="170" y="8690"/>
                        <a:pt x="260" y="8690"/>
                      </a:cubicBezTo>
                      <a:cubicBezTo>
                        <a:pt x="331" y="8690"/>
                        <a:pt x="376" y="8610"/>
                        <a:pt x="393" y="8538"/>
                      </a:cubicBezTo>
                      <a:cubicBezTo>
                        <a:pt x="536" y="8155"/>
                        <a:pt x="563" y="7744"/>
                        <a:pt x="625" y="7334"/>
                      </a:cubicBezTo>
                      <a:cubicBezTo>
                        <a:pt x="732" y="6504"/>
                        <a:pt x="955" y="5701"/>
                        <a:pt x="1143" y="4881"/>
                      </a:cubicBezTo>
                      <a:cubicBezTo>
                        <a:pt x="1428" y="3649"/>
                        <a:pt x="2641" y="1954"/>
                        <a:pt x="3373" y="1241"/>
                      </a:cubicBezTo>
                      <a:cubicBezTo>
                        <a:pt x="3792" y="821"/>
                        <a:pt x="4256" y="438"/>
                        <a:pt x="4649" y="10"/>
                      </a:cubicBezTo>
                      <a:cubicBezTo>
                        <a:pt x="4628" y="3"/>
                        <a:pt x="4604" y="0"/>
                        <a:pt x="45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5" name="Google Shape;1935;p16"/>
                <p:cNvSpPr/>
                <p:nvPr/>
              </p:nvSpPr>
              <p:spPr>
                <a:xfrm>
                  <a:off x="4036133" y="454783"/>
                  <a:ext cx="235924" cy="587308"/>
                </a:xfrm>
                <a:custGeom>
                  <a:rect b="b" l="l" r="r" t="t"/>
                  <a:pathLst>
                    <a:path extrusionOk="0" h="5800" w="2330">
                      <a:moveTo>
                        <a:pt x="1" y="1"/>
                      </a:moveTo>
                      <a:cubicBezTo>
                        <a:pt x="1152" y="1464"/>
                        <a:pt x="1839" y="3301"/>
                        <a:pt x="1990" y="5157"/>
                      </a:cubicBezTo>
                      <a:cubicBezTo>
                        <a:pt x="2008" y="5389"/>
                        <a:pt x="2124" y="5692"/>
                        <a:pt x="2329" y="5799"/>
                      </a:cubicBezTo>
                      <a:cubicBezTo>
                        <a:pt x="2294" y="4104"/>
                        <a:pt x="1776" y="2427"/>
                        <a:pt x="857" y="1000"/>
                      </a:cubicBezTo>
                      <a:cubicBezTo>
                        <a:pt x="616" y="634"/>
                        <a:pt x="349" y="277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6" name="Google Shape;1936;p16"/>
                <p:cNvSpPr/>
                <p:nvPr/>
              </p:nvSpPr>
              <p:spPr>
                <a:xfrm>
                  <a:off x="4223152" y="779108"/>
                  <a:ext cx="28149" cy="187939"/>
                </a:xfrm>
                <a:custGeom>
                  <a:rect b="b" l="l" r="r" t="t"/>
                  <a:pathLst>
                    <a:path extrusionOk="0" h="1856" w="278">
                      <a:moveTo>
                        <a:pt x="116" y="0"/>
                      </a:moveTo>
                      <a:cubicBezTo>
                        <a:pt x="36" y="553"/>
                        <a:pt x="1" y="1115"/>
                        <a:pt x="81" y="1660"/>
                      </a:cubicBezTo>
                      <a:cubicBezTo>
                        <a:pt x="90" y="1749"/>
                        <a:pt x="134" y="1856"/>
                        <a:pt x="215" y="1856"/>
                      </a:cubicBezTo>
                      <a:cubicBezTo>
                        <a:pt x="241" y="1856"/>
                        <a:pt x="259" y="1847"/>
                        <a:pt x="277" y="1838"/>
                      </a:cubicBezTo>
                      <a:cubicBezTo>
                        <a:pt x="152" y="1240"/>
                        <a:pt x="116" y="625"/>
                        <a:pt x="116" y="0"/>
                      </a:cubicBezTo>
                      <a:close/>
                    </a:path>
                  </a:pathLst>
                </a:custGeom>
                <a:solidFill>
                  <a:srgbClr val="3F423C">
                    <a:alpha val="27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7" name="Google Shape;1937;p16"/>
                <p:cNvSpPr/>
                <p:nvPr/>
              </p:nvSpPr>
              <p:spPr>
                <a:xfrm>
                  <a:off x="4234898" y="88031"/>
                  <a:ext cx="440054" cy="877215"/>
                </a:xfrm>
                <a:custGeom>
                  <a:rect b="b" l="l" r="r" t="t"/>
                  <a:pathLst>
                    <a:path extrusionOk="0" h="8663" w="4346">
                      <a:moveTo>
                        <a:pt x="4345" y="1"/>
                      </a:moveTo>
                      <a:cubicBezTo>
                        <a:pt x="4060" y="63"/>
                        <a:pt x="3631" y="384"/>
                        <a:pt x="3453" y="500"/>
                      </a:cubicBezTo>
                      <a:cubicBezTo>
                        <a:pt x="2213" y="1312"/>
                        <a:pt x="1214" y="2516"/>
                        <a:pt x="678" y="3899"/>
                      </a:cubicBezTo>
                      <a:cubicBezTo>
                        <a:pt x="393" y="4640"/>
                        <a:pt x="241" y="5425"/>
                        <a:pt x="99" y="6210"/>
                      </a:cubicBezTo>
                      <a:cubicBezTo>
                        <a:pt x="63" y="6415"/>
                        <a:pt x="27" y="6620"/>
                        <a:pt x="0" y="6825"/>
                      </a:cubicBezTo>
                      <a:cubicBezTo>
                        <a:pt x="0" y="7450"/>
                        <a:pt x="36" y="8065"/>
                        <a:pt x="161" y="8663"/>
                      </a:cubicBezTo>
                      <a:cubicBezTo>
                        <a:pt x="170" y="8654"/>
                        <a:pt x="179" y="8645"/>
                        <a:pt x="188" y="8636"/>
                      </a:cubicBezTo>
                      <a:cubicBezTo>
                        <a:pt x="179" y="6923"/>
                        <a:pt x="464" y="5193"/>
                        <a:pt x="1187" y="3640"/>
                      </a:cubicBezTo>
                      <a:cubicBezTo>
                        <a:pt x="1874" y="2160"/>
                        <a:pt x="2953" y="848"/>
                        <a:pt x="4345" y="1"/>
                      </a:cubicBezTo>
                      <a:close/>
                    </a:path>
                  </a:pathLst>
                </a:custGeom>
                <a:solidFill>
                  <a:srgbClr val="3F423C">
                    <a:alpha val="27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8" name="Google Shape;1938;p16"/>
                <p:cNvSpPr/>
                <p:nvPr/>
              </p:nvSpPr>
              <p:spPr>
                <a:xfrm>
                  <a:off x="4285525" y="783158"/>
                  <a:ext cx="521261" cy="331424"/>
                </a:xfrm>
                <a:custGeom>
                  <a:rect b="b" l="l" r="r" t="t"/>
                  <a:pathLst>
                    <a:path extrusionOk="0" h="3273" w="5148">
                      <a:moveTo>
                        <a:pt x="4090" y="0"/>
                      </a:moveTo>
                      <a:cubicBezTo>
                        <a:pt x="3916" y="0"/>
                        <a:pt x="3742" y="9"/>
                        <a:pt x="3568" y="32"/>
                      </a:cubicBezTo>
                      <a:cubicBezTo>
                        <a:pt x="2453" y="165"/>
                        <a:pt x="1445" y="808"/>
                        <a:pt x="723" y="1664"/>
                      </a:cubicBezTo>
                      <a:cubicBezTo>
                        <a:pt x="446" y="1994"/>
                        <a:pt x="205" y="2342"/>
                        <a:pt x="0" y="2708"/>
                      </a:cubicBezTo>
                      <a:cubicBezTo>
                        <a:pt x="0" y="2950"/>
                        <a:pt x="7" y="3272"/>
                        <a:pt x="35" y="3272"/>
                      </a:cubicBezTo>
                      <a:cubicBezTo>
                        <a:pt x="38" y="3272"/>
                        <a:pt x="41" y="3269"/>
                        <a:pt x="45" y="3261"/>
                      </a:cubicBezTo>
                      <a:cubicBezTo>
                        <a:pt x="455" y="2369"/>
                        <a:pt x="1419" y="995"/>
                        <a:pt x="2293" y="549"/>
                      </a:cubicBezTo>
                      <a:cubicBezTo>
                        <a:pt x="2916" y="231"/>
                        <a:pt x="3612" y="67"/>
                        <a:pt x="4309" y="67"/>
                      </a:cubicBezTo>
                      <a:cubicBezTo>
                        <a:pt x="4590" y="67"/>
                        <a:pt x="4871" y="94"/>
                        <a:pt x="5148" y="148"/>
                      </a:cubicBezTo>
                      <a:cubicBezTo>
                        <a:pt x="4969" y="94"/>
                        <a:pt x="4791" y="58"/>
                        <a:pt x="4612" y="23"/>
                      </a:cubicBezTo>
                      <a:cubicBezTo>
                        <a:pt x="4438" y="9"/>
                        <a:pt x="4264" y="0"/>
                        <a:pt x="4090" y="0"/>
                      </a:cubicBezTo>
                      <a:close/>
                    </a:path>
                  </a:pathLst>
                </a:custGeom>
                <a:solidFill>
                  <a:srgbClr val="3F423C">
                    <a:alpha val="27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9" name="Google Shape;1939;p16"/>
                <p:cNvSpPr/>
                <p:nvPr/>
              </p:nvSpPr>
              <p:spPr>
                <a:xfrm>
                  <a:off x="3996441" y="628235"/>
                  <a:ext cx="274705" cy="465290"/>
                </a:xfrm>
                <a:custGeom>
                  <a:rect b="b" l="l" r="r" t="t"/>
                  <a:pathLst>
                    <a:path extrusionOk="0" h="4595" w="2713">
                      <a:moveTo>
                        <a:pt x="0" y="0"/>
                      </a:moveTo>
                      <a:cubicBezTo>
                        <a:pt x="571" y="696"/>
                        <a:pt x="1107" y="1410"/>
                        <a:pt x="1588" y="2168"/>
                      </a:cubicBezTo>
                      <a:cubicBezTo>
                        <a:pt x="1981" y="2793"/>
                        <a:pt x="2311" y="3471"/>
                        <a:pt x="2498" y="4184"/>
                      </a:cubicBezTo>
                      <a:cubicBezTo>
                        <a:pt x="2570" y="4318"/>
                        <a:pt x="2641" y="4461"/>
                        <a:pt x="2712" y="4595"/>
                      </a:cubicBezTo>
                      <a:cubicBezTo>
                        <a:pt x="2686" y="4095"/>
                        <a:pt x="2516" y="3605"/>
                        <a:pt x="2311" y="3141"/>
                      </a:cubicBezTo>
                      <a:cubicBezTo>
                        <a:pt x="1802" y="2008"/>
                        <a:pt x="1062" y="964"/>
                        <a:pt x="161" y="107"/>
                      </a:cubicBezTo>
                      <a:cubicBezTo>
                        <a:pt x="107" y="72"/>
                        <a:pt x="54" y="36"/>
                        <a:pt x="0" y="0"/>
                      </a:cubicBezTo>
                      <a:close/>
                    </a:path>
                  </a:pathLst>
                </a:custGeom>
                <a:solidFill>
                  <a:srgbClr val="3F423C">
                    <a:alpha val="27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0" name="Google Shape;1940;p16"/>
                <p:cNvSpPr/>
                <p:nvPr/>
              </p:nvSpPr>
              <p:spPr>
                <a:xfrm>
                  <a:off x="4008186" y="887453"/>
                  <a:ext cx="233089" cy="259428"/>
                </a:xfrm>
                <a:custGeom>
                  <a:rect b="b" l="l" r="r" t="t"/>
                  <a:pathLst>
                    <a:path extrusionOk="0" h="2562" w="2302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866" y="616"/>
                        <a:pt x="1802" y="1348"/>
                        <a:pt x="2159" y="2338"/>
                      </a:cubicBezTo>
                      <a:cubicBezTo>
                        <a:pt x="2186" y="2418"/>
                        <a:pt x="2213" y="2490"/>
                        <a:pt x="2248" y="2561"/>
                      </a:cubicBezTo>
                      <a:cubicBezTo>
                        <a:pt x="2257" y="2543"/>
                        <a:pt x="2266" y="2525"/>
                        <a:pt x="2266" y="2508"/>
                      </a:cubicBezTo>
                      <a:cubicBezTo>
                        <a:pt x="2302" y="2347"/>
                        <a:pt x="2239" y="2186"/>
                        <a:pt x="2177" y="2035"/>
                      </a:cubicBezTo>
                      <a:cubicBezTo>
                        <a:pt x="1758" y="1116"/>
                        <a:pt x="919" y="447"/>
                        <a:pt x="0" y="1"/>
                      </a:cubicBezTo>
                      <a:close/>
                    </a:path>
                  </a:pathLst>
                </a:custGeom>
                <a:solidFill>
                  <a:srgbClr val="3F423C">
                    <a:alpha val="27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1" name="Google Shape;1941;p16"/>
                <p:cNvSpPr/>
                <p:nvPr/>
              </p:nvSpPr>
              <p:spPr>
                <a:xfrm>
                  <a:off x="4245732" y="1059488"/>
                  <a:ext cx="486935" cy="121715"/>
                </a:xfrm>
                <a:custGeom>
                  <a:rect b="b" l="l" r="r" t="t"/>
                  <a:pathLst>
                    <a:path extrusionOk="0" h="1202" w="4809">
                      <a:moveTo>
                        <a:pt x="2894" y="1"/>
                      </a:moveTo>
                      <a:cubicBezTo>
                        <a:pt x="2774" y="1"/>
                        <a:pt x="2654" y="7"/>
                        <a:pt x="2534" y="15"/>
                      </a:cubicBezTo>
                      <a:cubicBezTo>
                        <a:pt x="2213" y="32"/>
                        <a:pt x="1892" y="68"/>
                        <a:pt x="1588" y="139"/>
                      </a:cubicBezTo>
                      <a:cubicBezTo>
                        <a:pt x="991" y="282"/>
                        <a:pt x="447" y="586"/>
                        <a:pt x="1" y="1005"/>
                      </a:cubicBezTo>
                      <a:cubicBezTo>
                        <a:pt x="27" y="1041"/>
                        <a:pt x="63" y="1058"/>
                        <a:pt x="99" y="1076"/>
                      </a:cubicBezTo>
                      <a:cubicBezTo>
                        <a:pt x="143" y="1098"/>
                        <a:pt x="191" y="1108"/>
                        <a:pt x="240" y="1108"/>
                      </a:cubicBezTo>
                      <a:cubicBezTo>
                        <a:pt x="331" y="1108"/>
                        <a:pt x="425" y="1075"/>
                        <a:pt x="500" y="1023"/>
                      </a:cubicBezTo>
                      <a:cubicBezTo>
                        <a:pt x="616" y="951"/>
                        <a:pt x="723" y="737"/>
                        <a:pt x="848" y="675"/>
                      </a:cubicBezTo>
                      <a:cubicBezTo>
                        <a:pt x="1379" y="399"/>
                        <a:pt x="1971" y="252"/>
                        <a:pt x="2567" y="252"/>
                      </a:cubicBezTo>
                      <a:cubicBezTo>
                        <a:pt x="2723" y="252"/>
                        <a:pt x="2879" y="262"/>
                        <a:pt x="3034" y="282"/>
                      </a:cubicBezTo>
                      <a:cubicBezTo>
                        <a:pt x="3542" y="345"/>
                        <a:pt x="4042" y="514"/>
                        <a:pt x="4443" y="826"/>
                      </a:cubicBezTo>
                      <a:cubicBezTo>
                        <a:pt x="4577" y="933"/>
                        <a:pt x="4702" y="1058"/>
                        <a:pt x="4809" y="1201"/>
                      </a:cubicBezTo>
                      <a:cubicBezTo>
                        <a:pt x="4738" y="1076"/>
                        <a:pt x="4666" y="960"/>
                        <a:pt x="4577" y="853"/>
                      </a:cubicBezTo>
                      <a:cubicBezTo>
                        <a:pt x="4274" y="461"/>
                        <a:pt x="3846" y="139"/>
                        <a:pt x="3355" y="41"/>
                      </a:cubicBezTo>
                      <a:cubicBezTo>
                        <a:pt x="3203" y="11"/>
                        <a:pt x="3049" y="1"/>
                        <a:pt x="2894" y="1"/>
                      </a:cubicBezTo>
                      <a:close/>
                    </a:path>
                  </a:pathLst>
                </a:custGeom>
                <a:solidFill>
                  <a:srgbClr val="3F423C">
                    <a:alpha val="27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42" name="Google Shape;1942;p16"/>
              <p:cNvGrpSpPr/>
              <p:nvPr/>
            </p:nvGrpSpPr>
            <p:grpSpPr>
              <a:xfrm>
                <a:off x="7005754" y="-391263"/>
                <a:ext cx="2138241" cy="999056"/>
                <a:chOff x="1889010" y="646259"/>
                <a:chExt cx="944912" cy="441494"/>
              </a:xfrm>
            </p:grpSpPr>
            <p:sp>
              <p:nvSpPr>
                <p:cNvPr id="1943" name="Google Shape;1943;p16"/>
                <p:cNvSpPr/>
                <p:nvPr/>
              </p:nvSpPr>
              <p:spPr>
                <a:xfrm>
                  <a:off x="1889010" y="646259"/>
                  <a:ext cx="944912" cy="441494"/>
                </a:xfrm>
                <a:custGeom>
                  <a:rect b="b" l="l" r="r" t="t"/>
                  <a:pathLst>
                    <a:path extrusionOk="0" h="4360" w="9332">
                      <a:moveTo>
                        <a:pt x="9332" y="1"/>
                      </a:moveTo>
                      <a:cubicBezTo>
                        <a:pt x="8922" y="634"/>
                        <a:pt x="8565" y="1312"/>
                        <a:pt x="8137" y="1937"/>
                      </a:cubicBezTo>
                      <a:cubicBezTo>
                        <a:pt x="7699" y="2561"/>
                        <a:pt x="7200" y="3230"/>
                        <a:pt x="6513" y="3551"/>
                      </a:cubicBezTo>
                      <a:cubicBezTo>
                        <a:pt x="6245" y="3685"/>
                        <a:pt x="5960" y="3819"/>
                        <a:pt x="5665" y="3873"/>
                      </a:cubicBezTo>
                      <a:cubicBezTo>
                        <a:pt x="5533" y="3901"/>
                        <a:pt x="5399" y="3912"/>
                        <a:pt x="5263" y="3912"/>
                      </a:cubicBezTo>
                      <a:cubicBezTo>
                        <a:pt x="5142" y="3912"/>
                        <a:pt x="5020" y="3903"/>
                        <a:pt x="4898" y="3890"/>
                      </a:cubicBezTo>
                      <a:cubicBezTo>
                        <a:pt x="4711" y="3873"/>
                        <a:pt x="4532" y="3846"/>
                        <a:pt x="4354" y="3783"/>
                      </a:cubicBezTo>
                      <a:cubicBezTo>
                        <a:pt x="4167" y="3703"/>
                        <a:pt x="3997" y="3569"/>
                        <a:pt x="3837" y="3444"/>
                      </a:cubicBezTo>
                      <a:cubicBezTo>
                        <a:pt x="3194" y="2927"/>
                        <a:pt x="2570" y="2383"/>
                        <a:pt x="1972" y="1812"/>
                      </a:cubicBezTo>
                      <a:cubicBezTo>
                        <a:pt x="1687" y="1535"/>
                        <a:pt x="1133" y="1018"/>
                        <a:pt x="777" y="831"/>
                      </a:cubicBezTo>
                      <a:lnTo>
                        <a:pt x="1" y="822"/>
                      </a:lnTo>
                      <a:lnTo>
                        <a:pt x="1" y="822"/>
                      </a:lnTo>
                      <a:cubicBezTo>
                        <a:pt x="348" y="1045"/>
                        <a:pt x="679" y="1321"/>
                        <a:pt x="1035" y="1509"/>
                      </a:cubicBezTo>
                      <a:cubicBezTo>
                        <a:pt x="1392" y="1696"/>
                        <a:pt x="1687" y="1981"/>
                        <a:pt x="1972" y="2258"/>
                      </a:cubicBezTo>
                      <a:cubicBezTo>
                        <a:pt x="2570" y="2829"/>
                        <a:pt x="3194" y="3373"/>
                        <a:pt x="3837" y="3890"/>
                      </a:cubicBezTo>
                      <a:cubicBezTo>
                        <a:pt x="3997" y="4024"/>
                        <a:pt x="4167" y="4149"/>
                        <a:pt x="4354" y="4229"/>
                      </a:cubicBezTo>
                      <a:cubicBezTo>
                        <a:pt x="4532" y="4301"/>
                        <a:pt x="4711" y="4328"/>
                        <a:pt x="4898" y="4345"/>
                      </a:cubicBezTo>
                      <a:cubicBezTo>
                        <a:pt x="5018" y="4354"/>
                        <a:pt x="5138" y="4360"/>
                        <a:pt x="5257" y="4360"/>
                      </a:cubicBezTo>
                      <a:cubicBezTo>
                        <a:pt x="5395" y="4360"/>
                        <a:pt x="5531" y="4351"/>
                        <a:pt x="5665" y="4328"/>
                      </a:cubicBezTo>
                      <a:cubicBezTo>
                        <a:pt x="5960" y="4265"/>
                        <a:pt x="6245" y="4140"/>
                        <a:pt x="6513" y="4006"/>
                      </a:cubicBezTo>
                      <a:cubicBezTo>
                        <a:pt x="7200" y="3676"/>
                        <a:pt x="7699" y="3016"/>
                        <a:pt x="8137" y="2383"/>
                      </a:cubicBezTo>
                      <a:cubicBezTo>
                        <a:pt x="8565" y="1758"/>
                        <a:pt x="8922" y="1089"/>
                        <a:pt x="9332" y="447"/>
                      </a:cubicBezTo>
                      <a:lnTo>
                        <a:pt x="9332" y="1"/>
                      </a:lnTo>
                      <a:close/>
                    </a:path>
                  </a:pathLst>
                </a:custGeom>
                <a:solidFill>
                  <a:srgbClr val="8A63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4" name="Google Shape;1944;p16"/>
                <p:cNvSpPr/>
                <p:nvPr/>
              </p:nvSpPr>
              <p:spPr>
                <a:xfrm>
                  <a:off x="1889010" y="646259"/>
                  <a:ext cx="944912" cy="441494"/>
                </a:xfrm>
                <a:custGeom>
                  <a:rect b="b" l="l" r="r" t="t"/>
                  <a:pathLst>
                    <a:path extrusionOk="0" h="4360" w="9332">
                      <a:moveTo>
                        <a:pt x="9332" y="1"/>
                      </a:moveTo>
                      <a:cubicBezTo>
                        <a:pt x="8922" y="634"/>
                        <a:pt x="8565" y="1312"/>
                        <a:pt x="8137" y="1937"/>
                      </a:cubicBezTo>
                      <a:cubicBezTo>
                        <a:pt x="7699" y="2561"/>
                        <a:pt x="7200" y="3230"/>
                        <a:pt x="6513" y="3551"/>
                      </a:cubicBezTo>
                      <a:cubicBezTo>
                        <a:pt x="6245" y="3685"/>
                        <a:pt x="5960" y="3819"/>
                        <a:pt x="5665" y="3873"/>
                      </a:cubicBezTo>
                      <a:cubicBezTo>
                        <a:pt x="5533" y="3901"/>
                        <a:pt x="5399" y="3912"/>
                        <a:pt x="5263" y="3912"/>
                      </a:cubicBezTo>
                      <a:cubicBezTo>
                        <a:pt x="5142" y="3912"/>
                        <a:pt x="5020" y="3903"/>
                        <a:pt x="4898" y="3890"/>
                      </a:cubicBezTo>
                      <a:cubicBezTo>
                        <a:pt x="4711" y="3873"/>
                        <a:pt x="4532" y="3846"/>
                        <a:pt x="4354" y="3783"/>
                      </a:cubicBezTo>
                      <a:cubicBezTo>
                        <a:pt x="4167" y="3703"/>
                        <a:pt x="3997" y="3569"/>
                        <a:pt x="3837" y="3444"/>
                      </a:cubicBezTo>
                      <a:cubicBezTo>
                        <a:pt x="3194" y="2927"/>
                        <a:pt x="2570" y="2383"/>
                        <a:pt x="1972" y="1812"/>
                      </a:cubicBezTo>
                      <a:cubicBezTo>
                        <a:pt x="1687" y="1535"/>
                        <a:pt x="1133" y="1018"/>
                        <a:pt x="777" y="831"/>
                      </a:cubicBezTo>
                      <a:lnTo>
                        <a:pt x="1" y="822"/>
                      </a:lnTo>
                      <a:lnTo>
                        <a:pt x="1" y="822"/>
                      </a:lnTo>
                      <a:cubicBezTo>
                        <a:pt x="348" y="1045"/>
                        <a:pt x="679" y="1321"/>
                        <a:pt x="1035" y="1509"/>
                      </a:cubicBezTo>
                      <a:cubicBezTo>
                        <a:pt x="1392" y="1696"/>
                        <a:pt x="1687" y="1981"/>
                        <a:pt x="1972" y="2258"/>
                      </a:cubicBezTo>
                      <a:cubicBezTo>
                        <a:pt x="2570" y="2829"/>
                        <a:pt x="3194" y="3373"/>
                        <a:pt x="3837" y="3890"/>
                      </a:cubicBezTo>
                      <a:cubicBezTo>
                        <a:pt x="3997" y="4024"/>
                        <a:pt x="4167" y="4149"/>
                        <a:pt x="4354" y="4229"/>
                      </a:cubicBezTo>
                      <a:cubicBezTo>
                        <a:pt x="4532" y="4301"/>
                        <a:pt x="4711" y="4328"/>
                        <a:pt x="4898" y="4345"/>
                      </a:cubicBezTo>
                      <a:cubicBezTo>
                        <a:pt x="5018" y="4354"/>
                        <a:pt x="5138" y="4360"/>
                        <a:pt x="5257" y="4360"/>
                      </a:cubicBezTo>
                      <a:cubicBezTo>
                        <a:pt x="5395" y="4360"/>
                        <a:pt x="5531" y="4351"/>
                        <a:pt x="5665" y="4328"/>
                      </a:cubicBezTo>
                      <a:cubicBezTo>
                        <a:pt x="5960" y="4265"/>
                        <a:pt x="6245" y="4140"/>
                        <a:pt x="6513" y="4006"/>
                      </a:cubicBezTo>
                      <a:cubicBezTo>
                        <a:pt x="7200" y="3676"/>
                        <a:pt x="7699" y="3016"/>
                        <a:pt x="8137" y="2383"/>
                      </a:cubicBezTo>
                      <a:cubicBezTo>
                        <a:pt x="8565" y="1758"/>
                        <a:pt x="8922" y="1089"/>
                        <a:pt x="9332" y="447"/>
                      </a:cubicBezTo>
                      <a:lnTo>
                        <a:pt x="933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5" name="Google Shape;1945;p16"/>
                <p:cNvSpPr/>
                <p:nvPr/>
              </p:nvSpPr>
              <p:spPr>
                <a:xfrm>
                  <a:off x="1889010" y="668839"/>
                  <a:ext cx="944912" cy="418913"/>
                </a:xfrm>
                <a:custGeom>
                  <a:rect b="b" l="l" r="r" t="t"/>
                  <a:pathLst>
                    <a:path extrusionOk="0" h="4137" w="9332">
                      <a:moveTo>
                        <a:pt x="9332" y="1"/>
                      </a:moveTo>
                      <a:cubicBezTo>
                        <a:pt x="8797" y="1089"/>
                        <a:pt x="8110" y="2106"/>
                        <a:pt x="7280" y="3007"/>
                      </a:cubicBezTo>
                      <a:cubicBezTo>
                        <a:pt x="7111" y="3186"/>
                        <a:pt x="6932" y="3364"/>
                        <a:pt x="6727" y="3498"/>
                      </a:cubicBezTo>
                      <a:cubicBezTo>
                        <a:pt x="6442" y="3676"/>
                        <a:pt x="6111" y="3748"/>
                        <a:pt x="5781" y="3801"/>
                      </a:cubicBezTo>
                      <a:cubicBezTo>
                        <a:pt x="5555" y="3841"/>
                        <a:pt x="5323" y="3870"/>
                        <a:pt x="5094" y="3870"/>
                      </a:cubicBezTo>
                      <a:cubicBezTo>
                        <a:pt x="4916" y="3870"/>
                        <a:pt x="4739" y="3853"/>
                        <a:pt x="4568" y="3810"/>
                      </a:cubicBezTo>
                      <a:cubicBezTo>
                        <a:pt x="3944" y="3641"/>
                        <a:pt x="3462" y="3159"/>
                        <a:pt x="2989" y="2713"/>
                      </a:cubicBezTo>
                      <a:cubicBezTo>
                        <a:pt x="2168" y="1928"/>
                        <a:pt x="1285" y="1223"/>
                        <a:pt x="331" y="608"/>
                      </a:cubicBezTo>
                      <a:lnTo>
                        <a:pt x="1" y="599"/>
                      </a:lnTo>
                      <a:lnTo>
                        <a:pt x="1" y="599"/>
                      </a:lnTo>
                      <a:cubicBezTo>
                        <a:pt x="348" y="822"/>
                        <a:pt x="679" y="1098"/>
                        <a:pt x="1035" y="1286"/>
                      </a:cubicBezTo>
                      <a:cubicBezTo>
                        <a:pt x="1392" y="1473"/>
                        <a:pt x="1687" y="1758"/>
                        <a:pt x="1972" y="2035"/>
                      </a:cubicBezTo>
                      <a:cubicBezTo>
                        <a:pt x="2570" y="2606"/>
                        <a:pt x="3194" y="3150"/>
                        <a:pt x="3837" y="3667"/>
                      </a:cubicBezTo>
                      <a:cubicBezTo>
                        <a:pt x="3997" y="3801"/>
                        <a:pt x="4167" y="3926"/>
                        <a:pt x="4354" y="4006"/>
                      </a:cubicBezTo>
                      <a:cubicBezTo>
                        <a:pt x="4532" y="4078"/>
                        <a:pt x="4711" y="4105"/>
                        <a:pt x="4898" y="4122"/>
                      </a:cubicBezTo>
                      <a:cubicBezTo>
                        <a:pt x="5018" y="4131"/>
                        <a:pt x="5138" y="4137"/>
                        <a:pt x="5257" y="4137"/>
                      </a:cubicBezTo>
                      <a:cubicBezTo>
                        <a:pt x="5395" y="4137"/>
                        <a:pt x="5531" y="4128"/>
                        <a:pt x="5665" y="4105"/>
                      </a:cubicBezTo>
                      <a:cubicBezTo>
                        <a:pt x="5960" y="4042"/>
                        <a:pt x="6245" y="3917"/>
                        <a:pt x="6513" y="3783"/>
                      </a:cubicBezTo>
                      <a:cubicBezTo>
                        <a:pt x="7200" y="3453"/>
                        <a:pt x="7699" y="2793"/>
                        <a:pt x="8137" y="2160"/>
                      </a:cubicBezTo>
                      <a:cubicBezTo>
                        <a:pt x="8565" y="1535"/>
                        <a:pt x="8922" y="866"/>
                        <a:pt x="9332" y="224"/>
                      </a:cubicBezTo>
                      <a:lnTo>
                        <a:pt x="9332" y="1"/>
                      </a:lnTo>
                      <a:close/>
                    </a:path>
                  </a:pathLst>
                </a:custGeom>
                <a:solidFill>
                  <a:srgbClr val="3F423C">
                    <a:alpha val="494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46" name="Google Shape;1946;p16"/>
              <p:cNvGrpSpPr/>
              <p:nvPr/>
            </p:nvGrpSpPr>
            <p:grpSpPr>
              <a:xfrm rot="-655394">
                <a:off x="8234113" y="-186015"/>
                <a:ext cx="1385610" cy="1450537"/>
                <a:chOff x="6541903" y="866189"/>
                <a:chExt cx="510528" cy="534450"/>
              </a:xfrm>
            </p:grpSpPr>
            <p:sp>
              <p:nvSpPr>
                <p:cNvPr id="1947" name="Google Shape;1947;p16"/>
                <p:cNvSpPr/>
                <p:nvPr/>
              </p:nvSpPr>
              <p:spPr>
                <a:xfrm>
                  <a:off x="6541903" y="866189"/>
                  <a:ext cx="510528" cy="534450"/>
                </a:xfrm>
                <a:custGeom>
                  <a:rect b="b" l="l" r="r" t="t"/>
                  <a:pathLst>
                    <a:path extrusionOk="0" h="5278" w="5042">
                      <a:moveTo>
                        <a:pt x="3760" y="1"/>
                      </a:moveTo>
                      <a:cubicBezTo>
                        <a:pt x="3713" y="1"/>
                        <a:pt x="3669" y="5"/>
                        <a:pt x="3632" y="15"/>
                      </a:cubicBezTo>
                      <a:cubicBezTo>
                        <a:pt x="2829" y="229"/>
                        <a:pt x="2240" y="933"/>
                        <a:pt x="1883" y="1683"/>
                      </a:cubicBezTo>
                      <a:cubicBezTo>
                        <a:pt x="1526" y="2432"/>
                        <a:pt x="1339" y="3253"/>
                        <a:pt x="1000" y="4020"/>
                      </a:cubicBezTo>
                      <a:cubicBezTo>
                        <a:pt x="777" y="4529"/>
                        <a:pt x="438" y="4921"/>
                        <a:pt x="1" y="5278"/>
                      </a:cubicBezTo>
                      <a:cubicBezTo>
                        <a:pt x="1339" y="4725"/>
                        <a:pt x="2731" y="4109"/>
                        <a:pt x="3605" y="2950"/>
                      </a:cubicBezTo>
                      <a:cubicBezTo>
                        <a:pt x="4078" y="2334"/>
                        <a:pt x="4399" y="1567"/>
                        <a:pt x="5041" y="1130"/>
                      </a:cubicBezTo>
                      <a:cubicBezTo>
                        <a:pt x="4970" y="701"/>
                        <a:pt x="4667" y="362"/>
                        <a:pt x="4292" y="139"/>
                      </a:cubicBezTo>
                      <a:cubicBezTo>
                        <a:pt x="4165" y="62"/>
                        <a:pt x="3937" y="1"/>
                        <a:pt x="37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8" name="Google Shape;1948;p16"/>
                <p:cNvSpPr/>
                <p:nvPr/>
              </p:nvSpPr>
              <p:spPr>
                <a:xfrm>
                  <a:off x="6623212" y="874795"/>
                  <a:ext cx="418386" cy="471669"/>
                </a:xfrm>
                <a:custGeom>
                  <a:rect b="b" l="l" r="r" t="t"/>
                  <a:pathLst>
                    <a:path extrusionOk="0" h="4658" w="4132">
                      <a:moveTo>
                        <a:pt x="3382" y="1"/>
                      </a:moveTo>
                      <a:cubicBezTo>
                        <a:pt x="3177" y="224"/>
                        <a:pt x="2998" y="474"/>
                        <a:pt x="2855" y="750"/>
                      </a:cubicBezTo>
                      <a:cubicBezTo>
                        <a:pt x="2873" y="509"/>
                        <a:pt x="2927" y="269"/>
                        <a:pt x="3025" y="54"/>
                      </a:cubicBezTo>
                      <a:lnTo>
                        <a:pt x="3025" y="54"/>
                      </a:lnTo>
                      <a:cubicBezTo>
                        <a:pt x="2820" y="376"/>
                        <a:pt x="2695" y="741"/>
                        <a:pt x="2570" y="1107"/>
                      </a:cubicBezTo>
                      <a:cubicBezTo>
                        <a:pt x="2606" y="839"/>
                        <a:pt x="2632" y="563"/>
                        <a:pt x="2659" y="295"/>
                      </a:cubicBezTo>
                      <a:lnTo>
                        <a:pt x="2659" y="295"/>
                      </a:lnTo>
                      <a:cubicBezTo>
                        <a:pt x="2418" y="750"/>
                        <a:pt x="2222" y="1232"/>
                        <a:pt x="2088" y="1732"/>
                      </a:cubicBezTo>
                      <a:cubicBezTo>
                        <a:pt x="2035" y="1419"/>
                        <a:pt x="2061" y="1098"/>
                        <a:pt x="2106" y="786"/>
                      </a:cubicBezTo>
                      <a:lnTo>
                        <a:pt x="2106" y="786"/>
                      </a:lnTo>
                      <a:cubicBezTo>
                        <a:pt x="1874" y="1250"/>
                        <a:pt x="1740" y="1758"/>
                        <a:pt x="1696" y="2276"/>
                      </a:cubicBezTo>
                      <a:cubicBezTo>
                        <a:pt x="1615" y="1928"/>
                        <a:pt x="1580" y="1571"/>
                        <a:pt x="1589" y="1214"/>
                      </a:cubicBezTo>
                      <a:lnTo>
                        <a:pt x="1589" y="1214"/>
                      </a:lnTo>
                      <a:cubicBezTo>
                        <a:pt x="1419" y="1696"/>
                        <a:pt x="1348" y="2213"/>
                        <a:pt x="1375" y="2722"/>
                      </a:cubicBezTo>
                      <a:cubicBezTo>
                        <a:pt x="1268" y="2410"/>
                        <a:pt x="1196" y="2088"/>
                        <a:pt x="1160" y="1767"/>
                      </a:cubicBezTo>
                      <a:cubicBezTo>
                        <a:pt x="1071" y="2213"/>
                        <a:pt x="1036" y="2677"/>
                        <a:pt x="1053" y="3132"/>
                      </a:cubicBezTo>
                      <a:cubicBezTo>
                        <a:pt x="1000" y="2918"/>
                        <a:pt x="937" y="2731"/>
                        <a:pt x="937" y="2517"/>
                      </a:cubicBezTo>
                      <a:cubicBezTo>
                        <a:pt x="920" y="2856"/>
                        <a:pt x="893" y="3204"/>
                        <a:pt x="875" y="3551"/>
                      </a:cubicBezTo>
                      <a:lnTo>
                        <a:pt x="786" y="2900"/>
                      </a:lnTo>
                      <a:cubicBezTo>
                        <a:pt x="741" y="3248"/>
                        <a:pt x="688" y="3587"/>
                        <a:pt x="625" y="3926"/>
                      </a:cubicBezTo>
                      <a:cubicBezTo>
                        <a:pt x="607" y="3721"/>
                        <a:pt x="607" y="3507"/>
                        <a:pt x="616" y="3302"/>
                      </a:cubicBezTo>
                      <a:lnTo>
                        <a:pt x="616" y="3302"/>
                      </a:lnTo>
                      <a:cubicBezTo>
                        <a:pt x="572" y="3801"/>
                        <a:pt x="340" y="4292"/>
                        <a:pt x="1" y="4658"/>
                      </a:cubicBezTo>
                      <a:cubicBezTo>
                        <a:pt x="509" y="4568"/>
                        <a:pt x="991" y="4328"/>
                        <a:pt x="1375" y="3980"/>
                      </a:cubicBezTo>
                      <a:lnTo>
                        <a:pt x="1375" y="3980"/>
                      </a:lnTo>
                      <a:cubicBezTo>
                        <a:pt x="1187" y="4060"/>
                        <a:pt x="991" y="4105"/>
                        <a:pt x="795" y="4113"/>
                      </a:cubicBezTo>
                      <a:cubicBezTo>
                        <a:pt x="1223" y="3899"/>
                        <a:pt x="1651" y="3694"/>
                        <a:pt x="2070" y="3489"/>
                      </a:cubicBezTo>
                      <a:lnTo>
                        <a:pt x="2070" y="3489"/>
                      </a:lnTo>
                      <a:cubicBezTo>
                        <a:pt x="1776" y="3498"/>
                        <a:pt x="1482" y="3569"/>
                        <a:pt x="1205" y="3676"/>
                      </a:cubicBezTo>
                      <a:lnTo>
                        <a:pt x="2427" y="3043"/>
                      </a:lnTo>
                      <a:lnTo>
                        <a:pt x="2427" y="3043"/>
                      </a:lnTo>
                      <a:cubicBezTo>
                        <a:pt x="2160" y="3096"/>
                        <a:pt x="1901" y="3159"/>
                        <a:pt x="1642" y="3230"/>
                      </a:cubicBezTo>
                      <a:cubicBezTo>
                        <a:pt x="1972" y="3043"/>
                        <a:pt x="2320" y="2865"/>
                        <a:pt x="2668" y="2704"/>
                      </a:cubicBezTo>
                      <a:lnTo>
                        <a:pt x="2668" y="2704"/>
                      </a:lnTo>
                      <a:cubicBezTo>
                        <a:pt x="2347" y="2731"/>
                        <a:pt x="2026" y="2820"/>
                        <a:pt x="1722" y="2918"/>
                      </a:cubicBezTo>
                      <a:cubicBezTo>
                        <a:pt x="2142" y="2686"/>
                        <a:pt x="2570" y="2454"/>
                        <a:pt x="2998" y="2222"/>
                      </a:cubicBezTo>
                      <a:lnTo>
                        <a:pt x="2998" y="2222"/>
                      </a:lnTo>
                      <a:cubicBezTo>
                        <a:pt x="2650" y="2267"/>
                        <a:pt x="2311" y="2347"/>
                        <a:pt x="1981" y="2463"/>
                      </a:cubicBezTo>
                      <a:cubicBezTo>
                        <a:pt x="2392" y="2195"/>
                        <a:pt x="2811" y="1946"/>
                        <a:pt x="3248" y="1723"/>
                      </a:cubicBezTo>
                      <a:lnTo>
                        <a:pt x="3248" y="1723"/>
                      </a:lnTo>
                      <a:cubicBezTo>
                        <a:pt x="2900" y="1758"/>
                        <a:pt x="2552" y="1848"/>
                        <a:pt x="2231" y="1972"/>
                      </a:cubicBezTo>
                      <a:cubicBezTo>
                        <a:pt x="2615" y="1660"/>
                        <a:pt x="3078" y="1446"/>
                        <a:pt x="3569" y="1357"/>
                      </a:cubicBezTo>
                      <a:cubicBezTo>
                        <a:pt x="3547" y="1356"/>
                        <a:pt x="3524" y="1356"/>
                        <a:pt x="3502" y="1356"/>
                      </a:cubicBezTo>
                      <a:cubicBezTo>
                        <a:pt x="3211" y="1356"/>
                        <a:pt x="2915" y="1409"/>
                        <a:pt x="2641" y="1509"/>
                      </a:cubicBezTo>
                      <a:cubicBezTo>
                        <a:pt x="2980" y="1285"/>
                        <a:pt x="3364" y="1134"/>
                        <a:pt x="3765" y="1054"/>
                      </a:cubicBezTo>
                      <a:cubicBezTo>
                        <a:pt x="3616" y="1021"/>
                        <a:pt x="3466" y="1005"/>
                        <a:pt x="3316" y="1005"/>
                      </a:cubicBezTo>
                      <a:cubicBezTo>
                        <a:pt x="3216" y="1005"/>
                        <a:pt x="3116" y="1013"/>
                        <a:pt x="3016" y="1027"/>
                      </a:cubicBezTo>
                      <a:lnTo>
                        <a:pt x="4131" y="706"/>
                      </a:lnTo>
                      <a:cubicBezTo>
                        <a:pt x="3972" y="654"/>
                        <a:pt x="3808" y="630"/>
                        <a:pt x="3644" y="630"/>
                      </a:cubicBezTo>
                      <a:cubicBezTo>
                        <a:pt x="3523" y="630"/>
                        <a:pt x="3402" y="643"/>
                        <a:pt x="3284" y="670"/>
                      </a:cubicBezTo>
                      <a:cubicBezTo>
                        <a:pt x="3319" y="447"/>
                        <a:pt x="3355" y="224"/>
                        <a:pt x="3382" y="1"/>
                      </a:cubicBezTo>
                      <a:close/>
                    </a:path>
                  </a:pathLst>
                </a:custGeom>
                <a:solidFill>
                  <a:srgbClr val="3F423C">
                    <a:alpha val="27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9" name="Google Shape;1949;p16"/>
                <p:cNvSpPr/>
                <p:nvPr/>
              </p:nvSpPr>
              <p:spPr>
                <a:xfrm>
                  <a:off x="6541903" y="898287"/>
                  <a:ext cx="510528" cy="502351"/>
                </a:xfrm>
                <a:custGeom>
                  <a:rect b="b" l="l" r="r" t="t"/>
                  <a:pathLst>
                    <a:path extrusionOk="0" h="4961" w="5042">
                      <a:moveTo>
                        <a:pt x="4542" y="1"/>
                      </a:moveTo>
                      <a:cubicBezTo>
                        <a:pt x="4283" y="126"/>
                        <a:pt x="4042" y="286"/>
                        <a:pt x="3828" y="474"/>
                      </a:cubicBezTo>
                      <a:cubicBezTo>
                        <a:pt x="3471" y="786"/>
                        <a:pt x="3177" y="1169"/>
                        <a:pt x="2891" y="1553"/>
                      </a:cubicBezTo>
                      <a:cubicBezTo>
                        <a:pt x="2749" y="1740"/>
                        <a:pt x="2606" y="1946"/>
                        <a:pt x="2490" y="2151"/>
                      </a:cubicBezTo>
                      <a:cubicBezTo>
                        <a:pt x="2365" y="2347"/>
                        <a:pt x="2267" y="2561"/>
                        <a:pt x="2151" y="2766"/>
                      </a:cubicBezTo>
                      <a:cubicBezTo>
                        <a:pt x="1678" y="3650"/>
                        <a:pt x="964" y="4443"/>
                        <a:pt x="81" y="4890"/>
                      </a:cubicBezTo>
                      <a:cubicBezTo>
                        <a:pt x="54" y="4916"/>
                        <a:pt x="28" y="4934"/>
                        <a:pt x="1" y="4961"/>
                      </a:cubicBezTo>
                      <a:cubicBezTo>
                        <a:pt x="1339" y="4408"/>
                        <a:pt x="2731" y="3792"/>
                        <a:pt x="3605" y="2633"/>
                      </a:cubicBezTo>
                      <a:cubicBezTo>
                        <a:pt x="4078" y="2017"/>
                        <a:pt x="4399" y="1250"/>
                        <a:pt x="5041" y="813"/>
                      </a:cubicBezTo>
                      <a:cubicBezTo>
                        <a:pt x="4988" y="483"/>
                        <a:pt x="4791" y="206"/>
                        <a:pt x="4542" y="1"/>
                      </a:cubicBezTo>
                      <a:close/>
                    </a:path>
                  </a:pathLst>
                </a:custGeom>
                <a:solidFill>
                  <a:srgbClr val="3F423C">
                    <a:alpha val="2737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0" name="Google Shape;1950;p16"/>
                <p:cNvSpPr/>
                <p:nvPr/>
              </p:nvSpPr>
              <p:spPr>
                <a:xfrm>
                  <a:off x="6541903" y="887453"/>
                  <a:ext cx="470734" cy="513186"/>
                </a:xfrm>
                <a:custGeom>
                  <a:rect b="b" l="l" r="r" t="t"/>
                  <a:pathLst>
                    <a:path extrusionOk="0" h="5068" w="4649">
                      <a:moveTo>
                        <a:pt x="4399" y="1"/>
                      </a:moveTo>
                      <a:cubicBezTo>
                        <a:pt x="3400" y="625"/>
                        <a:pt x="2686" y="1651"/>
                        <a:pt x="2071" y="2668"/>
                      </a:cubicBezTo>
                      <a:cubicBezTo>
                        <a:pt x="1740" y="3212"/>
                        <a:pt x="1419" y="3765"/>
                        <a:pt x="991" y="4238"/>
                      </a:cubicBezTo>
                      <a:cubicBezTo>
                        <a:pt x="759" y="4488"/>
                        <a:pt x="500" y="4711"/>
                        <a:pt x="206" y="4889"/>
                      </a:cubicBezTo>
                      <a:cubicBezTo>
                        <a:pt x="144" y="4943"/>
                        <a:pt x="72" y="5005"/>
                        <a:pt x="1" y="5068"/>
                      </a:cubicBezTo>
                      <a:cubicBezTo>
                        <a:pt x="197" y="4988"/>
                        <a:pt x="384" y="4907"/>
                        <a:pt x="581" y="4827"/>
                      </a:cubicBezTo>
                      <a:cubicBezTo>
                        <a:pt x="1143" y="4417"/>
                        <a:pt x="1607" y="3837"/>
                        <a:pt x="1981" y="3239"/>
                      </a:cubicBezTo>
                      <a:cubicBezTo>
                        <a:pt x="2552" y="2356"/>
                        <a:pt x="3034" y="1384"/>
                        <a:pt x="3819" y="697"/>
                      </a:cubicBezTo>
                      <a:cubicBezTo>
                        <a:pt x="4060" y="482"/>
                        <a:pt x="4345" y="295"/>
                        <a:pt x="4649" y="206"/>
                      </a:cubicBezTo>
                      <a:cubicBezTo>
                        <a:pt x="4577" y="135"/>
                        <a:pt x="4488" y="63"/>
                        <a:pt x="43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951" name="Google Shape;1951;p16"/>
          <p:cNvGrpSpPr/>
          <p:nvPr/>
        </p:nvGrpSpPr>
        <p:grpSpPr>
          <a:xfrm flipH="1">
            <a:off x="5380361" y="-1040621"/>
            <a:ext cx="4888591" cy="2697128"/>
            <a:chOff x="-949798" y="-1240305"/>
            <a:chExt cx="4886148" cy="2697128"/>
          </a:xfrm>
        </p:grpSpPr>
        <p:grpSp>
          <p:nvGrpSpPr>
            <p:cNvPr id="1952" name="Google Shape;1952;p16"/>
            <p:cNvGrpSpPr/>
            <p:nvPr/>
          </p:nvGrpSpPr>
          <p:grpSpPr>
            <a:xfrm rot="5400000">
              <a:off x="2018835" y="-1557479"/>
              <a:ext cx="1600029" cy="2235001"/>
              <a:chOff x="3996441" y="87120"/>
              <a:chExt cx="849227" cy="1186243"/>
            </a:xfrm>
          </p:grpSpPr>
          <p:sp>
            <p:nvSpPr>
              <p:cNvPr id="1953" name="Google Shape;1953;p1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1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1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1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1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1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1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1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1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1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1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4" name="Google Shape;1964;p16"/>
            <p:cNvGrpSpPr/>
            <p:nvPr/>
          </p:nvGrpSpPr>
          <p:grpSpPr>
            <a:xfrm rot="-594063">
              <a:off x="-527207" y="-194896"/>
              <a:ext cx="2986713" cy="802225"/>
              <a:chOff x="915235" y="704077"/>
              <a:chExt cx="1319859" cy="354511"/>
            </a:xfrm>
          </p:grpSpPr>
          <p:sp>
            <p:nvSpPr>
              <p:cNvPr id="1965" name="Google Shape;1965;p16"/>
              <p:cNvSpPr/>
              <p:nvPr/>
            </p:nvSpPr>
            <p:spPr>
              <a:xfrm>
                <a:off x="915235" y="704077"/>
                <a:ext cx="1319859" cy="354511"/>
              </a:xfrm>
              <a:custGeom>
                <a:rect b="b" l="l" r="r" t="t"/>
                <a:pathLst>
                  <a:path extrusionOk="0" h="3501" w="13035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28"/>
                      <a:pt x="2365" y="2534"/>
                      <a:pt x="3988" y="3087"/>
                    </a:cubicBezTo>
                    <a:cubicBezTo>
                      <a:pt x="4794" y="3362"/>
                      <a:pt x="5645" y="3500"/>
                      <a:pt x="6495" y="3500"/>
                    </a:cubicBezTo>
                    <a:cubicBezTo>
                      <a:pt x="7385" y="3500"/>
                      <a:pt x="8274" y="3349"/>
                      <a:pt x="9109" y="3043"/>
                    </a:cubicBezTo>
                    <a:cubicBezTo>
                      <a:pt x="10635" y="2490"/>
                      <a:pt x="11919" y="1473"/>
                      <a:pt x="13034" y="286"/>
                    </a:cubicBezTo>
                    <a:lnTo>
                      <a:pt x="12651" y="277"/>
                    </a:lnTo>
                    <a:cubicBezTo>
                      <a:pt x="11625" y="1303"/>
                      <a:pt x="10456" y="2178"/>
                      <a:pt x="9100" y="2677"/>
                    </a:cubicBezTo>
                    <a:cubicBezTo>
                      <a:pt x="8270" y="2983"/>
                      <a:pt x="7388" y="3135"/>
                      <a:pt x="6506" y="3135"/>
                    </a:cubicBezTo>
                    <a:cubicBezTo>
                      <a:pt x="5664" y="3135"/>
                      <a:pt x="4821" y="2996"/>
                      <a:pt x="4024" y="2722"/>
                    </a:cubicBezTo>
                    <a:cubicBezTo>
                      <a:pt x="2552" y="2213"/>
                      <a:pt x="1250" y="1250"/>
                      <a:pt x="322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16"/>
              <p:cNvSpPr/>
              <p:nvPr/>
            </p:nvSpPr>
            <p:spPr>
              <a:xfrm>
                <a:off x="915235" y="704077"/>
                <a:ext cx="1319859" cy="354511"/>
              </a:xfrm>
              <a:custGeom>
                <a:rect b="b" l="l" r="r" t="t"/>
                <a:pathLst>
                  <a:path extrusionOk="0" h="3501" w="13035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28"/>
                      <a:pt x="2365" y="2534"/>
                      <a:pt x="3988" y="3087"/>
                    </a:cubicBezTo>
                    <a:cubicBezTo>
                      <a:pt x="4794" y="3362"/>
                      <a:pt x="5645" y="3500"/>
                      <a:pt x="6495" y="3500"/>
                    </a:cubicBezTo>
                    <a:cubicBezTo>
                      <a:pt x="7385" y="3500"/>
                      <a:pt x="8274" y="3349"/>
                      <a:pt x="9109" y="3043"/>
                    </a:cubicBezTo>
                    <a:cubicBezTo>
                      <a:pt x="10635" y="2490"/>
                      <a:pt x="11919" y="1473"/>
                      <a:pt x="13034" y="286"/>
                    </a:cubicBezTo>
                    <a:lnTo>
                      <a:pt x="12713" y="277"/>
                    </a:lnTo>
                    <a:cubicBezTo>
                      <a:pt x="12490" y="554"/>
                      <a:pt x="12249" y="804"/>
                      <a:pt x="11991" y="1045"/>
                    </a:cubicBezTo>
                    <a:cubicBezTo>
                      <a:pt x="11652" y="1357"/>
                      <a:pt x="11286" y="1624"/>
                      <a:pt x="10920" y="1901"/>
                    </a:cubicBezTo>
                    <a:cubicBezTo>
                      <a:pt x="10581" y="2151"/>
                      <a:pt x="10224" y="2409"/>
                      <a:pt x="9841" y="2570"/>
                    </a:cubicBezTo>
                    <a:cubicBezTo>
                      <a:pt x="8767" y="3034"/>
                      <a:pt x="7591" y="3384"/>
                      <a:pt x="6432" y="3384"/>
                    </a:cubicBezTo>
                    <a:cubicBezTo>
                      <a:pt x="6030" y="3384"/>
                      <a:pt x="5630" y="3342"/>
                      <a:pt x="5237" y="3248"/>
                    </a:cubicBezTo>
                    <a:cubicBezTo>
                      <a:pt x="3890" y="2927"/>
                      <a:pt x="2543" y="2427"/>
                      <a:pt x="1508" y="1508"/>
                    </a:cubicBezTo>
                    <a:cubicBezTo>
                      <a:pt x="1267" y="1294"/>
                      <a:pt x="1053" y="1062"/>
                      <a:pt x="839" y="830"/>
                    </a:cubicBezTo>
                    <a:cubicBezTo>
                      <a:pt x="598" y="572"/>
                      <a:pt x="366" y="304"/>
                      <a:pt x="197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7" name="Google Shape;1967;p16"/>
            <p:cNvGrpSpPr/>
            <p:nvPr/>
          </p:nvGrpSpPr>
          <p:grpSpPr>
            <a:xfrm rot="9331052">
              <a:off x="-558620" y="-1009244"/>
              <a:ext cx="1600032" cy="2235005"/>
              <a:chOff x="3996441" y="87120"/>
              <a:chExt cx="849227" cy="1186243"/>
            </a:xfrm>
          </p:grpSpPr>
          <p:sp>
            <p:nvSpPr>
              <p:cNvPr id="1968" name="Google Shape;1968;p1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1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1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1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1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1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1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1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1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1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1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9" name="Google Shape;1979;p16"/>
            <p:cNvGrpSpPr/>
            <p:nvPr/>
          </p:nvGrpSpPr>
          <p:grpSpPr>
            <a:xfrm rot="-5718721">
              <a:off x="588726" y="-793607"/>
              <a:ext cx="1228862" cy="1463960"/>
              <a:chOff x="5806687" y="1410545"/>
              <a:chExt cx="477012" cy="568271"/>
            </a:xfrm>
          </p:grpSpPr>
          <p:sp>
            <p:nvSpPr>
              <p:cNvPr id="1980" name="Google Shape;1980;p16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16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16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16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_1_1_2"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17"/>
          <p:cNvSpPr/>
          <p:nvPr/>
        </p:nvSpPr>
        <p:spPr>
          <a:xfrm>
            <a:off x="-337800" y="-623975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6" name="Google Shape;1986;p17"/>
          <p:cNvGrpSpPr/>
          <p:nvPr/>
        </p:nvGrpSpPr>
        <p:grpSpPr>
          <a:xfrm flipH="1" rot="609281">
            <a:off x="7194236" y="2861043"/>
            <a:ext cx="3670836" cy="3938523"/>
            <a:chOff x="-1793949" y="2571762"/>
            <a:chExt cx="3670968" cy="3938665"/>
          </a:xfrm>
        </p:grpSpPr>
        <p:grpSp>
          <p:nvGrpSpPr>
            <p:cNvPr id="1987" name="Google Shape;1987;p17"/>
            <p:cNvGrpSpPr/>
            <p:nvPr/>
          </p:nvGrpSpPr>
          <p:grpSpPr>
            <a:xfrm rot="-3689794">
              <a:off x="-1743677" y="4136007"/>
              <a:ext cx="2605749" cy="1664564"/>
              <a:chOff x="5669385" y="-152150"/>
              <a:chExt cx="1383042" cy="883494"/>
            </a:xfrm>
          </p:grpSpPr>
          <p:sp>
            <p:nvSpPr>
              <p:cNvPr id="1988" name="Google Shape;1988;p17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17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17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17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17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17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17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5" name="Google Shape;1995;p17"/>
            <p:cNvGrpSpPr/>
            <p:nvPr/>
          </p:nvGrpSpPr>
          <p:grpSpPr>
            <a:xfrm rot="-3966003">
              <a:off x="-13438" y="4627989"/>
              <a:ext cx="1643007" cy="1610336"/>
              <a:chOff x="4785930" y="1655991"/>
              <a:chExt cx="579077" cy="567562"/>
            </a:xfrm>
          </p:grpSpPr>
          <p:sp>
            <p:nvSpPr>
              <p:cNvPr id="1996" name="Google Shape;1996;p17"/>
              <p:cNvSpPr/>
              <p:nvPr/>
            </p:nvSpPr>
            <p:spPr>
              <a:xfrm>
                <a:off x="4785930" y="1655991"/>
                <a:ext cx="579077" cy="567562"/>
              </a:xfrm>
              <a:custGeom>
                <a:rect b="b" l="l" r="r" t="t"/>
                <a:pathLst>
                  <a:path extrusionOk="0" h="5605" w="5719">
                    <a:moveTo>
                      <a:pt x="938" y="0"/>
                    </a:moveTo>
                    <a:cubicBezTo>
                      <a:pt x="910" y="0"/>
                      <a:pt x="883" y="1"/>
                      <a:pt x="857" y="3"/>
                    </a:cubicBezTo>
                    <a:cubicBezTo>
                      <a:pt x="536" y="29"/>
                      <a:pt x="214" y="119"/>
                      <a:pt x="0" y="359"/>
                    </a:cubicBezTo>
                    <a:cubicBezTo>
                      <a:pt x="102" y="277"/>
                      <a:pt x="227" y="241"/>
                      <a:pt x="356" y="241"/>
                    </a:cubicBezTo>
                    <a:cubicBezTo>
                      <a:pt x="579" y="241"/>
                      <a:pt x="815" y="348"/>
                      <a:pt x="973" y="511"/>
                    </a:cubicBezTo>
                    <a:cubicBezTo>
                      <a:pt x="1223" y="770"/>
                      <a:pt x="1347" y="1135"/>
                      <a:pt x="1490" y="1466"/>
                    </a:cubicBezTo>
                    <a:cubicBezTo>
                      <a:pt x="2079" y="2866"/>
                      <a:pt x="3185" y="3981"/>
                      <a:pt x="4318" y="4989"/>
                    </a:cubicBezTo>
                    <a:cubicBezTo>
                      <a:pt x="4541" y="5186"/>
                      <a:pt x="4764" y="5382"/>
                      <a:pt x="4943" y="5605"/>
                    </a:cubicBezTo>
                    <a:cubicBezTo>
                      <a:pt x="5201" y="4731"/>
                      <a:pt x="5433" y="3856"/>
                      <a:pt x="5603" y="2955"/>
                    </a:cubicBezTo>
                    <a:cubicBezTo>
                      <a:pt x="5665" y="2634"/>
                      <a:pt x="5719" y="2304"/>
                      <a:pt x="5638" y="1983"/>
                    </a:cubicBezTo>
                    <a:cubicBezTo>
                      <a:pt x="5576" y="1733"/>
                      <a:pt x="5433" y="1519"/>
                      <a:pt x="5273" y="1314"/>
                    </a:cubicBezTo>
                    <a:cubicBezTo>
                      <a:pt x="4871" y="797"/>
                      <a:pt x="4336" y="359"/>
                      <a:pt x="3711" y="145"/>
                    </a:cubicBezTo>
                    <a:cubicBezTo>
                      <a:pt x="3446" y="54"/>
                      <a:pt x="3165" y="7"/>
                      <a:pt x="2886" y="7"/>
                    </a:cubicBezTo>
                    <a:cubicBezTo>
                      <a:pt x="2507" y="7"/>
                      <a:pt x="2131" y="94"/>
                      <a:pt x="1802" y="279"/>
                    </a:cubicBezTo>
                    <a:cubicBezTo>
                      <a:pt x="1573" y="91"/>
                      <a:pt x="1239" y="0"/>
                      <a:pt x="9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17"/>
              <p:cNvSpPr/>
              <p:nvPr/>
            </p:nvSpPr>
            <p:spPr>
              <a:xfrm>
                <a:off x="4785930" y="1655991"/>
                <a:ext cx="502326" cy="567562"/>
              </a:xfrm>
              <a:custGeom>
                <a:rect b="b" l="l" r="r" t="t"/>
                <a:pathLst>
                  <a:path extrusionOk="0" h="5605" w="4961">
                    <a:moveTo>
                      <a:pt x="938" y="0"/>
                    </a:moveTo>
                    <a:cubicBezTo>
                      <a:pt x="910" y="0"/>
                      <a:pt x="883" y="1"/>
                      <a:pt x="857" y="3"/>
                    </a:cubicBezTo>
                    <a:cubicBezTo>
                      <a:pt x="536" y="29"/>
                      <a:pt x="214" y="119"/>
                      <a:pt x="0" y="359"/>
                    </a:cubicBezTo>
                    <a:cubicBezTo>
                      <a:pt x="102" y="277"/>
                      <a:pt x="227" y="241"/>
                      <a:pt x="356" y="241"/>
                    </a:cubicBezTo>
                    <a:cubicBezTo>
                      <a:pt x="579" y="241"/>
                      <a:pt x="815" y="348"/>
                      <a:pt x="973" y="511"/>
                    </a:cubicBezTo>
                    <a:cubicBezTo>
                      <a:pt x="1223" y="770"/>
                      <a:pt x="1347" y="1135"/>
                      <a:pt x="1490" y="1466"/>
                    </a:cubicBezTo>
                    <a:cubicBezTo>
                      <a:pt x="2079" y="2866"/>
                      <a:pt x="3185" y="3981"/>
                      <a:pt x="4318" y="4989"/>
                    </a:cubicBezTo>
                    <a:cubicBezTo>
                      <a:pt x="4541" y="5186"/>
                      <a:pt x="4764" y="5382"/>
                      <a:pt x="4943" y="5605"/>
                    </a:cubicBezTo>
                    <a:cubicBezTo>
                      <a:pt x="4952" y="5596"/>
                      <a:pt x="4952" y="5587"/>
                      <a:pt x="4960" y="5569"/>
                    </a:cubicBezTo>
                    <a:cubicBezTo>
                      <a:pt x="4916" y="5489"/>
                      <a:pt x="4880" y="5400"/>
                      <a:pt x="4844" y="5319"/>
                    </a:cubicBezTo>
                    <a:cubicBezTo>
                      <a:pt x="4532" y="4561"/>
                      <a:pt x="4220" y="3803"/>
                      <a:pt x="4095" y="3000"/>
                    </a:cubicBezTo>
                    <a:cubicBezTo>
                      <a:pt x="4059" y="2777"/>
                      <a:pt x="4033" y="2554"/>
                      <a:pt x="3970" y="2340"/>
                    </a:cubicBezTo>
                    <a:cubicBezTo>
                      <a:pt x="3863" y="1965"/>
                      <a:pt x="3631" y="1644"/>
                      <a:pt x="3399" y="1341"/>
                    </a:cubicBezTo>
                    <a:cubicBezTo>
                      <a:pt x="3212" y="1109"/>
                      <a:pt x="3025" y="886"/>
                      <a:pt x="2810" y="689"/>
                    </a:cubicBezTo>
                    <a:cubicBezTo>
                      <a:pt x="2570" y="475"/>
                      <a:pt x="2293" y="306"/>
                      <a:pt x="2008" y="181"/>
                    </a:cubicBezTo>
                    <a:cubicBezTo>
                      <a:pt x="1936" y="208"/>
                      <a:pt x="1865" y="243"/>
                      <a:pt x="1802" y="279"/>
                    </a:cubicBezTo>
                    <a:cubicBezTo>
                      <a:pt x="1573" y="91"/>
                      <a:pt x="1239" y="0"/>
                      <a:pt x="93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17"/>
              <p:cNvSpPr/>
              <p:nvPr/>
            </p:nvSpPr>
            <p:spPr>
              <a:xfrm>
                <a:off x="4938522" y="1668648"/>
                <a:ext cx="393983" cy="515211"/>
              </a:xfrm>
              <a:custGeom>
                <a:rect b="b" l="l" r="r" t="t"/>
                <a:pathLst>
                  <a:path extrusionOk="0" h="5088" w="3891">
                    <a:moveTo>
                      <a:pt x="1693" y="1"/>
                    </a:moveTo>
                    <a:cubicBezTo>
                      <a:pt x="1228" y="1"/>
                      <a:pt x="603" y="196"/>
                      <a:pt x="492" y="225"/>
                    </a:cubicBezTo>
                    <a:cubicBezTo>
                      <a:pt x="482" y="228"/>
                      <a:pt x="473" y="229"/>
                      <a:pt x="463" y="229"/>
                    </a:cubicBezTo>
                    <a:cubicBezTo>
                      <a:pt x="392" y="229"/>
                      <a:pt x="322" y="174"/>
                      <a:pt x="251" y="127"/>
                    </a:cubicBezTo>
                    <a:cubicBezTo>
                      <a:pt x="215" y="105"/>
                      <a:pt x="168" y="89"/>
                      <a:pt x="125" y="89"/>
                    </a:cubicBezTo>
                    <a:cubicBezTo>
                      <a:pt x="81" y="89"/>
                      <a:pt x="41" y="105"/>
                      <a:pt x="19" y="145"/>
                    </a:cubicBezTo>
                    <a:cubicBezTo>
                      <a:pt x="1" y="172"/>
                      <a:pt x="1" y="208"/>
                      <a:pt x="1" y="243"/>
                    </a:cubicBezTo>
                    <a:lnTo>
                      <a:pt x="46" y="1002"/>
                    </a:lnTo>
                    <a:cubicBezTo>
                      <a:pt x="108" y="761"/>
                      <a:pt x="162" y="520"/>
                      <a:pt x="188" y="279"/>
                    </a:cubicBezTo>
                    <a:cubicBezTo>
                      <a:pt x="313" y="413"/>
                      <a:pt x="313" y="618"/>
                      <a:pt x="304" y="796"/>
                    </a:cubicBezTo>
                    <a:cubicBezTo>
                      <a:pt x="295" y="1064"/>
                      <a:pt x="286" y="1323"/>
                      <a:pt x="278" y="1590"/>
                    </a:cubicBezTo>
                    <a:lnTo>
                      <a:pt x="759" y="511"/>
                    </a:lnTo>
                    <a:lnTo>
                      <a:pt x="759" y="511"/>
                    </a:lnTo>
                    <a:cubicBezTo>
                      <a:pt x="679" y="975"/>
                      <a:pt x="590" y="1430"/>
                      <a:pt x="581" y="1903"/>
                    </a:cubicBezTo>
                    <a:lnTo>
                      <a:pt x="982" y="841"/>
                    </a:lnTo>
                    <a:lnTo>
                      <a:pt x="982" y="841"/>
                    </a:lnTo>
                    <a:cubicBezTo>
                      <a:pt x="911" y="1341"/>
                      <a:pt x="884" y="1840"/>
                      <a:pt x="920" y="2349"/>
                    </a:cubicBezTo>
                    <a:cubicBezTo>
                      <a:pt x="956" y="1903"/>
                      <a:pt x="1009" y="1448"/>
                      <a:pt x="1232" y="1064"/>
                    </a:cubicBezTo>
                    <a:lnTo>
                      <a:pt x="1232" y="1064"/>
                    </a:lnTo>
                    <a:cubicBezTo>
                      <a:pt x="1125" y="1555"/>
                      <a:pt x="1089" y="2054"/>
                      <a:pt x="1116" y="2554"/>
                    </a:cubicBezTo>
                    <a:cubicBezTo>
                      <a:pt x="1161" y="2090"/>
                      <a:pt x="1321" y="1635"/>
                      <a:pt x="1589" y="1251"/>
                    </a:cubicBezTo>
                    <a:lnTo>
                      <a:pt x="1589" y="1251"/>
                    </a:lnTo>
                    <a:cubicBezTo>
                      <a:pt x="1446" y="1715"/>
                      <a:pt x="1348" y="2188"/>
                      <a:pt x="1303" y="2679"/>
                    </a:cubicBezTo>
                    <a:cubicBezTo>
                      <a:pt x="1402" y="2251"/>
                      <a:pt x="1607" y="1858"/>
                      <a:pt x="1883" y="1519"/>
                    </a:cubicBezTo>
                    <a:lnTo>
                      <a:pt x="1883" y="1519"/>
                    </a:lnTo>
                    <a:cubicBezTo>
                      <a:pt x="1678" y="1929"/>
                      <a:pt x="1535" y="2366"/>
                      <a:pt x="1455" y="2813"/>
                    </a:cubicBezTo>
                    <a:cubicBezTo>
                      <a:pt x="1616" y="2465"/>
                      <a:pt x="1857" y="2135"/>
                      <a:pt x="2142" y="1867"/>
                    </a:cubicBezTo>
                    <a:lnTo>
                      <a:pt x="2142" y="1867"/>
                    </a:lnTo>
                    <a:cubicBezTo>
                      <a:pt x="1937" y="2259"/>
                      <a:pt x="1785" y="2679"/>
                      <a:pt x="1696" y="3107"/>
                    </a:cubicBezTo>
                    <a:cubicBezTo>
                      <a:pt x="1848" y="2804"/>
                      <a:pt x="2035" y="2581"/>
                      <a:pt x="2249" y="2322"/>
                    </a:cubicBezTo>
                    <a:lnTo>
                      <a:pt x="2249" y="2322"/>
                    </a:lnTo>
                    <a:cubicBezTo>
                      <a:pt x="2133" y="2786"/>
                      <a:pt x="2062" y="3259"/>
                      <a:pt x="2026" y="3731"/>
                    </a:cubicBezTo>
                    <a:cubicBezTo>
                      <a:pt x="2106" y="3366"/>
                      <a:pt x="2231" y="3009"/>
                      <a:pt x="2383" y="2670"/>
                    </a:cubicBezTo>
                    <a:lnTo>
                      <a:pt x="2383" y="2670"/>
                    </a:lnTo>
                    <a:cubicBezTo>
                      <a:pt x="2374" y="2875"/>
                      <a:pt x="2356" y="3080"/>
                      <a:pt x="2356" y="3294"/>
                    </a:cubicBezTo>
                    <a:cubicBezTo>
                      <a:pt x="2347" y="3598"/>
                      <a:pt x="2347" y="3910"/>
                      <a:pt x="2463" y="4186"/>
                    </a:cubicBezTo>
                    <a:cubicBezTo>
                      <a:pt x="2499" y="3972"/>
                      <a:pt x="2535" y="3749"/>
                      <a:pt x="2570" y="3535"/>
                    </a:cubicBezTo>
                    <a:cubicBezTo>
                      <a:pt x="2615" y="3883"/>
                      <a:pt x="2722" y="4231"/>
                      <a:pt x="2865" y="4552"/>
                    </a:cubicBezTo>
                    <a:cubicBezTo>
                      <a:pt x="2874" y="4409"/>
                      <a:pt x="2882" y="4311"/>
                      <a:pt x="2891" y="4169"/>
                    </a:cubicBezTo>
                    <a:cubicBezTo>
                      <a:pt x="3043" y="4490"/>
                      <a:pt x="3221" y="4793"/>
                      <a:pt x="3409" y="5087"/>
                    </a:cubicBezTo>
                    <a:cubicBezTo>
                      <a:pt x="3177" y="4579"/>
                      <a:pt x="2990" y="4044"/>
                      <a:pt x="2856" y="3499"/>
                    </a:cubicBezTo>
                    <a:lnTo>
                      <a:pt x="2856" y="3499"/>
                    </a:lnTo>
                    <a:cubicBezTo>
                      <a:pt x="3061" y="3928"/>
                      <a:pt x="3266" y="4356"/>
                      <a:pt x="3480" y="4784"/>
                    </a:cubicBezTo>
                    <a:cubicBezTo>
                      <a:pt x="3257" y="4169"/>
                      <a:pt x="3106" y="3526"/>
                      <a:pt x="2954" y="2893"/>
                    </a:cubicBezTo>
                    <a:lnTo>
                      <a:pt x="2954" y="2893"/>
                    </a:lnTo>
                    <a:cubicBezTo>
                      <a:pt x="3141" y="3160"/>
                      <a:pt x="3337" y="3419"/>
                      <a:pt x="3525" y="3687"/>
                    </a:cubicBezTo>
                    <a:cubicBezTo>
                      <a:pt x="3213" y="3143"/>
                      <a:pt x="2954" y="2581"/>
                      <a:pt x="2749" y="1992"/>
                    </a:cubicBezTo>
                    <a:lnTo>
                      <a:pt x="2749" y="1992"/>
                    </a:lnTo>
                    <a:cubicBezTo>
                      <a:pt x="3052" y="2402"/>
                      <a:pt x="3391" y="2786"/>
                      <a:pt x="3748" y="3143"/>
                    </a:cubicBezTo>
                    <a:cubicBezTo>
                      <a:pt x="3400" y="2625"/>
                      <a:pt x="3088" y="2081"/>
                      <a:pt x="2802" y="1519"/>
                    </a:cubicBezTo>
                    <a:lnTo>
                      <a:pt x="2802" y="1519"/>
                    </a:lnTo>
                    <a:cubicBezTo>
                      <a:pt x="3177" y="1831"/>
                      <a:pt x="3560" y="2143"/>
                      <a:pt x="3891" y="2509"/>
                    </a:cubicBezTo>
                    <a:cubicBezTo>
                      <a:pt x="3596" y="1733"/>
                      <a:pt x="2972" y="1100"/>
                      <a:pt x="2213" y="787"/>
                    </a:cubicBezTo>
                    <a:lnTo>
                      <a:pt x="2213" y="787"/>
                    </a:lnTo>
                    <a:cubicBezTo>
                      <a:pt x="2802" y="1002"/>
                      <a:pt x="3346" y="1332"/>
                      <a:pt x="3801" y="1769"/>
                    </a:cubicBezTo>
                    <a:cubicBezTo>
                      <a:pt x="3266" y="912"/>
                      <a:pt x="2329" y="324"/>
                      <a:pt x="1330" y="217"/>
                    </a:cubicBezTo>
                    <a:cubicBezTo>
                      <a:pt x="1358" y="216"/>
                      <a:pt x="1385" y="215"/>
                      <a:pt x="1413" y="215"/>
                    </a:cubicBezTo>
                    <a:cubicBezTo>
                      <a:pt x="2019" y="215"/>
                      <a:pt x="2629" y="402"/>
                      <a:pt x="3132" y="752"/>
                    </a:cubicBezTo>
                    <a:cubicBezTo>
                      <a:pt x="2847" y="386"/>
                      <a:pt x="2410" y="154"/>
                      <a:pt x="1955" y="29"/>
                    </a:cubicBezTo>
                    <a:cubicBezTo>
                      <a:pt x="1878" y="9"/>
                      <a:pt x="1789" y="1"/>
                      <a:pt x="1693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17"/>
              <p:cNvSpPr/>
              <p:nvPr/>
            </p:nvSpPr>
            <p:spPr>
              <a:xfrm>
                <a:off x="4972038" y="1668850"/>
                <a:ext cx="293639" cy="491516"/>
              </a:xfrm>
              <a:custGeom>
                <a:rect b="b" l="l" r="r" t="t"/>
                <a:pathLst>
                  <a:path extrusionOk="0" h="4854" w="2900">
                    <a:moveTo>
                      <a:pt x="303" y="0"/>
                    </a:moveTo>
                    <a:cubicBezTo>
                      <a:pt x="205" y="36"/>
                      <a:pt x="98" y="81"/>
                      <a:pt x="0" y="134"/>
                    </a:cubicBezTo>
                    <a:cubicBezTo>
                      <a:pt x="651" y="357"/>
                      <a:pt x="1320" y="857"/>
                      <a:pt x="1677" y="1419"/>
                    </a:cubicBezTo>
                    <a:cubicBezTo>
                      <a:pt x="2328" y="2454"/>
                      <a:pt x="2275" y="3801"/>
                      <a:pt x="2899" y="4853"/>
                    </a:cubicBezTo>
                    <a:cubicBezTo>
                      <a:pt x="2462" y="3944"/>
                      <a:pt x="2551" y="2802"/>
                      <a:pt x="2150" y="1874"/>
                    </a:cubicBezTo>
                    <a:cubicBezTo>
                      <a:pt x="1793" y="1062"/>
                      <a:pt x="1088" y="464"/>
                      <a:pt x="3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0" name="Google Shape;2000;p17"/>
            <p:cNvGrpSpPr/>
            <p:nvPr/>
          </p:nvGrpSpPr>
          <p:grpSpPr>
            <a:xfrm flipH="1">
              <a:off x="-932112" y="2571762"/>
              <a:ext cx="1483199" cy="2661789"/>
              <a:chOff x="8268108" y="675218"/>
              <a:chExt cx="422841" cy="758842"/>
            </a:xfrm>
          </p:grpSpPr>
          <p:sp>
            <p:nvSpPr>
              <p:cNvPr id="2001" name="Google Shape;2001;p17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17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17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17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05" name="Google Shape;2005;p17"/>
          <p:cNvGrpSpPr/>
          <p:nvPr/>
        </p:nvGrpSpPr>
        <p:grpSpPr>
          <a:xfrm flipH="1">
            <a:off x="7604762" y="-1021155"/>
            <a:ext cx="3078451" cy="3693793"/>
            <a:chOff x="-1504763" y="-1038737"/>
            <a:chExt cx="3078451" cy="3693793"/>
          </a:xfrm>
        </p:grpSpPr>
        <p:grpSp>
          <p:nvGrpSpPr>
            <p:cNvPr id="2006" name="Google Shape;2006;p17"/>
            <p:cNvGrpSpPr/>
            <p:nvPr/>
          </p:nvGrpSpPr>
          <p:grpSpPr>
            <a:xfrm rot="8480098">
              <a:off x="-981950" y="-125816"/>
              <a:ext cx="1599999" cy="2234959"/>
              <a:chOff x="3996441" y="87120"/>
              <a:chExt cx="849227" cy="1186243"/>
            </a:xfrm>
          </p:grpSpPr>
          <p:sp>
            <p:nvSpPr>
              <p:cNvPr id="2007" name="Google Shape;2007;p17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17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17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17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17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17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17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17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17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17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17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8" name="Google Shape;2018;p17"/>
            <p:cNvGrpSpPr/>
            <p:nvPr/>
          </p:nvGrpSpPr>
          <p:grpSpPr>
            <a:xfrm>
              <a:off x="-1032102" y="-1038737"/>
              <a:ext cx="2605790" cy="1664590"/>
              <a:chOff x="5669385" y="-152150"/>
              <a:chExt cx="1383042" cy="883494"/>
            </a:xfrm>
          </p:grpSpPr>
          <p:sp>
            <p:nvSpPr>
              <p:cNvPr id="2019" name="Google Shape;2019;p17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17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17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17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17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17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17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6" name="Google Shape;2026;p17"/>
            <p:cNvGrpSpPr/>
            <p:nvPr/>
          </p:nvGrpSpPr>
          <p:grpSpPr>
            <a:xfrm rot="-2441837">
              <a:off x="-1214288" y="1320370"/>
              <a:ext cx="2064477" cy="752605"/>
              <a:chOff x="4953913" y="785386"/>
              <a:chExt cx="1095782" cy="399467"/>
            </a:xfrm>
          </p:grpSpPr>
          <p:sp>
            <p:nvSpPr>
              <p:cNvPr id="2027" name="Google Shape;2027;p17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17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17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17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31" name="Google Shape;2031;p17"/>
          <p:cNvGrpSpPr/>
          <p:nvPr/>
        </p:nvGrpSpPr>
        <p:grpSpPr>
          <a:xfrm>
            <a:off x="-2092115" y="-2008262"/>
            <a:ext cx="7035182" cy="3831240"/>
            <a:chOff x="-1968890" y="-1779662"/>
            <a:chExt cx="7035182" cy="3831240"/>
          </a:xfrm>
        </p:grpSpPr>
        <p:grpSp>
          <p:nvGrpSpPr>
            <p:cNvPr id="2032" name="Google Shape;2032;p17"/>
            <p:cNvGrpSpPr/>
            <p:nvPr/>
          </p:nvGrpSpPr>
          <p:grpSpPr>
            <a:xfrm>
              <a:off x="-1968890" y="386988"/>
              <a:ext cx="2605790" cy="1664590"/>
              <a:chOff x="5669385" y="-152150"/>
              <a:chExt cx="1383042" cy="883494"/>
            </a:xfrm>
          </p:grpSpPr>
          <p:sp>
            <p:nvSpPr>
              <p:cNvPr id="2033" name="Google Shape;2033;p17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17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17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17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17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17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17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0" name="Google Shape;2040;p17"/>
            <p:cNvGrpSpPr/>
            <p:nvPr/>
          </p:nvGrpSpPr>
          <p:grpSpPr>
            <a:xfrm rot="1423206">
              <a:off x="-1035717" y="-1325867"/>
              <a:ext cx="2605738" cy="1664557"/>
              <a:chOff x="5669385" y="-152150"/>
              <a:chExt cx="1383042" cy="883494"/>
            </a:xfrm>
          </p:grpSpPr>
          <p:sp>
            <p:nvSpPr>
              <p:cNvPr id="2041" name="Google Shape;2041;p17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17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17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17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17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17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17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8" name="Google Shape;2048;p17"/>
            <p:cNvGrpSpPr/>
            <p:nvPr/>
          </p:nvGrpSpPr>
          <p:grpSpPr>
            <a:xfrm>
              <a:off x="1794745" y="-439053"/>
              <a:ext cx="3271548" cy="878124"/>
              <a:chOff x="2529451" y="695065"/>
              <a:chExt cx="1320770" cy="354511"/>
            </a:xfrm>
          </p:grpSpPr>
          <p:sp>
            <p:nvSpPr>
              <p:cNvPr id="2049" name="Google Shape;2049;p17"/>
              <p:cNvSpPr/>
              <p:nvPr/>
            </p:nvSpPr>
            <p:spPr>
              <a:xfrm>
                <a:off x="2529451" y="695065"/>
                <a:ext cx="1320770" cy="354511"/>
              </a:xfrm>
              <a:custGeom>
                <a:rect b="b" l="l" r="r" t="t"/>
                <a:pathLst>
                  <a:path extrusionOk="0" h="3501" w="13044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19"/>
                      <a:pt x="2374" y="2525"/>
                      <a:pt x="3997" y="3087"/>
                    </a:cubicBezTo>
                    <a:cubicBezTo>
                      <a:pt x="4799" y="3362"/>
                      <a:pt x="5648" y="3500"/>
                      <a:pt x="6496" y="3500"/>
                    </a:cubicBezTo>
                    <a:cubicBezTo>
                      <a:pt x="7385" y="3500"/>
                      <a:pt x="8274" y="3348"/>
                      <a:pt x="9109" y="3043"/>
                    </a:cubicBezTo>
                    <a:cubicBezTo>
                      <a:pt x="10634" y="2490"/>
                      <a:pt x="11928" y="1464"/>
                      <a:pt x="13043" y="277"/>
                    </a:cubicBezTo>
                    <a:lnTo>
                      <a:pt x="12651" y="277"/>
                    </a:lnTo>
                    <a:cubicBezTo>
                      <a:pt x="11634" y="1303"/>
                      <a:pt x="10456" y="2177"/>
                      <a:pt x="9100" y="2677"/>
                    </a:cubicBezTo>
                    <a:cubicBezTo>
                      <a:pt x="8277" y="2977"/>
                      <a:pt x="7398" y="3126"/>
                      <a:pt x="6518" y="3126"/>
                    </a:cubicBezTo>
                    <a:cubicBezTo>
                      <a:pt x="5672" y="3126"/>
                      <a:pt x="4824" y="2988"/>
                      <a:pt x="4024" y="2713"/>
                    </a:cubicBezTo>
                    <a:cubicBezTo>
                      <a:pt x="2561" y="2213"/>
                      <a:pt x="1258" y="1250"/>
                      <a:pt x="331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17"/>
              <p:cNvSpPr/>
              <p:nvPr/>
            </p:nvSpPr>
            <p:spPr>
              <a:xfrm>
                <a:off x="2529451" y="695065"/>
                <a:ext cx="1320770" cy="354511"/>
              </a:xfrm>
              <a:custGeom>
                <a:rect b="b" l="l" r="r" t="t"/>
                <a:pathLst>
                  <a:path extrusionOk="0" h="3501" w="13044">
                    <a:moveTo>
                      <a:pt x="1" y="1"/>
                    </a:moveTo>
                    <a:cubicBezTo>
                      <a:pt x="946" y="1419"/>
                      <a:pt x="2374" y="2525"/>
                      <a:pt x="3997" y="3087"/>
                    </a:cubicBezTo>
                    <a:cubicBezTo>
                      <a:pt x="4799" y="3362"/>
                      <a:pt x="5648" y="3500"/>
                      <a:pt x="6496" y="3500"/>
                    </a:cubicBezTo>
                    <a:cubicBezTo>
                      <a:pt x="7385" y="3500"/>
                      <a:pt x="8274" y="3348"/>
                      <a:pt x="9109" y="3043"/>
                    </a:cubicBezTo>
                    <a:cubicBezTo>
                      <a:pt x="10634" y="2490"/>
                      <a:pt x="11928" y="1464"/>
                      <a:pt x="13043" y="277"/>
                    </a:cubicBezTo>
                    <a:lnTo>
                      <a:pt x="12722" y="277"/>
                    </a:lnTo>
                    <a:cubicBezTo>
                      <a:pt x="12499" y="545"/>
                      <a:pt x="12249" y="803"/>
                      <a:pt x="11990" y="1044"/>
                    </a:cubicBezTo>
                    <a:cubicBezTo>
                      <a:pt x="11651" y="1348"/>
                      <a:pt x="11286" y="1624"/>
                      <a:pt x="10920" y="1901"/>
                    </a:cubicBezTo>
                    <a:cubicBezTo>
                      <a:pt x="10590" y="2151"/>
                      <a:pt x="10233" y="2409"/>
                      <a:pt x="9849" y="2570"/>
                    </a:cubicBezTo>
                    <a:cubicBezTo>
                      <a:pt x="8771" y="3029"/>
                      <a:pt x="7589" y="3379"/>
                      <a:pt x="6424" y="3379"/>
                    </a:cubicBezTo>
                    <a:cubicBezTo>
                      <a:pt x="6028" y="3379"/>
                      <a:pt x="5634" y="3338"/>
                      <a:pt x="5246" y="3248"/>
                    </a:cubicBezTo>
                    <a:cubicBezTo>
                      <a:pt x="3890" y="2927"/>
                      <a:pt x="2552" y="2418"/>
                      <a:pt x="1517" y="1499"/>
                    </a:cubicBezTo>
                    <a:cubicBezTo>
                      <a:pt x="1276" y="1294"/>
                      <a:pt x="1053" y="1062"/>
                      <a:pt x="839" y="821"/>
                    </a:cubicBezTo>
                    <a:cubicBezTo>
                      <a:pt x="607" y="572"/>
                      <a:pt x="375" y="304"/>
                      <a:pt x="197" y="1"/>
                    </a:cubicBez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1" name="Google Shape;2051;p17"/>
            <p:cNvGrpSpPr/>
            <p:nvPr/>
          </p:nvGrpSpPr>
          <p:grpSpPr>
            <a:xfrm rot="-1759616">
              <a:off x="-765109" y="277394"/>
              <a:ext cx="2064523" cy="752622"/>
              <a:chOff x="4953913" y="785386"/>
              <a:chExt cx="1095782" cy="399467"/>
            </a:xfrm>
          </p:grpSpPr>
          <p:sp>
            <p:nvSpPr>
              <p:cNvPr id="2052" name="Google Shape;2052;p17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17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17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17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6" name="Google Shape;2056;p17"/>
            <p:cNvGrpSpPr/>
            <p:nvPr/>
          </p:nvGrpSpPr>
          <p:grpSpPr>
            <a:xfrm rot="-6811198">
              <a:off x="1404362" y="-645297"/>
              <a:ext cx="1253683" cy="1290619"/>
              <a:chOff x="5228518" y="1029313"/>
              <a:chExt cx="399350" cy="411116"/>
            </a:xfrm>
          </p:grpSpPr>
          <p:sp>
            <p:nvSpPr>
              <p:cNvPr id="2057" name="Google Shape;2057;p17"/>
              <p:cNvSpPr/>
              <p:nvPr/>
            </p:nvSpPr>
            <p:spPr>
              <a:xfrm>
                <a:off x="5228518" y="1032047"/>
                <a:ext cx="399350" cy="408382"/>
              </a:xfrm>
              <a:custGeom>
                <a:rect b="b" l="l" r="r" t="t"/>
                <a:pathLst>
                  <a:path extrusionOk="0" h="4033" w="3944">
                    <a:moveTo>
                      <a:pt x="3944" y="0"/>
                    </a:moveTo>
                    <a:lnTo>
                      <a:pt x="3944" y="0"/>
                    </a:lnTo>
                    <a:cubicBezTo>
                      <a:pt x="3212" y="259"/>
                      <a:pt x="2472" y="544"/>
                      <a:pt x="1838" y="1008"/>
                    </a:cubicBezTo>
                    <a:cubicBezTo>
                      <a:pt x="857" y="1722"/>
                      <a:pt x="179" y="2828"/>
                      <a:pt x="1" y="4032"/>
                    </a:cubicBezTo>
                    <a:cubicBezTo>
                      <a:pt x="946" y="3684"/>
                      <a:pt x="1865" y="3301"/>
                      <a:pt x="2623" y="2641"/>
                    </a:cubicBezTo>
                    <a:cubicBezTo>
                      <a:pt x="3373" y="1981"/>
                      <a:pt x="3855" y="990"/>
                      <a:pt x="39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17"/>
              <p:cNvSpPr/>
              <p:nvPr/>
            </p:nvSpPr>
            <p:spPr>
              <a:xfrm>
                <a:off x="5228518" y="1034680"/>
                <a:ext cx="391249" cy="405749"/>
              </a:xfrm>
              <a:custGeom>
                <a:rect b="b" l="l" r="r" t="t"/>
                <a:pathLst>
                  <a:path extrusionOk="0" h="4007" w="3864">
                    <a:moveTo>
                      <a:pt x="3863" y="1"/>
                    </a:moveTo>
                    <a:cubicBezTo>
                      <a:pt x="3150" y="260"/>
                      <a:pt x="2445" y="536"/>
                      <a:pt x="1838" y="982"/>
                    </a:cubicBezTo>
                    <a:cubicBezTo>
                      <a:pt x="860" y="1694"/>
                      <a:pt x="183" y="2796"/>
                      <a:pt x="2" y="3996"/>
                    </a:cubicBezTo>
                    <a:lnTo>
                      <a:pt x="2" y="3996"/>
                    </a:lnTo>
                    <a:cubicBezTo>
                      <a:pt x="350" y="3622"/>
                      <a:pt x="777" y="3319"/>
                      <a:pt x="1178" y="2998"/>
                    </a:cubicBezTo>
                    <a:cubicBezTo>
                      <a:pt x="2231" y="2160"/>
                      <a:pt x="3141" y="1143"/>
                      <a:pt x="3863" y="1"/>
                    </a:cubicBezTo>
                    <a:close/>
                    <a:moveTo>
                      <a:pt x="2" y="3996"/>
                    </a:moveTo>
                    <a:cubicBezTo>
                      <a:pt x="2" y="3996"/>
                      <a:pt x="1" y="3997"/>
                      <a:pt x="1" y="3997"/>
                    </a:cubicBezTo>
                    <a:cubicBezTo>
                      <a:pt x="1" y="3997"/>
                      <a:pt x="1" y="4006"/>
                      <a:pt x="1" y="4006"/>
                    </a:cubicBezTo>
                    <a:cubicBezTo>
                      <a:pt x="1" y="4003"/>
                      <a:pt x="2" y="3999"/>
                      <a:pt x="2" y="3996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17"/>
              <p:cNvSpPr/>
              <p:nvPr/>
            </p:nvSpPr>
            <p:spPr>
              <a:xfrm>
                <a:off x="5242998" y="1042882"/>
                <a:ext cx="374947" cy="377700"/>
              </a:xfrm>
              <a:custGeom>
                <a:rect b="b" l="l" r="r" t="t"/>
                <a:pathLst>
                  <a:path extrusionOk="0" h="3730" w="3703">
                    <a:moveTo>
                      <a:pt x="3703" y="0"/>
                    </a:moveTo>
                    <a:cubicBezTo>
                      <a:pt x="3702" y="3"/>
                      <a:pt x="3701" y="5"/>
                      <a:pt x="3700" y="8"/>
                    </a:cubicBezTo>
                    <a:lnTo>
                      <a:pt x="3700" y="8"/>
                    </a:lnTo>
                    <a:cubicBezTo>
                      <a:pt x="3701" y="5"/>
                      <a:pt x="3702" y="3"/>
                      <a:pt x="3703" y="0"/>
                    </a:cubicBezTo>
                    <a:close/>
                    <a:moveTo>
                      <a:pt x="3700" y="8"/>
                    </a:moveTo>
                    <a:cubicBezTo>
                      <a:pt x="3690" y="32"/>
                      <a:pt x="3673" y="55"/>
                      <a:pt x="3649" y="72"/>
                    </a:cubicBezTo>
                    <a:cubicBezTo>
                      <a:pt x="3569" y="152"/>
                      <a:pt x="3426" y="188"/>
                      <a:pt x="3328" y="232"/>
                    </a:cubicBezTo>
                    <a:cubicBezTo>
                      <a:pt x="3167" y="303"/>
                      <a:pt x="3007" y="375"/>
                      <a:pt x="2837" y="437"/>
                    </a:cubicBezTo>
                    <a:cubicBezTo>
                      <a:pt x="2962" y="419"/>
                      <a:pt x="3087" y="402"/>
                      <a:pt x="3212" y="402"/>
                    </a:cubicBezTo>
                    <a:cubicBezTo>
                      <a:pt x="3007" y="518"/>
                      <a:pt x="2775" y="598"/>
                      <a:pt x="2552" y="678"/>
                    </a:cubicBezTo>
                    <a:lnTo>
                      <a:pt x="2177" y="812"/>
                    </a:lnTo>
                    <a:cubicBezTo>
                      <a:pt x="2427" y="812"/>
                      <a:pt x="2677" y="785"/>
                      <a:pt x="2926" y="750"/>
                    </a:cubicBezTo>
                    <a:lnTo>
                      <a:pt x="2926" y="750"/>
                    </a:lnTo>
                    <a:cubicBezTo>
                      <a:pt x="2793" y="821"/>
                      <a:pt x="2650" y="866"/>
                      <a:pt x="2507" y="901"/>
                    </a:cubicBezTo>
                    <a:cubicBezTo>
                      <a:pt x="2266" y="973"/>
                      <a:pt x="2025" y="1044"/>
                      <a:pt x="1776" y="1115"/>
                    </a:cubicBezTo>
                    <a:cubicBezTo>
                      <a:pt x="1902" y="1139"/>
                      <a:pt x="2028" y="1150"/>
                      <a:pt x="2154" y="1150"/>
                    </a:cubicBezTo>
                    <a:cubicBezTo>
                      <a:pt x="2312" y="1150"/>
                      <a:pt x="2469" y="1132"/>
                      <a:pt x="2623" y="1097"/>
                    </a:cubicBezTo>
                    <a:lnTo>
                      <a:pt x="2623" y="1097"/>
                    </a:lnTo>
                    <a:cubicBezTo>
                      <a:pt x="2195" y="1267"/>
                      <a:pt x="1695" y="1320"/>
                      <a:pt x="1231" y="1356"/>
                    </a:cubicBezTo>
                    <a:cubicBezTo>
                      <a:pt x="1416" y="1401"/>
                      <a:pt x="1606" y="1418"/>
                      <a:pt x="1796" y="1418"/>
                    </a:cubicBezTo>
                    <a:cubicBezTo>
                      <a:pt x="1945" y="1418"/>
                      <a:pt x="2094" y="1408"/>
                      <a:pt x="2240" y="1392"/>
                    </a:cubicBezTo>
                    <a:lnTo>
                      <a:pt x="2240" y="1392"/>
                    </a:lnTo>
                    <a:cubicBezTo>
                      <a:pt x="1927" y="1490"/>
                      <a:pt x="1597" y="1561"/>
                      <a:pt x="1267" y="1606"/>
                    </a:cubicBezTo>
                    <a:cubicBezTo>
                      <a:pt x="1499" y="1642"/>
                      <a:pt x="1731" y="1642"/>
                      <a:pt x="1972" y="1651"/>
                    </a:cubicBezTo>
                    <a:cubicBezTo>
                      <a:pt x="1579" y="1775"/>
                      <a:pt x="1169" y="1856"/>
                      <a:pt x="759" y="1927"/>
                    </a:cubicBezTo>
                    <a:cubicBezTo>
                      <a:pt x="888" y="1945"/>
                      <a:pt x="1018" y="1954"/>
                      <a:pt x="1146" y="1954"/>
                    </a:cubicBezTo>
                    <a:cubicBezTo>
                      <a:pt x="1337" y="1954"/>
                      <a:pt x="1527" y="1934"/>
                      <a:pt x="1713" y="1891"/>
                    </a:cubicBezTo>
                    <a:lnTo>
                      <a:pt x="1713" y="1891"/>
                    </a:lnTo>
                    <a:cubicBezTo>
                      <a:pt x="1428" y="1972"/>
                      <a:pt x="1151" y="2070"/>
                      <a:pt x="875" y="2168"/>
                    </a:cubicBezTo>
                    <a:cubicBezTo>
                      <a:pt x="1080" y="2159"/>
                      <a:pt x="1285" y="2150"/>
                      <a:pt x="1481" y="2132"/>
                    </a:cubicBezTo>
                    <a:lnTo>
                      <a:pt x="1481" y="2132"/>
                    </a:lnTo>
                    <a:cubicBezTo>
                      <a:pt x="1133" y="2293"/>
                      <a:pt x="785" y="2436"/>
                      <a:pt x="420" y="2552"/>
                    </a:cubicBezTo>
                    <a:cubicBezTo>
                      <a:pt x="696" y="2525"/>
                      <a:pt x="964" y="2453"/>
                      <a:pt x="1240" y="2391"/>
                    </a:cubicBezTo>
                    <a:lnTo>
                      <a:pt x="1240" y="2391"/>
                    </a:lnTo>
                    <a:cubicBezTo>
                      <a:pt x="1062" y="2552"/>
                      <a:pt x="857" y="2685"/>
                      <a:pt x="625" y="2766"/>
                    </a:cubicBezTo>
                    <a:cubicBezTo>
                      <a:pt x="545" y="2792"/>
                      <a:pt x="455" y="2819"/>
                      <a:pt x="402" y="2882"/>
                    </a:cubicBezTo>
                    <a:lnTo>
                      <a:pt x="982" y="2721"/>
                    </a:lnTo>
                    <a:lnTo>
                      <a:pt x="982" y="2721"/>
                    </a:lnTo>
                    <a:cubicBezTo>
                      <a:pt x="723" y="2864"/>
                      <a:pt x="455" y="3007"/>
                      <a:pt x="197" y="3149"/>
                    </a:cubicBezTo>
                    <a:cubicBezTo>
                      <a:pt x="402" y="3096"/>
                      <a:pt x="607" y="3042"/>
                      <a:pt x="803" y="2971"/>
                    </a:cubicBezTo>
                    <a:lnTo>
                      <a:pt x="803" y="2971"/>
                    </a:lnTo>
                    <a:lnTo>
                      <a:pt x="0" y="3729"/>
                    </a:lnTo>
                    <a:cubicBezTo>
                      <a:pt x="179" y="3640"/>
                      <a:pt x="348" y="3551"/>
                      <a:pt x="518" y="3453"/>
                    </a:cubicBezTo>
                    <a:cubicBezTo>
                      <a:pt x="714" y="3354"/>
                      <a:pt x="901" y="3247"/>
                      <a:pt x="1062" y="3105"/>
                    </a:cubicBezTo>
                    <a:lnTo>
                      <a:pt x="1062" y="3105"/>
                    </a:lnTo>
                    <a:cubicBezTo>
                      <a:pt x="1026" y="3185"/>
                      <a:pt x="973" y="3292"/>
                      <a:pt x="919" y="3372"/>
                    </a:cubicBezTo>
                    <a:cubicBezTo>
                      <a:pt x="1071" y="3230"/>
                      <a:pt x="1196" y="3078"/>
                      <a:pt x="1303" y="2908"/>
                    </a:cubicBezTo>
                    <a:lnTo>
                      <a:pt x="1303" y="2908"/>
                    </a:lnTo>
                    <a:cubicBezTo>
                      <a:pt x="1276" y="3024"/>
                      <a:pt x="1240" y="3140"/>
                      <a:pt x="1187" y="3247"/>
                    </a:cubicBezTo>
                    <a:cubicBezTo>
                      <a:pt x="1330" y="3078"/>
                      <a:pt x="1446" y="2882"/>
                      <a:pt x="1517" y="2676"/>
                    </a:cubicBezTo>
                    <a:lnTo>
                      <a:pt x="1517" y="2676"/>
                    </a:lnTo>
                    <a:lnTo>
                      <a:pt x="1481" y="3051"/>
                    </a:lnTo>
                    <a:cubicBezTo>
                      <a:pt x="1588" y="2864"/>
                      <a:pt x="1669" y="2650"/>
                      <a:pt x="1704" y="2436"/>
                    </a:cubicBezTo>
                    <a:cubicBezTo>
                      <a:pt x="1722" y="2623"/>
                      <a:pt x="1722" y="2819"/>
                      <a:pt x="1713" y="3007"/>
                    </a:cubicBezTo>
                    <a:cubicBezTo>
                      <a:pt x="1838" y="2766"/>
                      <a:pt x="1901" y="2498"/>
                      <a:pt x="1963" y="2222"/>
                    </a:cubicBezTo>
                    <a:cubicBezTo>
                      <a:pt x="1972" y="2400"/>
                      <a:pt x="1981" y="2578"/>
                      <a:pt x="1999" y="2748"/>
                    </a:cubicBezTo>
                    <a:cubicBezTo>
                      <a:pt x="2052" y="2721"/>
                      <a:pt x="2070" y="2650"/>
                      <a:pt x="2079" y="2587"/>
                    </a:cubicBezTo>
                    <a:cubicBezTo>
                      <a:pt x="2115" y="2409"/>
                      <a:pt x="2150" y="2230"/>
                      <a:pt x="2186" y="2052"/>
                    </a:cubicBezTo>
                    <a:cubicBezTo>
                      <a:pt x="2231" y="2204"/>
                      <a:pt x="2257" y="2364"/>
                      <a:pt x="2266" y="2525"/>
                    </a:cubicBezTo>
                    <a:cubicBezTo>
                      <a:pt x="2320" y="2498"/>
                      <a:pt x="2338" y="2427"/>
                      <a:pt x="2338" y="2364"/>
                    </a:cubicBezTo>
                    <a:cubicBezTo>
                      <a:pt x="2356" y="2195"/>
                      <a:pt x="2373" y="2016"/>
                      <a:pt x="2391" y="1847"/>
                    </a:cubicBezTo>
                    <a:cubicBezTo>
                      <a:pt x="2427" y="1998"/>
                      <a:pt x="2454" y="2114"/>
                      <a:pt x="2463" y="2266"/>
                    </a:cubicBezTo>
                    <a:cubicBezTo>
                      <a:pt x="2507" y="2186"/>
                      <a:pt x="2525" y="2106"/>
                      <a:pt x="2534" y="2016"/>
                    </a:cubicBezTo>
                    <a:cubicBezTo>
                      <a:pt x="2561" y="1865"/>
                      <a:pt x="2579" y="1713"/>
                      <a:pt x="2587" y="1561"/>
                    </a:cubicBezTo>
                    <a:cubicBezTo>
                      <a:pt x="2605" y="1749"/>
                      <a:pt x="2623" y="1936"/>
                      <a:pt x="2632" y="2123"/>
                    </a:cubicBezTo>
                    <a:cubicBezTo>
                      <a:pt x="2775" y="1811"/>
                      <a:pt x="2828" y="1481"/>
                      <a:pt x="2873" y="1151"/>
                    </a:cubicBezTo>
                    <a:lnTo>
                      <a:pt x="2873" y="1151"/>
                    </a:lnTo>
                    <a:cubicBezTo>
                      <a:pt x="2864" y="1383"/>
                      <a:pt x="2855" y="1615"/>
                      <a:pt x="2837" y="1847"/>
                    </a:cubicBezTo>
                    <a:cubicBezTo>
                      <a:pt x="2998" y="1526"/>
                      <a:pt x="3087" y="1160"/>
                      <a:pt x="3167" y="803"/>
                    </a:cubicBezTo>
                    <a:lnTo>
                      <a:pt x="3167" y="803"/>
                    </a:lnTo>
                    <a:cubicBezTo>
                      <a:pt x="3141" y="1044"/>
                      <a:pt x="3123" y="1285"/>
                      <a:pt x="3096" y="1526"/>
                    </a:cubicBezTo>
                    <a:cubicBezTo>
                      <a:pt x="3265" y="1196"/>
                      <a:pt x="3364" y="839"/>
                      <a:pt x="3390" y="473"/>
                    </a:cubicBezTo>
                    <a:lnTo>
                      <a:pt x="3390" y="473"/>
                    </a:lnTo>
                    <a:cubicBezTo>
                      <a:pt x="3390" y="669"/>
                      <a:pt x="3373" y="866"/>
                      <a:pt x="3355" y="1062"/>
                    </a:cubicBezTo>
                    <a:cubicBezTo>
                      <a:pt x="3417" y="892"/>
                      <a:pt x="3480" y="714"/>
                      <a:pt x="3542" y="535"/>
                    </a:cubicBezTo>
                    <a:cubicBezTo>
                      <a:pt x="3604" y="360"/>
                      <a:pt x="3639" y="175"/>
                      <a:pt x="3700" y="8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17"/>
              <p:cNvSpPr/>
              <p:nvPr/>
            </p:nvSpPr>
            <p:spPr>
              <a:xfrm>
                <a:off x="5272767" y="1029313"/>
                <a:ext cx="354190" cy="365954"/>
              </a:xfrm>
              <a:custGeom>
                <a:rect b="b" l="l" r="r" t="t"/>
                <a:pathLst>
                  <a:path extrusionOk="0" h="3614" w="3498">
                    <a:moveTo>
                      <a:pt x="3498" y="0"/>
                    </a:moveTo>
                    <a:lnTo>
                      <a:pt x="3498" y="0"/>
                    </a:lnTo>
                    <a:cubicBezTo>
                      <a:pt x="3492" y="8"/>
                      <a:pt x="3486" y="16"/>
                      <a:pt x="3480" y="24"/>
                    </a:cubicBezTo>
                    <a:lnTo>
                      <a:pt x="3480" y="24"/>
                    </a:lnTo>
                    <a:cubicBezTo>
                      <a:pt x="3486" y="16"/>
                      <a:pt x="3492" y="8"/>
                      <a:pt x="3498" y="0"/>
                    </a:cubicBezTo>
                    <a:close/>
                    <a:moveTo>
                      <a:pt x="3480" y="24"/>
                    </a:moveTo>
                    <a:cubicBezTo>
                      <a:pt x="2485" y="1362"/>
                      <a:pt x="1313" y="2576"/>
                      <a:pt x="1" y="3613"/>
                    </a:cubicBezTo>
                    <a:cubicBezTo>
                      <a:pt x="1045" y="3167"/>
                      <a:pt x="1803" y="2284"/>
                      <a:pt x="2517" y="1401"/>
                    </a:cubicBezTo>
                    <a:cubicBezTo>
                      <a:pt x="2885" y="927"/>
                      <a:pt x="3124" y="505"/>
                      <a:pt x="3480" y="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61" name="Google Shape;2061;p17"/>
          <p:cNvGrpSpPr/>
          <p:nvPr/>
        </p:nvGrpSpPr>
        <p:grpSpPr>
          <a:xfrm>
            <a:off x="-1298960" y="2863380"/>
            <a:ext cx="3500797" cy="3647832"/>
            <a:chOff x="-1146560" y="2634780"/>
            <a:chExt cx="3500797" cy="3647832"/>
          </a:xfrm>
        </p:grpSpPr>
        <p:grpSp>
          <p:nvGrpSpPr>
            <p:cNvPr id="2062" name="Google Shape;2062;p17"/>
            <p:cNvGrpSpPr/>
            <p:nvPr/>
          </p:nvGrpSpPr>
          <p:grpSpPr>
            <a:xfrm flipH="1" rot="-739204">
              <a:off x="-923054" y="3269984"/>
              <a:ext cx="1600367" cy="2247724"/>
              <a:chOff x="3996441" y="87120"/>
              <a:chExt cx="849227" cy="1186243"/>
            </a:xfrm>
          </p:grpSpPr>
          <p:sp>
            <p:nvSpPr>
              <p:cNvPr id="2063" name="Google Shape;2063;p17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17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17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17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17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17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17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17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17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17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17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4" name="Google Shape;2074;p17"/>
            <p:cNvGrpSpPr/>
            <p:nvPr/>
          </p:nvGrpSpPr>
          <p:grpSpPr>
            <a:xfrm flipH="1" rot="5158450">
              <a:off x="376957" y="4279474"/>
              <a:ext cx="1600326" cy="2247738"/>
              <a:chOff x="3996441" y="87120"/>
              <a:chExt cx="849227" cy="1186243"/>
            </a:xfrm>
          </p:grpSpPr>
          <p:sp>
            <p:nvSpPr>
              <p:cNvPr id="2075" name="Google Shape;2075;p17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17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17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17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17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17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17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17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17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7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17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6" name="Google Shape;2086;p17"/>
            <p:cNvGrpSpPr/>
            <p:nvPr/>
          </p:nvGrpSpPr>
          <p:grpSpPr>
            <a:xfrm flipH="1">
              <a:off x="-792552" y="2634780"/>
              <a:ext cx="1491783" cy="2661789"/>
              <a:chOff x="8268108" y="675218"/>
              <a:chExt cx="422841" cy="758842"/>
            </a:xfrm>
          </p:grpSpPr>
          <p:sp>
            <p:nvSpPr>
              <p:cNvPr id="2087" name="Google Shape;2087;p17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17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17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17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1" name="Google Shape;2091;p17"/>
            <p:cNvGrpSpPr/>
            <p:nvPr/>
          </p:nvGrpSpPr>
          <p:grpSpPr>
            <a:xfrm>
              <a:off x="-696544" y="4238329"/>
              <a:ext cx="1393092" cy="1581738"/>
              <a:chOff x="7040587" y="1131380"/>
              <a:chExt cx="470735" cy="537586"/>
            </a:xfrm>
          </p:grpSpPr>
          <p:sp>
            <p:nvSpPr>
              <p:cNvPr id="2092" name="Google Shape;2092;p17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17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17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17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96" name="Google Shape;2096;p17"/>
          <p:cNvSpPr/>
          <p:nvPr/>
        </p:nvSpPr>
        <p:spPr>
          <a:xfrm>
            <a:off x="-446107" y="2157195"/>
            <a:ext cx="892196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7" name="Google Shape;2097;p17"/>
          <p:cNvGrpSpPr/>
          <p:nvPr/>
        </p:nvGrpSpPr>
        <p:grpSpPr>
          <a:xfrm>
            <a:off x="5915288" y="-331817"/>
            <a:ext cx="840467" cy="822335"/>
            <a:chOff x="4118763" y="209958"/>
            <a:chExt cx="840467" cy="822335"/>
          </a:xfrm>
        </p:grpSpPr>
        <p:sp>
          <p:nvSpPr>
            <p:cNvPr id="2098" name="Google Shape;2098;p17"/>
            <p:cNvSpPr/>
            <p:nvPr/>
          </p:nvSpPr>
          <p:spPr>
            <a:xfrm>
              <a:off x="4118763" y="209958"/>
              <a:ext cx="840467" cy="822335"/>
            </a:xfrm>
            <a:custGeom>
              <a:rect b="b" l="l" r="r" t="t"/>
              <a:pathLst>
                <a:path extrusionOk="0" h="3117" w="3186">
                  <a:moveTo>
                    <a:pt x="1586" y="0"/>
                  </a:moveTo>
                  <a:cubicBezTo>
                    <a:pt x="758" y="0"/>
                    <a:pt x="71" y="657"/>
                    <a:pt x="36" y="1491"/>
                  </a:cubicBezTo>
                  <a:cubicBezTo>
                    <a:pt x="1" y="2357"/>
                    <a:pt x="670" y="3079"/>
                    <a:pt x="1526" y="3115"/>
                  </a:cubicBezTo>
                  <a:cubicBezTo>
                    <a:pt x="1548" y="3116"/>
                    <a:pt x="1570" y="3116"/>
                    <a:pt x="1592" y="3116"/>
                  </a:cubicBezTo>
                  <a:cubicBezTo>
                    <a:pt x="2428" y="3116"/>
                    <a:pt x="3115" y="2459"/>
                    <a:pt x="3150" y="1616"/>
                  </a:cubicBezTo>
                  <a:cubicBezTo>
                    <a:pt x="3186" y="760"/>
                    <a:pt x="2516" y="37"/>
                    <a:pt x="1651" y="1"/>
                  </a:cubicBezTo>
                  <a:cubicBezTo>
                    <a:pt x="1629" y="1"/>
                    <a:pt x="1607" y="0"/>
                    <a:pt x="1586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7"/>
            <p:cNvSpPr/>
            <p:nvPr/>
          </p:nvSpPr>
          <p:spPr>
            <a:xfrm>
              <a:off x="4238790" y="327617"/>
              <a:ext cx="600409" cy="586741"/>
            </a:xfrm>
            <a:custGeom>
              <a:rect b="b" l="l" r="r" t="t"/>
              <a:pathLst>
                <a:path extrusionOk="0" h="2224" w="2276">
                  <a:moveTo>
                    <a:pt x="1130" y="0"/>
                  </a:moveTo>
                  <a:cubicBezTo>
                    <a:pt x="545" y="0"/>
                    <a:pt x="54" y="473"/>
                    <a:pt x="27" y="1063"/>
                  </a:cubicBezTo>
                  <a:cubicBezTo>
                    <a:pt x="1" y="1679"/>
                    <a:pt x="482" y="2196"/>
                    <a:pt x="1089" y="2223"/>
                  </a:cubicBezTo>
                  <a:cubicBezTo>
                    <a:pt x="1100" y="2223"/>
                    <a:pt x="1112" y="2223"/>
                    <a:pt x="1123" y="2223"/>
                  </a:cubicBezTo>
                  <a:cubicBezTo>
                    <a:pt x="1723" y="2223"/>
                    <a:pt x="2223" y="1757"/>
                    <a:pt x="2249" y="1152"/>
                  </a:cubicBezTo>
                  <a:cubicBezTo>
                    <a:pt x="2276" y="546"/>
                    <a:pt x="1794" y="28"/>
                    <a:pt x="1178" y="2"/>
                  </a:cubicBezTo>
                  <a:cubicBezTo>
                    <a:pt x="1162" y="1"/>
                    <a:pt x="1146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41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7"/>
            <p:cNvSpPr/>
            <p:nvPr/>
          </p:nvSpPr>
          <p:spPr>
            <a:xfrm>
              <a:off x="4394166" y="478516"/>
              <a:ext cx="289652" cy="285192"/>
            </a:xfrm>
            <a:custGeom>
              <a:rect b="b" l="l" r="r" t="t"/>
              <a:pathLst>
                <a:path extrusionOk="0" h="1081" w="1098">
                  <a:moveTo>
                    <a:pt x="554" y="0"/>
                  </a:moveTo>
                  <a:cubicBezTo>
                    <a:pt x="267" y="0"/>
                    <a:pt x="18" y="220"/>
                    <a:pt x="9" y="518"/>
                  </a:cubicBezTo>
                  <a:cubicBezTo>
                    <a:pt x="1" y="812"/>
                    <a:pt x="232" y="1062"/>
                    <a:pt x="527" y="1080"/>
                  </a:cubicBezTo>
                  <a:cubicBezTo>
                    <a:pt x="532" y="1080"/>
                    <a:pt x="538" y="1080"/>
                    <a:pt x="543" y="1080"/>
                  </a:cubicBezTo>
                  <a:cubicBezTo>
                    <a:pt x="830" y="1080"/>
                    <a:pt x="1071" y="851"/>
                    <a:pt x="1089" y="562"/>
                  </a:cubicBezTo>
                  <a:cubicBezTo>
                    <a:pt x="1098" y="259"/>
                    <a:pt x="866" y="9"/>
                    <a:pt x="571" y="0"/>
                  </a:cubicBezTo>
                  <a:cubicBezTo>
                    <a:pt x="566" y="0"/>
                    <a:pt x="560" y="0"/>
                    <a:pt x="554" y="0"/>
                  </a:cubicBezTo>
                  <a:close/>
                </a:path>
              </a:pathLst>
            </a:custGeom>
            <a:solidFill>
              <a:srgbClr val="FFFFFF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1" name="Google Shape;2101;p1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02" name="Google Shape;2102;p17"/>
          <p:cNvSpPr txBox="1"/>
          <p:nvPr>
            <p:ph idx="1" type="body"/>
          </p:nvPr>
        </p:nvSpPr>
        <p:spPr>
          <a:xfrm>
            <a:off x="720000" y="1215750"/>
            <a:ext cx="7704000" cy="16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8"/>
          <p:cNvSpPr/>
          <p:nvPr/>
        </p:nvSpPr>
        <p:spPr>
          <a:xfrm>
            <a:off x="-337800" y="-623975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1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106" name="Google Shape;2106;p18"/>
          <p:cNvGrpSpPr/>
          <p:nvPr/>
        </p:nvGrpSpPr>
        <p:grpSpPr>
          <a:xfrm flipH="1">
            <a:off x="-1057141" y="3387492"/>
            <a:ext cx="3351228" cy="3015843"/>
            <a:chOff x="6734321" y="3273203"/>
            <a:chExt cx="3351228" cy="3015843"/>
          </a:xfrm>
        </p:grpSpPr>
        <p:grpSp>
          <p:nvGrpSpPr>
            <p:cNvPr id="2107" name="Google Shape;2107;p18"/>
            <p:cNvGrpSpPr/>
            <p:nvPr/>
          </p:nvGrpSpPr>
          <p:grpSpPr>
            <a:xfrm rot="-5985047">
              <a:off x="7630875" y="4193805"/>
              <a:ext cx="1600045" cy="2235023"/>
              <a:chOff x="3996441" y="87120"/>
              <a:chExt cx="849227" cy="1186243"/>
            </a:xfrm>
          </p:grpSpPr>
          <p:sp>
            <p:nvSpPr>
              <p:cNvPr id="2108" name="Google Shape;2108;p18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18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18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18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18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18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18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18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18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18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18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9" name="Google Shape;2119;p18"/>
            <p:cNvGrpSpPr/>
            <p:nvPr/>
          </p:nvGrpSpPr>
          <p:grpSpPr>
            <a:xfrm>
              <a:off x="8602350" y="3273203"/>
              <a:ext cx="1483199" cy="2661789"/>
              <a:chOff x="8268108" y="675218"/>
              <a:chExt cx="422841" cy="758842"/>
            </a:xfrm>
          </p:grpSpPr>
          <p:sp>
            <p:nvSpPr>
              <p:cNvPr id="2120" name="Google Shape;2120;p18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18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18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18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4" name="Google Shape;2124;p18"/>
            <p:cNvGrpSpPr/>
            <p:nvPr/>
          </p:nvGrpSpPr>
          <p:grpSpPr>
            <a:xfrm>
              <a:off x="6734321" y="4604095"/>
              <a:ext cx="1385043" cy="1581738"/>
              <a:chOff x="7040587" y="1131380"/>
              <a:chExt cx="470735" cy="537586"/>
            </a:xfrm>
          </p:grpSpPr>
          <p:sp>
            <p:nvSpPr>
              <p:cNvPr id="2125" name="Google Shape;2125;p18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18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18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18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9" name="Google Shape;2129;p18"/>
            <p:cNvGrpSpPr/>
            <p:nvPr/>
          </p:nvGrpSpPr>
          <p:grpSpPr>
            <a:xfrm flipH="1">
              <a:off x="8602348" y="4238328"/>
              <a:ext cx="1385043" cy="1581738"/>
              <a:chOff x="7040587" y="1131380"/>
              <a:chExt cx="470735" cy="537586"/>
            </a:xfrm>
          </p:grpSpPr>
          <p:sp>
            <p:nvSpPr>
              <p:cNvPr id="2130" name="Google Shape;2130;p18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18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18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18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34" name="Google Shape;2134;p18"/>
          <p:cNvGrpSpPr/>
          <p:nvPr/>
        </p:nvGrpSpPr>
        <p:grpSpPr>
          <a:xfrm flipH="1">
            <a:off x="-1730065" y="-1114922"/>
            <a:ext cx="4946034" cy="3735841"/>
            <a:chOff x="5881542" y="-1038714"/>
            <a:chExt cx="4946034" cy="3735841"/>
          </a:xfrm>
        </p:grpSpPr>
        <p:grpSp>
          <p:nvGrpSpPr>
            <p:cNvPr id="2135" name="Google Shape;2135;p18"/>
            <p:cNvGrpSpPr/>
            <p:nvPr/>
          </p:nvGrpSpPr>
          <p:grpSpPr>
            <a:xfrm flipH="1" rot="-5400000">
              <a:off x="6208992" y="-1366164"/>
              <a:ext cx="1600029" cy="2254930"/>
              <a:chOff x="3996441" y="87120"/>
              <a:chExt cx="849227" cy="1186243"/>
            </a:xfrm>
          </p:grpSpPr>
          <p:sp>
            <p:nvSpPr>
              <p:cNvPr id="2136" name="Google Shape;2136;p18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18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18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18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18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18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18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18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18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18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18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7" name="Google Shape;2147;p18"/>
            <p:cNvGrpSpPr/>
            <p:nvPr/>
          </p:nvGrpSpPr>
          <p:grpSpPr>
            <a:xfrm flipH="1" rot="588935">
              <a:off x="5929099" y="-416549"/>
              <a:ext cx="3012460" cy="802439"/>
              <a:chOff x="915235" y="704077"/>
              <a:chExt cx="1319859" cy="354511"/>
            </a:xfrm>
          </p:grpSpPr>
          <p:sp>
            <p:nvSpPr>
              <p:cNvPr id="2148" name="Google Shape;2148;p18"/>
              <p:cNvSpPr/>
              <p:nvPr/>
            </p:nvSpPr>
            <p:spPr>
              <a:xfrm>
                <a:off x="915235" y="704077"/>
                <a:ext cx="1319859" cy="354511"/>
              </a:xfrm>
              <a:custGeom>
                <a:rect b="b" l="l" r="r" t="t"/>
                <a:pathLst>
                  <a:path extrusionOk="0" h="3501" w="13035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28"/>
                      <a:pt x="2365" y="2534"/>
                      <a:pt x="3988" y="3087"/>
                    </a:cubicBezTo>
                    <a:cubicBezTo>
                      <a:pt x="4794" y="3362"/>
                      <a:pt x="5645" y="3500"/>
                      <a:pt x="6495" y="3500"/>
                    </a:cubicBezTo>
                    <a:cubicBezTo>
                      <a:pt x="7385" y="3500"/>
                      <a:pt x="8274" y="3349"/>
                      <a:pt x="9109" y="3043"/>
                    </a:cubicBezTo>
                    <a:cubicBezTo>
                      <a:pt x="10635" y="2490"/>
                      <a:pt x="11919" y="1473"/>
                      <a:pt x="13034" y="286"/>
                    </a:cubicBezTo>
                    <a:lnTo>
                      <a:pt x="12651" y="277"/>
                    </a:lnTo>
                    <a:cubicBezTo>
                      <a:pt x="11625" y="1303"/>
                      <a:pt x="10456" y="2178"/>
                      <a:pt x="9100" y="2677"/>
                    </a:cubicBezTo>
                    <a:cubicBezTo>
                      <a:pt x="8270" y="2983"/>
                      <a:pt x="7388" y="3135"/>
                      <a:pt x="6506" y="3135"/>
                    </a:cubicBezTo>
                    <a:cubicBezTo>
                      <a:pt x="5664" y="3135"/>
                      <a:pt x="4821" y="2996"/>
                      <a:pt x="4024" y="2722"/>
                    </a:cubicBezTo>
                    <a:cubicBezTo>
                      <a:pt x="2552" y="2213"/>
                      <a:pt x="1250" y="1250"/>
                      <a:pt x="322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18"/>
              <p:cNvSpPr/>
              <p:nvPr/>
            </p:nvSpPr>
            <p:spPr>
              <a:xfrm>
                <a:off x="915235" y="704077"/>
                <a:ext cx="1319859" cy="354511"/>
              </a:xfrm>
              <a:custGeom>
                <a:rect b="b" l="l" r="r" t="t"/>
                <a:pathLst>
                  <a:path extrusionOk="0" h="3501" w="13035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28"/>
                      <a:pt x="2365" y="2534"/>
                      <a:pt x="3988" y="3087"/>
                    </a:cubicBezTo>
                    <a:cubicBezTo>
                      <a:pt x="4794" y="3362"/>
                      <a:pt x="5645" y="3500"/>
                      <a:pt x="6495" y="3500"/>
                    </a:cubicBezTo>
                    <a:cubicBezTo>
                      <a:pt x="7385" y="3500"/>
                      <a:pt x="8274" y="3349"/>
                      <a:pt x="9109" y="3043"/>
                    </a:cubicBezTo>
                    <a:cubicBezTo>
                      <a:pt x="10635" y="2490"/>
                      <a:pt x="11919" y="1473"/>
                      <a:pt x="13034" y="286"/>
                    </a:cubicBezTo>
                    <a:lnTo>
                      <a:pt x="12713" y="277"/>
                    </a:lnTo>
                    <a:cubicBezTo>
                      <a:pt x="12490" y="554"/>
                      <a:pt x="12249" y="804"/>
                      <a:pt x="11991" y="1045"/>
                    </a:cubicBezTo>
                    <a:cubicBezTo>
                      <a:pt x="11652" y="1357"/>
                      <a:pt x="11286" y="1624"/>
                      <a:pt x="10920" y="1901"/>
                    </a:cubicBezTo>
                    <a:cubicBezTo>
                      <a:pt x="10581" y="2151"/>
                      <a:pt x="10224" y="2409"/>
                      <a:pt x="9841" y="2570"/>
                    </a:cubicBezTo>
                    <a:cubicBezTo>
                      <a:pt x="8767" y="3034"/>
                      <a:pt x="7591" y="3384"/>
                      <a:pt x="6432" y="3384"/>
                    </a:cubicBezTo>
                    <a:cubicBezTo>
                      <a:pt x="6030" y="3384"/>
                      <a:pt x="5630" y="3342"/>
                      <a:pt x="5237" y="3248"/>
                    </a:cubicBezTo>
                    <a:cubicBezTo>
                      <a:pt x="3890" y="2927"/>
                      <a:pt x="2543" y="2427"/>
                      <a:pt x="1508" y="1508"/>
                    </a:cubicBezTo>
                    <a:cubicBezTo>
                      <a:pt x="1267" y="1294"/>
                      <a:pt x="1053" y="1062"/>
                      <a:pt x="839" y="830"/>
                    </a:cubicBezTo>
                    <a:cubicBezTo>
                      <a:pt x="598" y="572"/>
                      <a:pt x="366" y="304"/>
                      <a:pt x="197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0" name="Google Shape;2150;p18"/>
            <p:cNvGrpSpPr/>
            <p:nvPr/>
          </p:nvGrpSpPr>
          <p:grpSpPr>
            <a:xfrm flipH="1" rot="-9342536">
              <a:off x="8819860" y="229358"/>
              <a:ext cx="1611866" cy="2238409"/>
              <a:chOff x="3996441" y="87120"/>
              <a:chExt cx="849227" cy="1186243"/>
            </a:xfrm>
          </p:grpSpPr>
          <p:sp>
            <p:nvSpPr>
              <p:cNvPr id="2151" name="Google Shape;2151;p18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18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18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18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18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18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18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18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18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18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18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2" name="Google Shape;2162;p18"/>
            <p:cNvGrpSpPr/>
            <p:nvPr/>
          </p:nvGrpSpPr>
          <p:grpSpPr>
            <a:xfrm flipH="1" rot="5721511">
              <a:off x="8609130" y="-439579"/>
              <a:ext cx="1228955" cy="1476861"/>
              <a:chOff x="5806687" y="1410545"/>
              <a:chExt cx="477012" cy="568271"/>
            </a:xfrm>
          </p:grpSpPr>
          <p:sp>
            <p:nvSpPr>
              <p:cNvPr id="2163" name="Google Shape;2163;p18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18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18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18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67" name="Google Shape;2167;p18"/>
          <p:cNvGrpSpPr/>
          <p:nvPr/>
        </p:nvGrpSpPr>
        <p:grpSpPr>
          <a:xfrm>
            <a:off x="6729703" y="2571761"/>
            <a:ext cx="3597286" cy="4749657"/>
            <a:chOff x="6729703" y="2571761"/>
            <a:chExt cx="3597286" cy="4749657"/>
          </a:xfrm>
        </p:grpSpPr>
        <p:grpSp>
          <p:nvGrpSpPr>
            <p:cNvPr id="2168" name="Google Shape;2168;p18"/>
            <p:cNvGrpSpPr/>
            <p:nvPr/>
          </p:nvGrpSpPr>
          <p:grpSpPr>
            <a:xfrm flipH="1" rot="371141">
              <a:off x="8599563" y="2651837"/>
              <a:ext cx="1610168" cy="2235180"/>
              <a:chOff x="3996441" y="87120"/>
              <a:chExt cx="849227" cy="1186243"/>
            </a:xfrm>
          </p:grpSpPr>
          <p:sp>
            <p:nvSpPr>
              <p:cNvPr id="2169" name="Google Shape;2169;p18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18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18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18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18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18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18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18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18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18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18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0" name="Google Shape;2180;p18"/>
            <p:cNvGrpSpPr/>
            <p:nvPr/>
          </p:nvGrpSpPr>
          <p:grpSpPr>
            <a:xfrm flipH="1" rot="3680508">
              <a:off x="7125875" y="4942892"/>
              <a:ext cx="2609587" cy="1672800"/>
              <a:chOff x="5669385" y="-152150"/>
              <a:chExt cx="1383042" cy="883494"/>
            </a:xfrm>
          </p:grpSpPr>
          <p:sp>
            <p:nvSpPr>
              <p:cNvPr id="2181" name="Google Shape;2181;p18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18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18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18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18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18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18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8" name="Google Shape;2188;p18"/>
            <p:cNvGrpSpPr/>
            <p:nvPr/>
          </p:nvGrpSpPr>
          <p:grpSpPr>
            <a:xfrm flipH="1" rot="-10593683">
              <a:off x="8525657" y="4163445"/>
              <a:ext cx="1236687" cy="1463956"/>
              <a:chOff x="5806687" y="1410545"/>
              <a:chExt cx="477012" cy="568271"/>
            </a:xfrm>
          </p:grpSpPr>
          <p:sp>
            <p:nvSpPr>
              <p:cNvPr id="2189" name="Google Shape;2189;p18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18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18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18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3" name="Google Shape;2193;p18"/>
            <p:cNvGrpSpPr/>
            <p:nvPr/>
          </p:nvGrpSpPr>
          <p:grpSpPr>
            <a:xfrm flipH="1" rot="-10593683">
              <a:off x="6773057" y="4734945"/>
              <a:ext cx="1236687" cy="1463956"/>
              <a:chOff x="5806687" y="1410545"/>
              <a:chExt cx="477012" cy="568271"/>
            </a:xfrm>
          </p:grpSpPr>
          <p:sp>
            <p:nvSpPr>
              <p:cNvPr id="2194" name="Google Shape;2194;p18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18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18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18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98" name="Google Shape;2198;p18"/>
          <p:cNvGrpSpPr/>
          <p:nvPr/>
        </p:nvGrpSpPr>
        <p:grpSpPr>
          <a:xfrm>
            <a:off x="6158406" y="-1216901"/>
            <a:ext cx="3687429" cy="3214856"/>
            <a:chOff x="6158406" y="-1216901"/>
            <a:chExt cx="3687429" cy="3214856"/>
          </a:xfrm>
        </p:grpSpPr>
        <p:grpSp>
          <p:nvGrpSpPr>
            <p:cNvPr id="2199" name="Google Shape;2199;p18"/>
            <p:cNvGrpSpPr/>
            <p:nvPr/>
          </p:nvGrpSpPr>
          <p:grpSpPr>
            <a:xfrm rot="-6017883">
              <a:off x="7630744" y="-1356125"/>
              <a:ext cx="1600418" cy="2250002"/>
              <a:chOff x="3996441" y="87120"/>
              <a:chExt cx="849227" cy="1186243"/>
            </a:xfrm>
          </p:grpSpPr>
          <p:sp>
            <p:nvSpPr>
              <p:cNvPr id="2200" name="Google Shape;2200;p18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18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18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18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18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18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18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18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18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18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18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1" name="Google Shape;2211;p18"/>
            <p:cNvGrpSpPr/>
            <p:nvPr/>
          </p:nvGrpSpPr>
          <p:grpSpPr>
            <a:xfrm rot="-651007">
              <a:off x="8325100" y="429098"/>
              <a:ext cx="1394835" cy="1450893"/>
              <a:chOff x="6541903" y="866189"/>
              <a:chExt cx="510528" cy="534450"/>
            </a:xfrm>
          </p:grpSpPr>
          <p:sp>
            <p:nvSpPr>
              <p:cNvPr id="2212" name="Google Shape;2212;p18"/>
              <p:cNvSpPr/>
              <p:nvPr/>
            </p:nvSpPr>
            <p:spPr>
              <a:xfrm>
                <a:off x="6541903" y="866189"/>
                <a:ext cx="510528" cy="534450"/>
              </a:xfrm>
              <a:custGeom>
                <a:rect b="b" l="l" r="r" t="t"/>
                <a:pathLst>
                  <a:path extrusionOk="0" h="5278" w="5042">
                    <a:moveTo>
                      <a:pt x="3760" y="1"/>
                    </a:moveTo>
                    <a:cubicBezTo>
                      <a:pt x="3713" y="1"/>
                      <a:pt x="3669" y="5"/>
                      <a:pt x="3632" y="15"/>
                    </a:cubicBezTo>
                    <a:cubicBezTo>
                      <a:pt x="2829" y="229"/>
                      <a:pt x="2240" y="933"/>
                      <a:pt x="1883" y="1683"/>
                    </a:cubicBezTo>
                    <a:cubicBezTo>
                      <a:pt x="1526" y="2432"/>
                      <a:pt x="1339" y="3253"/>
                      <a:pt x="1000" y="4020"/>
                    </a:cubicBezTo>
                    <a:cubicBezTo>
                      <a:pt x="777" y="4529"/>
                      <a:pt x="438" y="4921"/>
                      <a:pt x="1" y="5278"/>
                    </a:cubicBezTo>
                    <a:cubicBezTo>
                      <a:pt x="1339" y="4725"/>
                      <a:pt x="2731" y="4109"/>
                      <a:pt x="3605" y="2950"/>
                    </a:cubicBezTo>
                    <a:cubicBezTo>
                      <a:pt x="4078" y="2334"/>
                      <a:pt x="4399" y="1567"/>
                      <a:pt x="5041" y="1130"/>
                    </a:cubicBezTo>
                    <a:cubicBezTo>
                      <a:pt x="4970" y="701"/>
                      <a:pt x="4667" y="362"/>
                      <a:pt x="4292" y="139"/>
                    </a:cubicBezTo>
                    <a:cubicBezTo>
                      <a:pt x="4165" y="62"/>
                      <a:pt x="3937" y="1"/>
                      <a:pt x="37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18"/>
              <p:cNvSpPr/>
              <p:nvPr/>
            </p:nvSpPr>
            <p:spPr>
              <a:xfrm>
                <a:off x="6623212" y="874795"/>
                <a:ext cx="418386" cy="471669"/>
              </a:xfrm>
              <a:custGeom>
                <a:rect b="b" l="l" r="r" t="t"/>
                <a:pathLst>
                  <a:path extrusionOk="0" h="4658" w="4132">
                    <a:moveTo>
                      <a:pt x="3382" y="1"/>
                    </a:moveTo>
                    <a:cubicBezTo>
                      <a:pt x="3177" y="224"/>
                      <a:pt x="2998" y="474"/>
                      <a:pt x="2855" y="750"/>
                    </a:cubicBezTo>
                    <a:cubicBezTo>
                      <a:pt x="2873" y="509"/>
                      <a:pt x="2927" y="269"/>
                      <a:pt x="3025" y="54"/>
                    </a:cubicBezTo>
                    <a:lnTo>
                      <a:pt x="3025" y="54"/>
                    </a:lnTo>
                    <a:cubicBezTo>
                      <a:pt x="2820" y="376"/>
                      <a:pt x="2695" y="741"/>
                      <a:pt x="2570" y="1107"/>
                    </a:cubicBezTo>
                    <a:cubicBezTo>
                      <a:pt x="2606" y="839"/>
                      <a:pt x="2632" y="563"/>
                      <a:pt x="2659" y="295"/>
                    </a:cubicBezTo>
                    <a:lnTo>
                      <a:pt x="2659" y="295"/>
                    </a:lnTo>
                    <a:cubicBezTo>
                      <a:pt x="2418" y="750"/>
                      <a:pt x="2222" y="1232"/>
                      <a:pt x="2088" y="1732"/>
                    </a:cubicBezTo>
                    <a:cubicBezTo>
                      <a:pt x="2035" y="1419"/>
                      <a:pt x="2061" y="1098"/>
                      <a:pt x="2106" y="786"/>
                    </a:cubicBezTo>
                    <a:lnTo>
                      <a:pt x="2106" y="786"/>
                    </a:lnTo>
                    <a:cubicBezTo>
                      <a:pt x="1874" y="1250"/>
                      <a:pt x="1740" y="1758"/>
                      <a:pt x="1696" y="2276"/>
                    </a:cubicBezTo>
                    <a:cubicBezTo>
                      <a:pt x="1615" y="1928"/>
                      <a:pt x="1580" y="1571"/>
                      <a:pt x="1589" y="1214"/>
                    </a:cubicBezTo>
                    <a:lnTo>
                      <a:pt x="1589" y="1214"/>
                    </a:lnTo>
                    <a:cubicBezTo>
                      <a:pt x="1419" y="1696"/>
                      <a:pt x="1348" y="2213"/>
                      <a:pt x="1375" y="2722"/>
                    </a:cubicBezTo>
                    <a:cubicBezTo>
                      <a:pt x="1268" y="2410"/>
                      <a:pt x="1196" y="2088"/>
                      <a:pt x="1160" y="1767"/>
                    </a:cubicBezTo>
                    <a:cubicBezTo>
                      <a:pt x="1071" y="2213"/>
                      <a:pt x="1036" y="2677"/>
                      <a:pt x="1053" y="3132"/>
                    </a:cubicBezTo>
                    <a:cubicBezTo>
                      <a:pt x="1000" y="2918"/>
                      <a:pt x="937" y="2731"/>
                      <a:pt x="937" y="2517"/>
                    </a:cubicBezTo>
                    <a:cubicBezTo>
                      <a:pt x="920" y="2856"/>
                      <a:pt x="893" y="3204"/>
                      <a:pt x="875" y="3551"/>
                    </a:cubicBezTo>
                    <a:lnTo>
                      <a:pt x="786" y="2900"/>
                    </a:lnTo>
                    <a:cubicBezTo>
                      <a:pt x="741" y="3248"/>
                      <a:pt x="688" y="3587"/>
                      <a:pt x="625" y="3926"/>
                    </a:cubicBezTo>
                    <a:cubicBezTo>
                      <a:pt x="607" y="3721"/>
                      <a:pt x="607" y="3507"/>
                      <a:pt x="616" y="3302"/>
                    </a:cubicBezTo>
                    <a:lnTo>
                      <a:pt x="616" y="3302"/>
                    </a:lnTo>
                    <a:cubicBezTo>
                      <a:pt x="572" y="3801"/>
                      <a:pt x="340" y="4292"/>
                      <a:pt x="1" y="4658"/>
                    </a:cubicBezTo>
                    <a:cubicBezTo>
                      <a:pt x="509" y="4568"/>
                      <a:pt x="991" y="4328"/>
                      <a:pt x="1375" y="3980"/>
                    </a:cubicBezTo>
                    <a:lnTo>
                      <a:pt x="1375" y="3980"/>
                    </a:lnTo>
                    <a:cubicBezTo>
                      <a:pt x="1187" y="4060"/>
                      <a:pt x="991" y="4105"/>
                      <a:pt x="795" y="4113"/>
                    </a:cubicBezTo>
                    <a:cubicBezTo>
                      <a:pt x="1223" y="3899"/>
                      <a:pt x="1651" y="3694"/>
                      <a:pt x="2070" y="3489"/>
                    </a:cubicBezTo>
                    <a:lnTo>
                      <a:pt x="2070" y="3489"/>
                    </a:lnTo>
                    <a:cubicBezTo>
                      <a:pt x="1776" y="3498"/>
                      <a:pt x="1482" y="3569"/>
                      <a:pt x="1205" y="3676"/>
                    </a:cubicBezTo>
                    <a:lnTo>
                      <a:pt x="2427" y="3043"/>
                    </a:lnTo>
                    <a:lnTo>
                      <a:pt x="2427" y="3043"/>
                    </a:lnTo>
                    <a:cubicBezTo>
                      <a:pt x="2160" y="3096"/>
                      <a:pt x="1901" y="3159"/>
                      <a:pt x="1642" y="3230"/>
                    </a:cubicBezTo>
                    <a:cubicBezTo>
                      <a:pt x="1972" y="3043"/>
                      <a:pt x="2320" y="2865"/>
                      <a:pt x="2668" y="2704"/>
                    </a:cubicBezTo>
                    <a:lnTo>
                      <a:pt x="2668" y="2704"/>
                    </a:lnTo>
                    <a:cubicBezTo>
                      <a:pt x="2347" y="2731"/>
                      <a:pt x="2026" y="2820"/>
                      <a:pt x="1722" y="2918"/>
                    </a:cubicBezTo>
                    <a:cubicBezTo>
                      <a:pt x="2142" y="2686"/>
                      <a:pt x="2570" y="2454"/>
                      <a:pt x="2998" y="2222"/>
                    </a:cubicBezTo>
                    <a:lnTo>
                      <a:pt x="2998" y="2222"/>
                    </a:lnTo>
                    <a:cubicBezTo>
                      <a:pt x="2650" y="2267"/>
                      <a:pt x="2311" y="2347"/>
                      <a:pt x="1981" y="2463"/>
                    </a:cubicBezTo>
                    <a:cubicBezTo>
                      <a:pt x="2392" y="2195"/>
                      <a:pt x="2811" y="1946"/>
                      <a:pt x="3248" y="1723"/>
                    </a:cubicBezTo>
                    <a:lnTo>
                      <a:pt x="3248" y="1723"/>
                    </a:lnTo>
                    <a:cubicBezTo>
                      <a:pt x="2900" y="1758"/>
                      <a:pt x="2552" y="1848"/>
                      <a:pt x="2231" y="1972"/>
                    </a:cubicBezTo>
                    <a:cubicBezTo>
                      <a:pt x="2615" y="1660"/>
                      <a:pt x="3078" y="1446"/>
                      <a:pt x="3569" y="1357"/>
                    </a:cubicBezTo>
                    <a:cubicBezTo>
                      <a:pt x="3547" y="1356"/>
                      <a:pt x="3524" y="1356"/>
                      <a:pt x="3502" y="1356"/>
                    </a:cubicBezTo>
                    <a:cubicBezTo>
                      <a:pt x="3211" y="1356"/>
                      <a:pt x="2915" y="1409"/>
                      <a:pt x="2641" y="1509"/>
                    </a:cubicBezTo>
                    <a:cubicBezTo>
                      <a:pt x="2980" y="1285"/>
                      <a:pt x="3364" y="1134"/>
                      <a:pt x="3765" y="1054"/>
                    </a:cubicBezTo>
                    <a:cubicBezTo>
                      <a:pt x="3616" y="1021"/>
                      <a:pt x="3466" y="1005"/>
                      <a:pt x="3316" y="1005"/>
                    </a:cubicBezTo>
                    <a:cubicBezTo>
                      <a:pt x="3216" y="1005"/>
                      <a:pt x="3116" y="1013"/>
                      <a:pt x="3016" y="1027"/>
                    </a:cubicBezTo>
                    <a:lnTo>
                      <a:pt x="4131" y="706"/>
                    </a:lnTo>
                    <a:cubicBezTo>
                      <a:pt x="3972" y="654"/>
                      <a:pt x="3808" y="630"/>
                      <a:pt x="3644" y="630"/>
                    </a:cubicBezTo>
                    <a:cubicBezTo>
                      <a:pt x="3523" y="630"/>
                      <a:pt x="3402" y="643"/>
                      <a:pt x="3284" y="670"/>
                    </a:cubicBezTo>
                    <a:cubicBezTo>
                      <a:pt x="3319" y="447"/>
                      <a:pt x="3355" y="224"/>
                      <a:pt x="3382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18"/>
              <p:cNvSpPr/>
              <p:nvPr/>
            </p:nvSpPr>
            <p:spPr>
              <a:xfrm>
                <a:off x="6541903" y="898287"/>
                <a:ext cx="510528" cy="502351"/>
              </a:xfrm>
              <a:custGeom>
                <a:rect b="b" l="l" r="r" t="t"/>
                <a:pathLst>
                  <a:path extrusionOk="0" h="4961" w="5042">
                    <a:moveTo>
                      <a:pt x="4542" y="1"/>
                    </a:moveTo>
                    <a:cubicBezTo>
                      <a:pt x="4283" y="126"/>
                      <a:pt x="4042" y="286"/>
                      <a:pt x="3828" y="474"/>
                    </a:cubicBezTo>
                    <a:cubicBezTo>
                      <a:pt x="3471" y="786"/>
                      <a:pt x="3177" y="1169"/>
                      <a:pt x="2891" y="1553"/>
                    </a:cubicBezTo>
                    <a:cubicBezTo>
                      <a:pt x="2749" y="1740"/>
                      <a:pt x="2606" y="1946"/>
                      <a:pt x="2490" y="2151"/>
                    </a:cubicBezTo>
                    <a:cubicBezTo>
                      <a:pt x="2365" y="2347"/>
                      <a:pt x="2267" y="2561"/>
                      <a:pt x="2151" y="2766"/>
                    </a:cubicBezTo>
                    <a:cubicBezTo>
                      <a:pt x="1678" y="3650"/>
                      <a:pt x="964" y="4443"/>
                      <a:pt x="81" y="4890"/>
                    </a:cubicBezTo>
                    <a:cubicBezTo>
                      <a:pt x="54" y="4916"/>
                      <a:pt x="28" y="4934"/>
                      <a:pt x="1" y="4961"/>
                    </a:cubicBezTo>
                    <a:cubicBezTo>
                      <a:pt x="1339" y="4408"/>
                      <a:pt x="2731" y="3792"/>
                      <a:pt x="3605" y="2633"/>
                    </a:cubicBezTo>
                    <a:cubicBezTo>
                      <a:pt x="4078" y="2017"/>
                      <a:pt x="4399" y="1250"/>
                      <a:pt x="5041" y="813"/>
                    </a:cubicBezTo>
                    <a:cubicBezTo>
                      <a:pt x="4988" y="483"/>
                      <a:pt x="4791" y="206"/>
                      <a:pt x="4542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18"/>
              <p:cNvSpPr/>
              <p:nvPr/>
            </p:nvSpPr>
            <p:spPr>
              <a:xfrm>
                <a:off x="6541903" y="887453"/>
                <a:ext cx="470734" cy="513186"/>
              </a:xfrm>
              <a:custGeom>
                <a:rect b="b" l="l" r="r" t="t"/>
                <a:pathLst>
                  <a:path extrusionOk="0" h="5068" w="4649">
                    <a:moveTo>
                      <a:pt x="4399" y="1"/>
                    </a:moveTo>
                    <a:cubicBezTo>
                      <a:pt x="3400" y="625"/>
                      <a:pt x="2686" y="1651"/>
                      <a:pt x="2071" y="2668"/>
                    </a:cubicBezTo>
                    <a:cubicBezTo>
                      <a:pt x="1740" y="3212"/>
                      <a:pt x="1419" y="3765"/>
                      <a:pt x="991" y="4238"/>
                    </a:cubicBezTo>
                    <a:cubicBezTo>
                      <a:pt x="759" y="4488"/>
                      <a:pt x="500" y="4711"/>
                      <a:pt x="206" y="4889"/>
                    </a:cubicBezTo>
                    <a:cubicBezTo>
                      <a:pt x="144" y="4943"/>
                      <a:pt x="72" y="5005"/>
                      <a:pt x="1" y="5068"/>
                    </a:cubicBezTo>
                    <a:cubicBezTo>
                      <a:pt x="197" y="4988"/>
                      <a:pt x="384" y="4907"/>
                      <a:pt x="581" y="4827"/>
                    </a:cubicBezTo>
                    <a:cubicBezTo>
                      <a:pt x="1143" y="4417"/>
                      <a:pt x="1607" y="3837"/>
                      <a:pt x="1981" y="3239"/>
                    </a:cubicBezTo>
                    <a:cubicBezTo>
                      <a:pt x="2552" y="2356"/>
                      <a:pt x="3034" y="1384"/>
                      <a:pt x="3819" y="697"/>
                    </a:cubicBezTo>
                    <a:cubicBezTo>
                      <a:pt x="4060" y="482"/>
                      <a:pt x="4345" y="295"/>
                      <a:pt x="4649" y="206"/>
                    </a:cubicBezTo>
                    <a:cubicBezTo>
                      <a:pt x="4577" y="135"/>
                      <a:pt x="4488" y="63"/>
                      <a:pt x="43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6" name="Google Shape;2216;p18"/>
            <p:cNvGrpSpPr/>
            <p:nvPr/>
          </p:nvGrpSpPr>
          <p:grpSpPr>
            <a:xfrm rot="4595091">
              <a:off x="6363520" y="-683211"/>
              <a:ext cx="1196491" cy="1366410"/>
              <a:chOff x="7040587" y="1131380"/>
              <a:chExt cx="470735" cy="537586"/>
            </a:xfrm>
          </p:grpSpPr>
          <p:sp>
            <p:nvSpPr>
              <p:cNvPr id="2217" name="Google Shape;2217;p18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18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18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18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21" name="Google Shape;2221;p18"/>
          <p:cNvSpPr/>
          <p:nvPr/>
        </p:nvSpPr>
        <p:spPr>
          <a:xfrm>
            <a:off x="-434000" y="1698456"/>
            <a:ext cx="1186104" cy="386984"/>
          </a:xfrm>
          <a:custGeom>
            <a:rect b="b" l="l" r="r" t="t"/>
            <a:pathLst>
              <a:path extrusionOk="0" h="2291" w="7022">
                <a:moveTo>
                  <a:pt x="3530" y="1"/>
                </a:moveTo>
                <a:cubicBezTo>
                  <a:pt x="3132" y="1"/>
                  <a:pt x="3014" y="349"/>
                  <a:pt x="2713" y="571"/>
                </a:cubicBezTo>
                <a:cubicBezTo>
                  <a:pt x="2713" y="571"/>
                  <a:pt x="2713" y="571"/>
                  <a:pt x="2713" y="571"/>
                </a:cubicBezTo>
                <a:lnTo>
                  <a:pt x="2713" y="571"/>
                </a:lnTo>
                <a:cubicBezTo>
                  <a:pt x="2702" y="571"/>
                  <a:pt x="1551" y="1216"/>
                  <a:pt x="1928" y="1312"/>
                </a:cubicBezTo>
                <a:cubicBezTo>
                  <a:pt x="1694" y="1253"/>
                  <a:pt x="1455" y="1224"/>
                  <a:pt x="1217" y="1224"/>
                </a:cubicBezTo>
                <a:cubicBezTo>
                  <a:pt x="1018" y="1224"/>
                  <a:pt x="820" y="1244"/>
                  <a:pt x="625" y="1285"/>
                </a:cubicBezTo>
                <a:cubicBezTo>
                  <a:pt x="456" y="1330"/>
                  <a:pt x="277" y="1383"/>
                  <a:pt x="161" y="1517"/>
                </a:cubicBezTo>
                <a:cubicBezTo>
                  <a:pt x="36" y="1642"/>
                  <a:pt x="1" y="1865"/>
                  <a:pt x="117" y="1990"/>
                </a:cubicBezTo>
                <a:cubicBezTo>
                  <a:pt x="206" y="2106"/>
                  <a:pt x="366" y="2124"/>
                  <a:pt x="509" y="2133"/>
                </a:cubicBezTo>
                <a:cubicBezTo>
                  <a:pt x="1774" y="2237"/>
                  <a:pt x="3040" y="2291"/>
                  <a:pt x="4302" y="2291"/>
                </a:cubicBezTo>
                <a:cubicBezTo>
                  <a:pt x="4873" y="2291"/>
                  <a:pt x="5444" y="2280"/>
                  <a:pt x="6013" y="2257"/>
                </a:cubicBezTo>
                <a:cubicBezTo>
                  <a:pt x="6370" y="2240"/>
                  <a:pt x="6763" y="2213"/>
                  <a:pt x="7021" y="1972"/>
                </a:cubicBezTo>
                <a:cubicBezTo>
                  <a:pt x="6717" y="1687"/>
                  <a:pt x="6299" y="1529"/>
                  <a:pt x="5881" y="1529"/>
                </a:cubicBezTo>
                <a:cubicBezTo>
                  <a:pt x="5724" y="1529"/>
                  <a:pt x="5567" y="1551"/>
                  <a:pt x="5416" y="1597"/>
                </a:cubicBezTo>
                <a:cubicBezTo>
                  <a:pt x="5329" y="1194"/>
                  <a:pt x="4926" y="895"/>
                  <a:pt x="4518" y="895"/>
                </a:cubicBezTo>
                <a:cubicBezTo>
                  <a:pt x="4466" y="895"/>
                  <a:pt x="4414" y="900"/>
                  <a:pt x="4363" y="910"/>
                </a:cubicBezTo>
                <a:cubicBezTo>
                  <a:pt x="4399" y="509"/>
                  <a:pt x="4095" y="99"/>
                  <a:pt x="3694" y="18"/>
                </a:cubicBezTo>
                <a:cubicBezTo>
                  <a:pt x="3634" y="6"/>
                  <a:pt x="3580" y="1"/>
                  <a:pt x="3530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2" name="Google Shape;2222;p18"/>
          <p:cNvGrpSpPr/>
          <p:nvPr/>
        </p:nvGrpSpPr>
        <p:grpSpPr>
          <a:xfrm>
            <a:off x="4151763" y="-331817"/>
            <a:ext cx="840467" cy="822335"/>
            <a:chOff x="4118763" y="209958"/>
            <a:chExt cx="840467" cy="822335"/>
          </a:xfrm>
        </p:grpSpPr>
        <p:sp>
          <p:nvSpPr>
            <p:cNvPr id="2223" name="Google Shape;2223;p18"/>
            <p:cNvSpPr/>
            <p:nvPr/>
          </p:nvSpPr>
          <p:spPr>
            <a:xfrm>
              <a:off x="4118763" y="209958"/>
              <a:ext cx="840467" cy="822335"/>
            </a:xfrm>
            <a:custGeom>
              <a:rect b="b" l="l" r="r" t="t"/>
              <a:pathLst>
                <a:path extrusionOk="0" h="3117" w="3186">
                  <a:moveTo>
                    <a:pt x="1586" y="0"/>
                  </a:moveTo>
                  <a:cubicBezTo>
                    <a:pt x="758" y="0"/>
                    <a:pt x="71" y="657"/>
                    <a:pt x="36" y="1491"/>
                  </a:cubicBezTo>
                  <a:cubicBezTo>
                    <a:pt x="1" y="2357"/>
                    <a:pt x="670" y="3079"/>
                    <a:pt x="1526" y="3115"/>
                  </a:cubicBezTo>
                  <a:cubicBezTo>
                    <a:pt x="1548" y="3116"/>
                    <a:pt x="1570" y="3116"/>
                    <a:pt x="1592" y="3116"/>
                  </a:cubicBezTo>
                  <a:cubicBezTo>
                    <a:pt x="2428" y="3116"/>
                    <a:pt x="3115" y="2459"/>
                    <a:pt x="3150" y="1616"/>
                  </a:cubicBezTo>
                  <a:cubicBezTo>
                    <a:pt x="3186" y="760"/>
                    <a:pt x="2516" y="37"/>
                    <a:pt x="1651" y="1"/>
                  </a:cubicBezTo>
                  <a:cubicBezTo>
                    <a:pt x="1629" y="1"/>
                    <a:pt x="1607" y="0"/>
                    <a:pt x="1586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8"/>
            <p:cNvSpPr/>
            <p:nvPr/>
          </p:nvSpPr>
          <p:spPr>
            <a:xfrm>
              <a:off x="4238790" y="327617"/>
              <a:ext cx="600409" cy="586741"/>
            </a:xfrm>
            <a:custGeom>
              <a:rect b="b" l="l" r="r" t="t"/>
              <a:pathLst>
                <a:path extrusionOk="0" h="2224" w="2276">
                  <a:moveTo>
                    <a:pt x="1130" y="0"/>
                  </a:moveTo>
                  <a:cubicBezTo>
                    <a:pt x="545" y="0"/>
                    <a:pt x="54" y="473"/>
                    <a:pt x="27" y="1063"/>
                  </a:cubicBezTo>
                  <a:cubicBezTo>
                    <a:pt x="1" y="1679"/>
                    <a:pt x="482" y="2196"/>
                    <a:pt x="1089" y="2223"/>
                  </a:cubicBezTo>
                  <a:cubicBezTo>
                    <a:pt x="1100" y="2223"/>
                    <a:pt x="1112" y="2223"/>
                    <a:pt x="1123" y="2223"/>
                  </a:cubicBezTo>
                  <a:cubicBezTo>
                    <a:pt x="1723" y="2223"/>
                    <a:pt x="2223" y="1757"/>
                    <a:pt x="2249" y="1152"/>
                  </a:cubicBezTo>
                  <a:cubicBezTo>
                    <a:pt x="2276" y="546"/>
                    <a:pt x="1794" y="28"/>
                    <a:pt x="1178" y="2"/>
                  </a:cubicBezTo>
                  <a:cubicBezTo>
                    <a:pt x="1162" y="1"/>
                    <a:pt x="1146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41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8"/>
            <p:cNvSpPr/>
            <p:nvPr/>
          </p:nvSpPr>
          <p:spPr>
            <a:xfrm>
              <a:off x="4394166" y="478516"/>
              <a:ext cx="289652" cy="285192"/>
            </a:xfrm>
            <a:custGeom>
              <a:rect b="b" l="l" r="r" t="t"/>
              <a:pathLst>
                <a:path extrusionOk="0" h="1081" w="1098">
                  <a:moveTo>
                    <a:pt x="554" y="0"/>
                  </a:moveTo>
                  <a:cubicBezTo>
                    <a:pt x="267" y="0"/>
                    <a:pt x="18" y="220"/>
                    <a:pt x="9" y="518"/>
                  </a:cubicBezTo>
                  <a:cubicBezTo>
                    <a:pt x="1" y="812"/>
                    <a:pt x="232" y="1062"/>
                    <a:pt x="527" y="1080"/>
                  </a:cubicBezTo>
                  <a:cubicBezTo>
                    <a:pt x="532" y="1080"/>
                    <a:pt x="538" y="1080"/>
                    <a:pt x="543" y="1080"/>
                  </a:cubicBezTo>
                  <a:cubicBezTo>
                    <a:pt x="830" y="1080"/>
                    <a:pt x="1071" y="851"/>
                    <a:pt x="1089" y="562"/>
                  </a:cubicBezTo>
                  <a:cubicBezTo>
                    <a:pt x="1098" y="259"/>
                    <a:pt x="866" y="9"/>
                    <a:pt x="571" y="0"/>
                  </a:cubicBezTo>
                  <a:cubicBezTo>
                    <a:pt x="566" y="0"/>
                    <a:pt x="560" y="0"/>
                    <a:pt x="554" y="0"/>
                  </a:cubicBezTo>
                  <a:close/>
                </a:path>
              </a:pathLst>
            </a:custGeom>
            <a:solidFill>
              <a:srgbClr val="FFFFFF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6" name="Google Shape;2226;p18"/>
          <p:cNvSpPr/>
          <p:nvPr/>
        </p:nvSpPr>
        <p:spPr>
          <a:xfrm>
            <a:off x="8469800" y="2091356"/>
            <a:ext cx="1186104" cy="386984"/>
          </a:xfrm>
          <a:custGeom>
            <a:rect b="b" l="l" r="r" t="t"/>
            <a:pathLst>
              <a:path extrusionOk="0" h="2291" w="7022">
                <a:moveTo>
                  <a:pt x="3530" y="1"/>
                </a:moveTo>
                <a:cubicBezTo>
                  <a:pt x="3132" y="1"/>
                  <a:pt x="3014" y="349"/>
                  <a:pt x="2713" y="571"/>
                </a:cubicBezTo>
                <a:cubicBezTo>
                  <a:pt x="2713" y="571"/>
                  <a:pt x="2713" y="571"/>
                  <a:pt x="2713" y="571"/>
                </a:cubicBezTo>
                <a:lnTo>
                  <a:pt x="2713" y="571"/>
                </a:lnTo>
                <a:cubicBezTo>
                  <a:pt x="2702" y="571"/>
                  <a:pt x="1551" y="1216"/>
                  <a:pt x="1928" y="1312"/>
                </a:cubicBezTo>
                <a:cubicBezTo>
                  <a:pt x="1694" y="1253"/>
                  <a:pt x="1455" y="1224"/>
                  <a:pt x="1217" y="1224"/>
                </a:cubicBezTo>
                <a:cubicBezTo>
                  <a:pt x="1018" y="1224"/>
                  <a:pt x="820" y="1244"/>
                  <a:pt x="625" y="1285"/>
                </a:cubicBezTo>
                <a:cubicBezTo>
                  <a:pt x="456" y="1330"/>
                  <a:pt x="277" y="1383"/>
                  <a:pt x="161" y="1517"/>
                </a:cubicBezTo>
                <a:cubicBezTo>
                  <a:pt x="36" y="1642"/>
                  <a:pt x="1" y="1865"/>
                  <a:pt x="117" y="1990"/>
                </a:cubicBezTo>
                <a:cubicBezTo>
                  <a:pt x="206" y="2106"/>
                  <a:pt x="366" y="2124"/>
                  <a:pt x="509" y="2133"/>
                </a:cubicBezTo>
                <a:cubicBezTo>
                  <a:pt x="1774" y="2237"/>
                  <a:pt x="3040" y="2291"/>
                  <a:pt x="4302" y="2291"/>
                </a:cubicBezTo>
                <a:cubicBezTo>
                  <a:pt x="4873" y="2291"/>
                  <a:pt x="5444" y="2280"/>
                  <a:pt x="6013" y="2257"/>
                </a:cubicBezTo>
                <a:cubicBezTo>
                  <a:pt x="6370" y="2240"/>
                  <a:pt x="6763" y="2213"/>
                  <a:pt x="7021" y="1972"/>
                </a:cubicBezTo>
                <a:cubicBezTo>
                  <a:pt x="6717" y="1687"/>
                  <a:pt x="6299" y="1529"/>
                  <a:pt x="5881" y="1529"/>
                </a:cubicBezTo>
                <a:cubicBezTo>
                  <a:pt x="5724" y="1529"/>
                  <a:pt x="5567" y="1551"/>
                  <a:pt x="5416" y="1597"/>
                </a:cubicBezTo>
                <a:cubicBezTo>
                  <a:pt x="5329" y="1194"/>
                  <a:pt x="4926" y="895"/>
                  <a:pt x="4518" y="895"/>
                </a:cubicBezTo>
                <a:cubicBezTo>
                  <a:pt x="4466" y="895"/>
                  <a:pt x="4414" y="900"/>
                  <a:pt x="4363" y="910"/>
                </a:cubicBezTo>
                <a:cubicBezTo>
                  <a:pt x="4399" y="509"/>
                  <a:pt x="4095" y="99"/>
                  <a:pt x="3694" y="18"/>
                </a:cubicBezTo>
                <a:cubicBezTo>
                  <a:pt x="3634" y="6"/>
                  <a:pt x="3580" y="1"/>
                  <a:pt x="3530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19"/>
          <p:cNvSpPr/>
          <p:nvPr/>
        </p:nvSpPr>
        <p:spPr>
          <a:xfrm>
            <a:off x="-337800" y="-623975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1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230" name="Google Shape;2230;p19"/>
          <p:cNvGrpSpPr/>
          <p:nvPr/>
        </p:nvGrpSpPr>
        <p:grpSpPr>
          <a:xfrm flipH="1">
            <a:off x="7175161" y="2749068"/>
            <a:ext cx="3670968" cy="3938665"/>
            <a:chOff x="-1793949" y="2571762"/>
            <a:chExt cx="3670968" cy="3938665"/>
          </a:xfrm>
        </p:grpSpPr>
        <p:grpSp>
          <p:nvGrpSpPr>
            <p:cNvPr id="2231" name="Google Shape;2231;p19"/>
            <p:cNvGrpSpPr/>
            <p:nvPr/>
          </p:nvGrpSpPr>
          <p:grpSpPr>
            <a:xfrm rot="-3689794">
              <a:off x="-1743677" y="4136007"/>
              <a:ext cx="2605749" cy="1664564"/>
              <a:chOff x="5669385" y="-152150"/>
              <a:chExt cx="1383042" cy="883494"/>
            </a:xfrm>
          </p:grpSpPr>
          <p:sp>
            <p:nvSpPr>
              <p:cNvPr id="2232" name="Google Shape;2232;p19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19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19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19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19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19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19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9" name="Google Shape;2239;p19"/>
            <p:cNvGrpSpPr/>
            <p:nvPr/>
          </p:nvGrpSpPr>
          <p:grpSpPr>
            <a:xfrm rot="-3966003">
              <a:off x="-13438" y="4627989"/>
              <a:ext cx="1643007" cy="1610336"/>
              <a:chOff x="4785930" y="1655991"/>
              <a:chExt cx="579077" cy="567562"/>
            </a:xfrm>
          </p:grpSpPr>
          <p:sp>
            <p:nvSpPr>
              <p:cNvPr id="2240" name="Google Shape;2240;p19"/>
              <p:cNvSpPr/>
              <p:nvPr/>
            </p:nvSpPr>
            <p:spPr>
              <a:xfrm>
                <a:off x="4785930" y="1655991"/>
                <a:ext cx="579077" cy="567562"/>
              </a:xfrm>
              <a:custGeom>
                <a:rect b="b" l="l" r="r" t="t"/>
                <a:pathLst>
                  <a:path extrusionOk="0" h="5605" w="5719">
                    <a:moveTo>
                      <a:pt x="938" y="0"/>
                    </a:moveTo>
                    <a:cubicBezTo>
                      <a:pt x="910" y="0"/>
                      <a:pt x="883" y="1"/>
                      <a:pt x="857" y="3"/>
                    </a:cubicBezTo>
                    <a:cubicBezTo>
                      <a:pt x="536" y="29"/>
                      <a:pt x="214" y="119"/>
                      <a:pt x="0" y="359"/>
                    </a:cubicBezTo>
                    <a:cubicBezTo>
                      <a:pt x="102" y="277"/>
                      <a:pt x="227" y="241"/>
                      <a:pt x="356" y="241"/>
                    </a:cubicBezTo>
                    <a:cubicBezTo>
                      <a:pt x="579" y="241"/>
                      <a:pt x="815" y="348"/>
                      <a:pt x="973" y="511"/>
                    </a:cubicBezTo>
                    <a:cubicBezTo>
                      <a:pt x="1223" y="770"/>
                      <a:pt x="1347" y="1135"/>
                      <a:pt x="1490" y="1466"/>
                    </a:cubicBezTo>
                    <a:cubicBezTo>
                      <a:pt x="2079" y="2866"/>
                      <a:pt x="3185" y="3981"/>
                      <a:pt x="4318" y="4989"/>
                    </a:cubicBezTo>
                    <a:cubicBezTo>
                      <a:pt x="4541" y="5186"/>
                      <a:pt x="4764" y="5382"/>
                      <a:pt x="4943" y="5605"/>
                    </a:cubicBezTo>
                    <a:cubicBezTo>
                      <a:pt x="5201" y="4731"/>
                      <a:pt x="5433" y="3856"/>
                      <a:pt x="5603" y="2955"/>
                    </a:cubicBezTo>
                    <a:cubicBezTo>
                      <a:pt x="5665" y="2634"/>
                      <a:pt x="5719" y="2304"/>
                      <a:pt x="5638" y="1983"/>
                    </a:cubicBezTo>
                    <a:cubicBezTo>
                      <a:pt x="5576" y="1733"/>
                      <a:pt x="5433" y="1519"/>
                      <a:pt x="5273" y="1314"/>
                    </a:cubicBezTo>
                    <a:cubicBezTo>
                      <a:pt x="4871" y="797"/>
                      <a:pt x="4336" y="359"/>
                      <a:pt x="3711" y="145"/>
                    </a:cubicBezTo>
                    <a:cubicBezTo>
                      <a:pt x="3446" y="54"/>
                      <a:pt x="3165" y="7"/>
                      <a:pt x="2886" y="7"/>
                    </a:cubicBezTo>
                    <a:cubicBezTo>
                      <a:pt x="2507" y="7"/>
                      <a:pt x="2131" y="94"/>
                      <a:pt x="1802" y="279"/>
                    </a:cubicBezTo>
                    <a:cubicBezTo>
                      <a:pt x="1573" y="91"/>
                      <a:pt x="1239" y="0"/>
                      <a:pt x="9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19"/>
              <p:cNvSpPr/>
              <p:nvPr/>
            </p:nvSpPr>
            <p:spPr>
              <a:xfrm>
                <a:off x="4785930" y="1655991"/>
                <a:ext cx="502326" cy="567562"/>
              </a:xfrm>
              <a:custGeom>
                <a:rect b="b" l="l" r="r" t="t"/>
                <a:pathLst>
                  <a:path extrusionOk="0" h="5605" w="4961">
                    <a:moveTo>
                      <a:pt x="938" y="0"/>
                    </a:moveTo>
                    <a:cubicBezTo>
                      <a:pt x="910" y="0"/>
                      <a:pt x="883" y="1"/>
                      <a:pt x="857" y="3"/>
                    </a:cubicBezTo>
                    <a:cubicBezTo>
                      <a:pt x="536" y="29"/>
                      <a:pt x="214" y="119"/>
                      <a:pt x="0" y="359"/>
                    </a:cubicBezTo>
                    <a:cubicBezTo>
                      <a:pt x="102" y="277"/>
                      <a:pt x="227" y="241"/>
                      <a:pt x="356" y="241"/>
                    </a:cubicBezTo>
                    <a:cubicBezTo>
                      <a:pt x="579" y="241"/>
                      <a:pt x="815" y="348"/>
                      <a:pt x="973" y="511"/>
                    </a:cubicBezTo>
                    <a:cubicBezTo>
                      <a:pt x="1223" y="770"/>
                      <a:pt x="1347" y="1135"/>
                      <a:pt x="1490" y="1466"/>
                    </a:cubicBezTo>
                    <a:cubicBezTo>
                      <a:pt x="2079" y="2866"/>
                      <a:pt x="3185" y="3981"/>
                      <a:pt x="4318" y="4989"/>
                    </a:cubicBezTo>
                    <a:cubicBezTo>
                      <a:pt x="4541" y="5186"/>
                      <a:pt x="4764" y="5382"/>
                      <a:pt x="4943" y="5605"/>
                    </a:cubicBezTo>
                    <a:cubicBezTo>
                      <a:pt x="4952" y="5596"/>
                      <a:pt x="4952" y="5587"/>
                      <a:pt x="4960" y="5569"/>
                    </a:cubicBezTo>
                    <a:cubicBezTo>
                      <a:pt x="4916" y="5489"/>
                      <a:pt x="4880" y="5400"/>
                      <a:pt x="4844" y="5319"/>
                    </a:cubicBezTo>
                    <a:cubicBezTo>
                      <a:pt x="4532" y="4561"/>
                      <a:pt x="4220" y="3803"/>
                      <a:pt x="4095" y="3000"/>
                    </a:cubicBezTo>
                    <a:cubicBezTo>
                      <a:pt x="4059" y="2777"/>
                      <a:pt x="4033" y="2554"/>
                      <a:pt x="3970" y="2340"/>
                    </a:cubicBezTo>
                    <a:cubicBezTo>
                      <a:pt x="3863" y="1965"/>
                      <a:pt x="3631" y="1644"/>
                      <a:pt x="3399" y="1341"/>
                    </a:cubicBezTo>
                    <a:cubicBezTo>
                      <a:pt x="3212" y="1109"/>
                      <a:pt x="3025" y="886"/>
                      <a:pt x="2810" y="689"/>
                    </a:cubicBezTo>
                    <a:cubicBezTo>
                      <a:pt x="2570" y="475"/>
                      <a:pt x="2293" y="306"/>
                      <a:pt x="2008" y="181"/>
                    </a:cubicBezTo>
                    <a:cubicBezTo>
                      <a:pt x="1936" y="208"/>
                      <a:pt x="1865" y="243"/>
                      <a:pt x="1802" y="279"/>
                    </a:cubicBezTo>
                    <a:cubicBezTo>
                      <a:pt x="1573" y="91"/>
                      <a:pt x="1239" y="0"/>
                      <a:pt x="93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19"/>
              <p:cNvSpPr/>
              <p:nvPr/>
            </p:nvSpPr>
            <p:spPr>
              <a:xfrm>
                <a:off x="4938522" y="1668648"/>
                <a:ext cx="393983" cy="515211"/>
              </a:xfrm>
              <a:custGeom>
                <a:rect b="b" l="l" r="r" t="t"/>
                <a:pathLst>
                  <a:path extrusionOk="0" h="5088" w="3891">
                    <a:moveTo>
                      <a:pt x="1693" y="1"/>
                    </a:moveTo>
                    <a:cubicBezTo>
                      <a:pt x="1228" y="1"/>
                      <a:pt x="603" y="196"/>
                      <a:pt x="492" y="225"/>
                    </a:cubicBezTo>
                    <a:cubicBezTo>
                      <a:pt x="482" y="228"/>
                      <a:pt x="473" y="229"/>
                      <a:pt x="463" y="229"/>
                    </a:cubicBezTo>
                    <a:cubicBezTo>
                      <a:pt x="392" y="229"/>
                      <a:pt x="322" y="174"/>
                      <a:pt x="251" y="127"/>
                    </a:cubicBezTo>
                    <a:cubicBezTo>
                      <a:pt x="215" y="105"/>
                      <a:pt x="168" y="89"/>
                      <a:pt x="125" y="89"/>
                    </a:cubicBezTo>
                    <a:cubicBezTo>
                      <a:pt x="81" y="89"/>
                      <a:pt x="41" y="105"/>
                      <a:pt x="19" y="145"/>
                    </a:cubicBezTo>
                    <a:cubicBezTo>
                      <a:pt x="1" y="172"/>
                      <a:pt x="1" y="208"/>
                      <a:pt x="1" y="243"/>
                    </a:cubicBezTo>
                    <a:lnTo>
                      <a:pt x="46" y="1002"/>
                    </a:lnTo>
                    <a:cubicBezTo>
                      <a:pt x="108" y="761"/>
                      <a:pt x="162" y="520"/>
                      <a:pt x="188" y="279"/>
                    </a:cubicBezTo>
                    <a:cubicBezTo>
                      <a:pt x="313" y="413"/>
                      <a:pt x="313" y="618"/>
                      <a:pt x="304" y="796"/>
                    </a:cubicBezTo>
                    <a:cubicBezTo>
                      <a:pt x="295" y="1064"/>
                      <a:pt x="286" y="1323"/>
                      <a:pt x="278" y="1590"/>
                    </a:cubicBezTo>
                    <a:lnTo>
                      <a:pt x="759" y="511"/>
                    </a:lnTo>
                    <a:lnTo>
                      <a:pt x="759" y="511"/>
                    </a:lnTo>
                    <a:cubicBezTo>
                      <a:pt x="679" y="975"/>
                      <a:pt x="590" y="1430"/>
                      <a:pt x="581" y="1903"/>
                    </a:cubicBezTo>
                    <a:lnTo>
                      <a:pt x="982" y="841"/>
                    </a:lnTo>
                    <a:lnTo>
                      <a:pt x="982" y="841"/>
                    </a:lnTo>
                    <a:cubicBezTo>
                      <a:pt x="911" y="1341"/>
                      <a:pt x="884" y="1840"/>
                      <a:pt x="920" y="2349"/>
                    </a:cubicBezTo>
                    <a:cubicBezTo>
                      <a:pt x="956" y="1903"/>
                      <a:pt x="1009" y="1448"/>
                      <a:pt x="1232" y="1064"/>
                    </a:cubicBezTo>
                    <a:lnTo>
                      <a:pt x="1232" y="1064"/>
                    </a:lnTo>
                    <a:cubicBezTo>
                      <a:pt x="1125" y="1555"/>
                      <a:pt x="1089" y="2054"/>
                      <a:pt x="1116" y="2554"/>
                    </a:cubicBezTo>
                    <a:cubicBezTo>
                      <a:pt x="1161" y="2090"/>
                      <a:pt x="1321" y="1635"/>
                      <a:pt x="1589" y="1251"/>
                    </a:cubicBezTo>
                    <a:lnTo>
                      <a:pt x="1589" y="1251"/>
                    </a:lnTo>
                    <a:cubicBezTo>
                      <a:pt x="1446" y="1715"/>
                      <a:pt x="1348" y="2188"/>
                      <a:pt x="1303" y="2679"/>
                    </a:cubicBezTo>
                    <a:cubicBezTo>
                      <a:pt x="1402" y="2251"/>
                      <a:pt x="1607" y="1858"/>
                      <a:pt x="1883" y="1519"/>
                    </a:cubicBezTo>
                    <a:lnTo>
                      <a:pt x="1883" y="1519"/>
                    </a:lnTo>
                    <a:cubicBezTo>
                      <a:pt x="1678" y="1929"/>
                      <a:pt x="1535" y="2366"/>
                      <a:pt x="1455" y="2813"/>
                    </a:cubicBezTo>
                    <a:cubicBezTo>
                      <a:pt x="1616" y="2465"/>
                      <a:pt x="1857" y="2135"/>
                      <a:pt x="2142" y="1867"/>
                    </a:cubicBezTo>
                    <a:lnTo>
                      <a:pt x="2142" y="1867"/>
                    </a:lnTo>
                    <a:cubicBezTo>
                      <a:pt x="1937" y="2259"/>
                      <a:pt x="1785" y="2679"/>
                      <a:pt x="1696" y="3107"/>
                    </a:cubicBezTo>
                    <a:cubicBezTo>
                      <a:pt x="1848" y="2804"/>
                      <a:pt x="2035" y="2581"/>
                      <a:pt x="2249" y="2322"/>
                    </a:cubicBezTo>
                    <a:lnTo>
                      <a:pt x="2249" y="2322"/>
                    </a:lnTo>
                    <a:cubicBezTo>
                      <a:pt x="2133" y="2786"/>
                      <a:pt x="2062" y="3259"/>
                      <a:pt x="2026" y="3731"/>
                    </a:cubicBezTo>
                    <a:cubicBezTo>
                      <a:pt x="2106" y="3366"/>
                      <a:pt x="2231" y="3009"/>
                      <a:pt x="2383" y="2670"/>
                    </a:cubicBezTo>
                    <a:lnTo>
                      <a:pt x="2383" y="2670"/>
                    </a:lnTo>
                    <a:cubicBezTo>
                      <a:pt x="2374" y="2875"/>
                      <a:pt x="2356" y="3080"/>
                      <a:pt x="2356" y="3294"/>
                    </a:cubicBezTo>
                    <a:cubicBezTo>
                      <a:pt x="2347" y="3598"/>
                      <a:pt x="2347" y="3910"/>
                      <a:pt x="2463" y="4186"/>
                    </a:cubicBezTo>
                    <a:cubicBezTo>
                      <a:pt x="2499" y="3972"/>
                      <a:pt x="2535" y="3749"/>
                      <a:pt x="2570" y="3535"/>
                    </a:cubicBezTo>
                    <a:cubicBezTo>
                      <a:pt x="2615" y="3883"/>
                      <a:pt x="2722" y="4231"/>
                      <a:pt x="2865" y="4552"/>
                    </a:cubicBezTo>
                    <a:cubicBezTo>
                      <a:pt x="2874" y="4409"/>
                      <a:pt x="2882" y="4311"/>
                      <a:pt x="2891" y="4169"/>
                    </a:cubicBezTo>
                    <a:cubicBezTo>
                      <a:pt x="3043" y="4490"/>
                      <a:pt x="3221" y="4793"/>
                      <a:pt x="3409" y="5087"/>
                    </a:cubicBezTo>
                    <a:cubicBezTo>
                      <a:pt x="3177" y="4579"/>
                      <a:pt x="2990" y="4044"/>
                      <a:pt x="2856" y="3499"/>
                    </a:cubicBezTo>
                    <a:lnTo>
                      <a:pt x="2856" y="3499"/>
                    </a:lnTo>
                    <a:cubicBezTo>
                      <a:pt x="3061" y="3928"/>
                      <a:pt x="3266" y="4356"/>
                      <a:pt x="3480" y="4784"/>
                    </a:cubicBezTo>
                    <a:cubicBezTo>
                      <a:pt x="3257" y="4169"/>
                      <a:pt x="3106" y="3526"/>
                      <a:pt x="2954" y="2893"/>
                    </a:cubicBezTo>
                    <a:lnTo>
                      <a:pt x="2954" y="2893"/>
                    </a:lnTo>
                    <a:cubicBezTo>
                      <a:pt x="3141" y="3160"/>
                      <a:pt x="3337" y="3419"/>
                      <a:pt x="3525" y="3687"/>
                    </a:cubicBezTo>
                    <a:cubicBezTo>
                      <a:pt x="3213" y="3143"/>
                      <a:pt x="2954" y="2581"/>
                      <a:pt x="2749" y="1992"/>
                    </a:cubicBezTo>
                    <a:lnTo>
                      <a:pt x="2749" y="1992"/>
                    </a:lnTo>
                    <a:cubicBezTo>
                      <a:pt x="3052" y="2402"/>
                      <a:pt x="3391" y="2786"/>
                      <a:pt x="3748" y="3143"/>
                    </a:cubicBezTo>
                    <a:cubicBezTo>
                      <a:pt x="3400" y="2625"/>
                      <a:pt x="3088" y="2081"/>
                      <a:pt x="2802" y="1519"/>
                    </a:cubicBezTo>
                    <a:lnTo>
                      <a:pt x="2802" y="1519"/>
                    </a:lnTo>
                    <a:cubicBezTo>
                      <a:pt x="3177" y="1831"/>
                      <a:pt x="3560" y="2143"/>
                      <a:pt x="3891" y="2509"/>
                    </a:cubicBezTo>
                    <a:cubicBezTo>
                      <a:pt x="3596" y="1733"/>
                      <a:pt x="2972" y="1100"/>
                      <a:pt x="2213" y="787"/>
                    </a:cubicBezTo>
                    <a:lnTo>
                      <a:pt x="2213" y="787"/>
                    </a:lnTo>
                    <a:cubicBezTo>
                      <a:pt x="2802" y="1002"/>
                      <a:pt x="3346" y="1332"/>
                      <a:pt x="3801" y="1769"/>
                    </a:cubicBezTo>
                    <a:cubicBezTo>
                      <a:pt x="3266" y="912"/>
                      <a:pt x="2329" y="324"/>
                      <a:pt x="1330" y="217"/>
                    </a:cubicBezTo>
                    <a:cubicBezTo>
                      <a:pt x="1358" y="216"/>
                      <a:pt x="1385" y="215"/>
                      <a:pt x="1413" y="215"/>
                    </a:cubicBezTo>
                    <a:cubicBezTo>
                      <a:pt x="2019" y="215"/>
                      <a:pt x="2629" y="402"/>
                      <a:pt x="3132" y="752"/>
                    </a:cubicBezTo>
                    <a:cubicBezTo>
                      <a:pt x="2847" y="386"/>
                      <a:pt x="2410" y="154"/>
                      <a:pt x="1955" y="29"/>
                    </a:cubicBezTo>
                    <a:cubicBezTo>
                      <a:pt x="1878" y="9"/>
                      <a:pt x="1789" y="1"/>
                      <a:pt x="1693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19"/>
              <p:cNvSpPr/>
              <p:nvPr/>
            </p:nvSpPr>
            <p:spPr>
              <a:xfrm>
                <a:off x="4972038" y="1668850"/>
                <a:ext cx="293639" cy="491516"/>
              </a:xfrm>
              <a:custGeom>
                <a:rect b="b" l="l" r="r" t="t"/>
                <a:pathLst>
                  <a:path extrusionOk="0" h="4854" w="2900">
                    <a:moveTo>
                      <a:pt x="303" y="0"/>
                    </a:moveTo>
                    <a:cubicBezTo>
                      <a:pt x="205" y="36"/>
                      <a:pt x="98" y="81"/>
                      <a:pt x="0" y="134"/>
                    </a:cubicBezTo>
                    <a:cubicBezTo>
                      <a:pt x="651" y="357"/>
                      <a:pt x="1320" y="857"/>
                      <a:pt x="1677" y="1419"/>
                    </a:cubicBezTo>
                    <a:cubicBezTo>
                      <a:pt x="2328" y="2454"/>
                      <a:pt x="2275" y="3801"/>
                      <a:pt x="2899" y="4853"/>
                    </a:cubicBezTo>
                    <a:cubicBezTo>
                      <a:pt x="2462" y="3944"/>
                      <a:pt x="2551" y="2802"/>
                      <a:pt x="2150" y="1874"/>
                    </a:cubicBezTo>
                    <a:cubicBezTo>
                      <a:pt x="1793" y="1062"/>
                      <a:pt x="1088" y="464"/>
                      <a:pt x="3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4" name="Google Shape;2244;p19"/>
            <p:cNvGrpSpPr/>
            <p:nvPr/>
          </p:nvGrpSpPr>
          <p:grpSpPr>
            <a:xfrm flipH="1">
              <a:off x="-932112" y="2571762"/>
              <a:ext cx="1483199" cy="2661789"/>
              <a:chOff x="8268108" y="675218"/>
              <a:chExt cx="422841" cy="758842"/>
            </a:xfrm>
          </p:grpSpPr>
          <p:sp>
            <p:nvSpPr>
              <p:cNvPr id="2245" name="Google Shape;2245;p19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19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19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19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49" name="Google Shape;2249;p19"/>
          <p:cNvGrpSpPr/>
          <p:nvPr/>
        </p:nvGrpSpPr>
        <p:grpSpPr>
          <a:xfrm flipH="1">
            <a:off x="7604762" y="-1021155"/>
            <a:ext cx="3078451" cy="3693793"/>
            <a:chOff x="-1504763" y="-1038737"/>
            <a:chExt cx="3078451" cy="3693793"/>
          </a:xfrm>
        </p:grpSpPr>
        <p:grpSp>
          <p:nvGrpSpPr>
            <p:cNvPr id="2250" name="Google Shape;2250;p19"/>
            <p:cNvGrpSpPr/>
            <p:nvPr/>
          </p:nvGrpSpPr>
          <p:grpSpPr>
            <a:xfrm rot="8480098">
              <a:off x="-981950" y="-125816"/>
              <a:ext cx="1599999" cy="2234959"/>
              <a:chOff x="3996441" y="87120"/>
              <a:chExt cx="849227" cy="1186243"/>
            </a:xfrm>
          </p:grpSpPr>
          <p:sp>
            <p:nvSpPr>
              <p:cNvPr id="2251" name="Google Shape;2251;p19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19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19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19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19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19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19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19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19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19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19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2" name="Google Shape;2262;p19"/>
            <p:cNvGrpSpPr/>
            <p:nvPr/>
          </p:nvGrpSpPr>
          <p:grpSpPr>
            <a:xfrm>
              <a:off x="-1032102" y="-1038737"/>
              <a:ext cx="2605790" cy="1664590"/>
              <a:chOff x="5669385" y="-152150"/>
              <a:chExt cx="1383042" cy="883494"/>
            </a:xfrm>
          </p:grpSpPr>
          <p:sp>
            <p:nvSpPr>
              <p:cNvPr id="2263" name="Google Shape;2263;p19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19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19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19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19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19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19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0" name="Google Shape;2270;p19"/>
            <p:cNvGrpSpPr/>
            <p:nvPr/>
          </p:nvGrpSpPr>
          <p:grpSpPr>
            <a:xfrm rot="-2441837">
              <a:off x="-1214288" y="1320370"/>
              <a:ext cx="2064477" cy="752605"/>
              <a:chOff x="4953913" y="785386"/>
              <a:chExt cx="1095782" cy="399467"/>
            </a:xfrm>
          </p:grpSpPr>
          <p:sp>
            <p:nvSpPr>
              <p:cNvPr id="2271" name="Google Shape;2271;p19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19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19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19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75" name="Google Shape;2275;p19"/>
          <p:cNvGrpSpPr/>
          <p:nvPr/>
        </p:nvGrpSpPr>
        <p:grpSpPr>
          <a:xfrm>
            <a:off x="-1968890" y="-1779662"/>
            <a:ext cx="7035182" cy="3831240"/>
            <a:chOff x="-1968890" y="-1779662"/>
            <a:chExt cx="7035182" cy="3831240"/>
          </a:xfrm>
        </p:grpSpPr>
        <p:grpSp>
          <p:nvGrpSpPr>
            <p:cNvPr id="2276" name="Google Shape;2276;p19"/>
            <p:cNvGrpSpPr/>
            <p:nvPr/>
          </p:nvGrpSpPr>
          <p:grpSpPr>
            <a:xfrm>
              <a:off x="-1968890" y="386988"/>
              <a:ext cx="2605790" cy="1664590"/>
              <a:chOff x="5669385" y="-152150"/>
              <a:chExt cx="1383042" cy="883494"/>
            </a:xfrm>
          </p:grpSpPr>
          <p:sp>
            <p:nvSpPr>
              <p:cNvPr id="2277" name="Google Shape;2277;p19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19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19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19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19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19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19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4" name="Google Shape;2284;p19"/>
            <p:cNvGrpSpPr/>
            <p:nvPr/>
          </p:nvGrpSpPr>
          <p:grpSpPr>
            <a:xfrm rot="1423206">
              <a:off x="-1035717" y="-1325867"/>
              <a:ext cx="2605738" cy="1664557"/>
              <a:chOff x="5669385" y="-152150"/>
              <a:chExt cx="1383042" cy="883494"/>
            </a:xfrm>
          </p:grpSpPr>
          <p:sp>
            <p:nvSpPr>
              <p:cNvPr id="2285" name="Google Shape;2285;p19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19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19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19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19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19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19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2" name="Google Shape;2292;p19"/>
            <p:cNvGrpSpPr/>
            <p:nvPr/>
          </p:nvGrpSpPr>
          <p:grpSpPr>
            <a:xfrm>
              <a:off x="1794745" y="-439053"/>
              <a:ext cx="3271548" cy="878124"/>
              <a:chOff x="2529451" y="695065"/>
              <a:chExt cx="1320770" cy="354511"/>
            </a:xfrm>
          </p:grpSpPr>
          <p:sp>
            <p:nvSpPr>
              <p:cNvPr id="2293" name="Google Shape;2293;p19"/>
              <p:cNvSpPr/>
              <p:nvPr/>
            </p:nvSpPr>
            <p:spPr>
              <a:xfrm>
                <a:off x="2529451" y="695065"/>
                <a:ext cx="1320770" cy="354511"/>
              </a:xfrm>
              <a:custGeom>
                <a:rect b="b" l="l" r="r" t="t"/>
                <a:pathLst>
                  <a:path extrusionOk="0" h="3501" w="13044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19"/>
                      <a:pt x="2374" y="2525"/>
                      <a:pt x="3997" y="3087"/>
                    </a:cubicBezTo>
                    <a:cubicBezTo>
                      <a:pt x="4799" y="3362"/>
                      <a:pt x="5648" y="3500"/>
                      <a:pt x="6496" y="3500"/>
                    </a:cubicBezTo>
                    <a:cubicBezTo>
                      <a:pt x="7385" y="3500"/>
                      <a:pt x="8274" y="3348"/>
                      <a:pt x="9109" y="3043"/>
                    </a:cubicBezTo>
                    <a:cubicBezTo>
                      <a:pt x="10634" y="2490"/>
                      <a:pt x="11928" y="1464"/>
                      <a:pt x="13043" y="277"/>
                    </a:cubicBezTo>
                    <a:lnTo>
                      <a:pt x="12651" y="277"/>
                    </a:lnTo>
                    <a:cubicBezTo>
                      <a:pt x="11634" y="1303"/>
                      <a:pt x="10456" y="2177"/>
                      <a:pt x="9100" y="2677"/>
                    </a:cubicBezTo>
                    <a:cubicBezTo>
                      <a:pt x="8277" y="2977"/>
                      <a:pt x="7398" y="3126"/>
                      <a:pt x="6518" y="3126"/>
                    </a:cubicBezTo>
                    <a:cubicBezTo>
                      <a:pt x="5672" y="3126"/>
                      <a:pt x="4824" y="2988"/>
                      <a:pt x="4024" y="2713"/>
                    </a:cubicBezTo>
                    <a:cubicBezTo>
                      <a:pt x="2561" y="2213"/>
                      <a:pt x="1258" y="1250"/>
                      <a:pt x="331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19"/>
              <p:cNvSpPr/>
              <p:nvPr/>
            </p:nvSpPr>
            <p:spPr>
              <a:xfrm>
                <a:off x="2529451" y="695065"/>
                <a:ext cx="1320770" cy="354511"/>
              </a:xfrm>
              <a:custGeom>
                <a:rect b="b" l="l" r="r" t="t"/>
                <a:pathLst>
                  <a:path extrusionOk="0" h="3501" w="13044">
                    <a:moveTo>
                      <a:pt x="1" y="1"/>
                    </a:moveTo>
                    <a:cubicBezTo>
                      <a:pt x="946" y="1419"/>
                      <a:pt x="2374" y="2525"/>
                      <a:pt x="3997" y="3087"/>
                    </a:cubicBezTo>
                    <a:cubicBezTo>
                      <a:pt x="4799" y="3362"/>
                      <a:pt x="5648" y="3500"/>
                      <a:pt x="6496" y="3500"/>
                    </a:cubicBezTo>
                    <a:cubicBezTo>
                      <a:pt x="7385" y="3500"/>
                      <a:pt x="8274" y="3348"/>
                      <a:pt x="9109" y="3043"/>
                    </a:cubicBezTo>
                    <a:cubicBezTo>
                      <a:pt x="10634" y="2490"/>
                      <a:pt x="11928" y="1464"/>
                      <a:pt x="13043" y="277"/>
                    </a:cubicBezTo>
                    <a:lnTo>
                      <a:pt x="12722" y="277"/>
                    </a:lnTo>
                    <a:cubicBezTo>
                      <a:pt x="12499" y="545"/>
                      <a:pt x="12249" y="803"/>
                      <a:pt x="11990" y="1044"/>
                    </a:cubicBezTo>
                    <a:cubicBezTo>
                      <a:pt x="11651" y="1348"/>
                      <a:pt x="11286" y="1624"/>
                      <a:pt x="10920" y="1901"/>
                    </a:cubicBezTo>
                    <a:cubicBezTo>
                      <a:pt x="10590" y="2151"/>
                      <a:pt x="10233" y="2409"/>
                      <a:pt x="9849" y="2570"/>
                    </a:cubicBezTo>
                    <a:cubicBezTo>
                      <a:pt x="8771" y="3029"/>
                      <a:pt x="7589" y="3379"/>
                      <a:pt x="6424" y="3379"/>
                    </a:cubicBezTo>
                    <a:cubicBezTo>
                      <a:pt x="6028" y="3379"/>
                      <a:pt x="5634" y="3338"/>
                      <a:pt x="5246" y="3248"/>
                    </a:cubicBezTo>
                    <a:cubicBezTo>
                      <a:pt x="3890" y="2927"/>
                      <a:pt x="2552" y="2418"/>
                      <a:pt x="1517" y="1499"/>
                    </a:cubicBezTo>
                    <a:cubicBezTo>
                      <a:pt x="1276" y="1294"/>
                      <a:pt x="1053" y="1062"/>
                      <a:pt x="839" y="821"/>
                    </a:cubicBezTo>
                    <a:cubicBezTo>
                      <a:pt x="607" y="572"/>
                      <a:pt x="375" y="304"/>
                      <a:pt x="197" y="1"/>
                    </a:cubicBez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5" name="Google Shape;2295;p19"/>
            <p:cNvGrpSpPr/>
            <p:nvPr/>
          </p:nvGrpSpPr>
          <p:grpSpPr>
            <a:xfrm rot="-1759616">
              <a:off x="-765109" y="277394"/>
              <a:ext cx="2064523" cy="752622"/>
              <a:chOff x="4953913" y="785386"/>
              <a:chExt cx="1095782" cy="399467"/>
            </a:xfrm>
          </p:grpSpPr>
          <p:sp>
            <p:nvSpPr>
              <p:cNvPr id="2296" name="Google Shape;2296;p19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19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19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19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0" name="Google Shape;2300;p19"/>
            <p:cNvGrpSpPr/>
            <p:nvPr/>
          </p:nvGrpSpPr>
          <p:grpSpPr>
            <a:xfrm rot="-6811198">
              <a:off x="1404362" y="-645297"/>
              <a:ext cx="1253683" cy="1290619"/>
              <a:chOff x="5228518" y="1029313"/>
              <a:chExt cx="399350" cy="411116"/>
            </a:xfrm>
          </p:grpSpPr>
          <p:sp>
            <p:nvSpPr>
              <p:cNvPr id="2301" name="Google Shape;2301;p19"/>
              <p:cNvSpPr/>
              <p:nvPr/>
            </p:nvSpPr>
            <p:spPr>
              <a:xfrm>
                <a:off x="5228518" y="1032047"/>
                <a:ext cx="399350" cy="408382"/>
              </a:xfrm>
              <a:custGeom>
                <a:rect b="b" l="l" r="r" t="t"/>
                <a:pathLst>
                  <a:path extrusionOk="0" h="4033" w="3944">
                    <a:moveTo>
                      <a:pt x="3944" y="0"/>
                    </a:moveTo>
                    <a:lnTo>
                      <a:pt x="3944" y="0"/>
                    </a:lnTo>
                    <a:cubicBezTo>
                      <a:pt x="3212" y="259"/>
                      <a:pt x="2472" y="544"/>
                      <a:pt x="1838" y="1008"/>
                    </a:cubicBezTo>
                    <a:cubicBezTo>
                      <a:pt x="857" y="1722"/>
                      <a:pt x="179" y="2828"/>
                      <a:pt x="1" y="4032"/>
                    </a:cubicBezTo>
                    <a:cubicBezTo>
                      <a:pt x="946" y="3684"/>
                      <a:pt x="1865" y="3301"/>
                      <a:pt x="2623" y="2641"/>
                    </a:cubicBezTo>
                    <a:cubicBezTo>
                      <a:pt x="3373" y="1981"/>
                      <a:pt x="3855" y="990"/>
                      <a:pt x="39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19"/>
              <p:cNvSpPr/>
              <p:nvPr/>
            </p:nvSpPr>
            <p:spPr>
              <a:xfrm>
                <a:off x="5228518" y="1034680"/>
                <a:ext cx="391249" cy="405749"/>
              </a:xfrm>
              <a:custGeom>
                <a:rect b="b" l="l" r="r" t="t"/>
                <a:pathLst>
                  <a:path extrusionOk="0" h="4007" w="3864">
                    <a:moveTo>
                      <a:pt x="3863" y="1"/>
                    </a:moveTo>
                    <a:cubicBezTo>
                      <a:pt x="3150" y="260"/>
                      <a:pt x="2445" y="536"/>
                      <a:pt x="1838" y="982"/>
                    </a:cubicBezTo>
                    <a:cubicBezTo>
                      <a:pt x="860" y="1694"/>
                      <a:pt x="183" y="2796"/>
                      <a:pt x="2" y="3996"/>
                    </a:cubicBezTo>
                    <a:lnTo>
                      <a:pt x="2" y="3996"/>
                    </a:lnTo>
                    <a:cubicBezTo>
                      <a:pt x="350" y="3622"/>
                      <a:pt x="777" y="3319"/>
                      <a:pt x="1178" y="2998"/>
                    </a:cubicBezTo>
                    <a:cubicBezTo>
                      <a:pt x="2231" y="2160"/>
                      <a:pt x="3141" y="1143"/>
                      <a:pt x="3863" y="1"/>
                    </a:cubicBezTo>
                    <a:close/>
                    <a:moveTo>
                      <a:pt x="2" y="3996"/>
                    </a:moveTo>
                    <a:cubicBezTo>
                      <a:pt x="2" y="3996"/>
                      <a:pt x="1" y="3997"/>
                      <a:pt x="1" y="3997"/>
                    </a:cubicBezTo>
                    <a:cubicBezTo>
                      <a:pt x="1" y="3997"/>
                      <a:pt x="1" y="4006"/>
                      <a:pt x="1" y="4006"/>
                    </a:cubicBezTo>
                    <a:cubicBezTo>
                      <a:pt x="1" y="4003"/>
                      <a:pt x="2" y="3999"/>
                      <a:pt x="2" y="3996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19"/>
              <p:cNvSpPr/>
              <p:nvPr/>
            </p:nvSpPr>
            <p:spPr>
              <a:xfrm>
                <a:off x="5242998" y="1042882"/>
                <a:ext cx="374947" cy="377700"/>
              </a:xfrm>
              <a:custGeom>
                <a:rect b="b" l="l" r="r" t="t"/>
                <a:pathLst>
                  <a:path extrusionOk="0" h="3730" w="3703">
                    <a:moveTo>
                      <a:pt x="3703" y="0"/>
                    </a:moveTo>
                    <a:cubicBezTo>
                      <a:pt x="3702" y="3"/>
                      <a:pt x="3701" y="5"/>
                      <a:pt x="3700" y="8"/>
                    </a:cubicBezTo>
                    <a:lnTo>
                      <a:pt x="3700" y="8"/>
                    </a:lnTo>
                    <a:cubicBezTo>
                      <a:pt x="3701" y="5"/>
                      <a:pt x="3702" y="3"/>
                      <a:pt x="3703" y="0"/>
                    </a:cubicBezTo>
                    <a:close/>
                    <a:moveTo>
                      <a:pt x="3700" y="8"/>
                    </a:moveTo>
                    <a:cubicBezTo>
                      <a:pt x="3690" y="32"/>
                      <a:pt x="3673" y="55"/>
                      <a:pt x="3649" y="72"/>
                    </a:cubicBezTo>
                    <a:cubicBezTo>
                      <a:pt x="3569" y="152"/>
                      <a:pt x="3426" y="188"/>
                      <a:pt x="3328" y="232"/>
                    </a:cubicBezTo>
                    <a:cubicBezTo>
                      <a:pt x="3167" y="303"/>
                      <a:pt x="3007" y="375"/>
                      <a:pt x="2837" y="437"/>
                    </a:cubicBezTo>
                    <a:cubicBezTo>
                      <a:pt x="2962" y="419"/>
                      <a:pt x="3087" y="402"/>
                      <a:pt x="3212" y="402"/>
                    </a:cubicBezTo>
                    <a:cubicBezTo>
                      <a:pt x="3007" y="518"/>
                      <a:pt x="2775" y="598"/>
                      <a:pt x="2552" y="678"/>
                    </a:cubicBezTo>
                    <a:lnTo>
                      <a:pt x="2177" y="812"/>
                    </a:lnTo>
                    <a:cubicBezTo>
                      <a:pt x="2427" y="812"/>
                      <a:pt x="2677" y="785"/>
                      <a:pt x="2926" y="750"/>
                    </a:cubicBezTo>
                    <a:lnTo>
                      <a:pt x="2926" y="750"/>
                    </a:lnTo>
                    <a:cubicBezTo>
                      <a:pt x="2793" y="821"/>
                      <a:pt x="2650" y="866"/>
                      <a:pt x="2507" y="901"/>
                    </a:cubicBezTo>
                    <a:cubicBezTo>
                      <a:pt x="2266" y="973"/>
                      <a:pt x="2025" y="1044"/>
                      <a:pt x="1776" y="1115"/>
                    </a:cubicBezTo>
                    <a:cubicBezTo>
                      <a:pt x="1902" y="1139"/>
                      <a:pt x="2028" y="1150"/>
                      <a:pt x="2154" y="1150"/>
                    </a:cubicBezTo>
                    <a:cubicBezTo>
                      <a:pt x="2312" y="1150"/>
                      <a:pt x="2469" y="1132"/>
                      <a:pt x="2623" y="1097"/>
                    </a:cubicBezTo>
                    <a:lnTo>
                      <a:pt x="2623" y="1097"/>
                    </a:lnTo>
                    <a:cubicBezTo>
                      <a:pt x="2195" y="1267"/>
                      <a:pt x="1695" y="1320"/>
                      <a:pt x="1231" y="1356"/>
                    </a:cubicBezTo>
                    <a:cubicBezTo>
                      <a:pt x="1416" y="1401"/>
                      <a:pt x="1606" y="1418"/>
                      <a:pt x="1796" y="1418"/>
                    </a:cubicBezTo>
                    <a:cubicBezTo>
                      <a:pt x="1945" y="1418"/>
                      <a:pt x="2094" y="1408"/>
                      <a:pt x="2240" y="1392"/>
                    </a:cubicBezTo>
                    <a:lnTo>
                      <a:pt x="2240" y="1392"/>
                    </a:lnTo>
                    <a:cubicBezTo>
                      <a:pt x="1927" y="1490"/>
                      <a:pt x="1597" y="1561"/>
                      <a:pt x="1267" y="1606"/>
                    </a:cubicBezTo>
                    <a:cubicBezTo>
                      <a:pt x="1499" y="1642"/>
                      <a:pt x="1731" y="1642"/>
                      <a:pt x="1972" y="1651"/>
                    </a:cubicBezTo>
                    <a:cubicBezTo>
                      <a:pt x="1579" y="1775"/>
                      <a:pt x="1169" y="1856"/>
                      <a:pt x="759" y="1927"/>
                    </a:cubicBezTo>
                    <a:cubicBezTo>
                      <a:pt x="888" y="1945"/>
                      <a:pt x="1018" y="1954"/>
                      <a:pt x="1146" y="1954"/>
                    </a:cubicBezTo>
                    <a:cubicBezTo>
                      <a:pt x="1337" y="1954"/>
                      <a:pt x="1527" y="1934"/>
                      <a:pt x="1713" y="1891"/>
                    </a:cubicBezTo>
                    <a:lnTo>
                      <a:pt x="1713" y="1891"/>
                    </a:lnTo>
                    <a:cubicBezTo>
                      <a:pt x="1428" y="1972"/>
                      <a:pt x="1151" y="2070"/>
                      <a:pt x="875" y="2168"/>
                    </a:cubicBezTo>
                    <a:cubicBezTo>
                      <a:pt x="1080" y="2159"/>
                      <a:pt x="1285" y="2150"/>
                      <a:pt x="1481" y="2132"/>
                    </a:cubicBezTo>
                    <a:lnTo>
                      <a:pt x="1481" y="2132"/>
                    </a:lnTo>
                    <a:cubicBezTo>
                      <a:pt x="1133" y="2293"/>
                      <a:pt x="785" y="2436"/>
                      <a:pt x="420" y="2552"/>
                    </a:cubicBezTo>
                    <a:cubicBezTo>
                      <a:pt x="696" y="2525"/>
                      <a:pt x="964" y="2453"/>
                      <a:pt x="1240" y="2391"/>
                    </a:cubicBezTo>
                    <a:lnTo>
                      <a:pt x="1240" y="2391"/>
                    </a:lnTo>
                    <a:cubicBezTo>
                      <a:pt x="1062" y="2552"/>
                      <a:pt x="857" y="2685"/>
                      <a:pt x="625" y="2766"/>
                    </a:cubicBezTo>
                    <a:cubicBezTo>
                      <a:pt x="545" y="2792"/>
                      <a:pt x="455" y="2819"/>
                      <a:pt x="402" y="2882"/>
                    </a:cubicBezTo>
                    <a:lnTo>
                      <a:pt x="982" y="2721"/>
                    </a:lnTo>
                    <a:lnTo>
                      <a:pt x="982" y="2721"/>
                    </a:lnTo>
                    <a:cubicBezTo>
                      <a:pt x="723" y="2864"/>
                      <a:pt x="455" y="3007"/>
                      <a:pt x="197" y="3149"/>
                    </a:cubicBezTo>
                    <a:cubicBezTo>
                      <a:pt x="402" y="3096"/>
                      <a:pt x="607" y="3042"/>
                      <a:pt x="803" y="2971"/>
                    </a:cubicBezTo>
                    <a:lnTo>
                      <a:pt x="803" y="2971"/>
                    </a:lnTo>
                    <a:lnTo>
                      <a:pt x="0" y="3729"/>
                    </a:lnTo>
                    <a:cubicBezTo>
                      <a:pt x="179" y="3640"/>
                      <a:pt x="348" y="3551"/>
                      <a:pt x="518" y="3453"/>
                    </a:cubicBezTo>
                    <a:cubicBezTo>
                      <a:pt x="714" y="3354"/>
                      <a:pt x="901" y="3247"/>
                      <a:pt x="1062" y="3105"/>
                    </a:cubicBezTo>
                    <a:lnTo>
                      <a:pt x="1062" y="3105"/>
                    </a:lnTo>
                    <a:cubicBezTo>
                      <a:pt x="1026" y="3185"/>
                      <a:pt x="973" y="3292"/>
                      <a:pt x="919" y="3372"/>
                    </a:cubicBezTo>
                    <a:cubicBezTo>
                      <a:pt x="1071" y="3230"/>
                      <a:pt x="1196" y="3078"/>
                      <a:pt x="1303" y="2908"/>
                    </a:cubicBezTo>
                    <a:lnTo>
                      <a:pt x="1303" y="2908"/>
                    </a:lnTo>
                    <a:cubicBezTo>
                      <a:pt x="1276" y="3024"/>
                      <a:pt x="1240" y="3140"/>
                      <a:pt x="1187" y="3247"/>
                    </a:cubicBezTo>
                    <a:cubicBezTo>
                      <a:pt x="1330" y="3078"/>
                      <a:pt x="1446" y="2882"/>
                      <a:pt x="1517" y="2676"/>
                    </a:cubicBezTo>
                    <a:lnTo>
                      <a:pt x="1517" y="2676"/>
                    </a:lnTo>
                    <a:lnTo>
                      <a:pt x="1481" y="3051"/>
                    </a:lnTo>
                    <a:cubicBezTo>
                      <a:pt x="1588" y="2864"/>
                      <a:pt x="1669" y="2650"/>
                      <a:pt x="1704" y="2436"/>
                    </a:cubicBezTo>
                    <a:cubicBezTo>
                      <a:pt x="1722" y="2623"/>
                      <a:pt x="1722" y="2819"/>
                      <a:pt x="1713" y="3007"/>
                    </a:cubicBezTo>
                    <a:cubicBezTo>
                      <a:pt x="1838" y="2766"/>
                      <a:pt x="1901" y="2498"/>
                      <a:pt x="1963" y="2222"/>
                    </a:cubicBezTo>
                    <a:cubicBezTo>
                      <a:pt x="1972" y="2400"/>
                      <a:pt x="1981" y="2578"/>
                      <a:pt x="1999" y="2748"/>
                    </a:cubicBezTo>
                    <a:cubicBezTo>
                      <a:pt x="2052" y="2721"/>
                      <a:pt x="2070" y="2650"/>
                      <a:pt x="2079" y="2587"/>
                    </a:cubicBezTo>
                    <a:cubicBezTo>
                      <a:pt x="2115" y="2409"/>
                      <a:pt x="2150" y="2230"/>
                      <a:pt x="2186" y="2052"/>
                    </a:cubicBezTo>
                    <a:cubicBezTo>
                      <a:pt x="2231" y="2204"/>
                      <a:pt x="2257" y="2364"/>
                      <a:pt x="2266" y="2525"/>
                    </a:cubicBezTo>
                    <a:cubicBezTo>
                      <a:pt x="2320" y="2498"/>
                      <a:pt x="2338" y="2427"/>
                      <a:pt x="2338" y="2364"/>
                    </a:cubicBezTo>
                    <a:cubicBezTo>
                      <a:pt x="2356" y="2195"/>
                      <a:pt x="2373" y="2016"/>
                      <a:pt x="2391" y="1847"/>
                    </a:cubicBezTo>
                    <a:cubicBezTo>
                      <a:pt x="2427" y="1998"/>
                      <a:pt x="2454" y="2114"/>
                      <a:pt x="2463" y="2266"/>
                    </a:cubicBezTo>
                    <a:cubicBezTo>
                      <a:pt x="2507" y="2186"/>
                      <a:pt x="2525" y="2106"/>
                      <a:pt x="2534" y="2016"/>
                    </a:cubicBezTo>
                    <a:cubicBezTo>
                      <a:pt x="2561" y="1865"/>
                      <a:pt x="2579" y="1713"/>
                      <a:pt x="2587" y="1561"/>
                    </a:cubicBezTo>
                    <a:cubicBezTo>
                      <a:pt x="2605" y="1749"/>
                      <a:pt x="2623" y="1936"/>
                      <a:pt x="2632" y="2123"/>
                    </a:cubicBezTo>
                    <a:cubicBezTo>
                      <a:pt x="2775" y="1811"/>
                      <a:pt x="2828" y="1481"/>
                      <a:pt x="2873" y="1151"/>
                    </a:cubicBezTo>
                    <a:lnTo>
                      <a:pt x="2873" y="1151"/>
                    </a:lnTo>
                    <a:cubicBezTo>
                      <a:pt x="2864" y="1383"/>
                      <a:pt x="2855" y="1615"/>
                      <a:pt x="2837" y="1847"/>
                    </a:cubicBezTo>
                    <a:cubicBezTo>
                      <a:pt x="2998" y="1526"/>
                      <a:pt x="3087" y="1160"/>
                      <a:pt x="3167" y="803"/>
                    </a:cubicBezTo>
                    <a:lnTo>
                      <a:pt x="3167" y="803"/>
                    </a:lnTo>
                    <a:cubicBezTo>
                      <a:pt x="3141" y="1044"/>
                      <a:pt x="3123" y="1285"/>
                      <a:pt x="3096" y="1526"/>
                    </a:cubicBezTo>
                    <a:cubicBezTo>
                      <a:pt x="3265" y="1196"/>
                      <a:pt x="3364" y="839"/>
                      <a:pt x="3390" y="473"/>
                    </a:cubicBezTo>
                    <a:lnTo>
                      <a:pt x="3390" y="473"/>
                    </a:lnTo>
                    <a:cubicBezTo>
                      <a:pt x="3390" y="669"/>
                      <a:pt x="3373" y="866"/>
                      <a:pt x="3355" y="1062"/>
                    </a:cubicBezTo>
                    <a:cubicBezTo>
                      <a:pt x="3417" y="892"/>
                      <a:pt x="3480" y="714"/>
                      <a:pt x="3542" y="535"/>
                    </a:cubicBezTo>
                    <a:cubicBezTo>
                      <a:pt x="3604" y="360"/>
                      <a:pt x="3639" y="175"/>
                      <a:pt x="3700" y="8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19"/>
              <p:cNvSpPr/>
              <p:nvPr/>
            </p:nvSpPr>
            <p:spPr>
              <a:xfrm>
                <a:off x="5272767" y="1029313"/>
                <a:ext cx="354190" cy="365954"/>
              </a:xfrm>
              <a:custGeom>
                <a:rect b="b" l="l" r="r" t="t"/>
                <a:pathLst>
                  <a:path extrusionOk="0" h="3614" w="3498">
                    <a:moveTo>
                      <a:pt x="3498" y="0"/>
                    </a:moveTo>
                    <a:lnTo>
                      <a:pt x="3498" y="0"/>
                    </a:lnTo>
                    <a:cubicBezTo>
                      <a:pt x="3492" y="8"/>
                      <a:pt x="3486" y="16"/>
                      <a:pt x="3480" y="24"/>
                    </a:cubicBezTo>
                    <a:lnTo>
                      <a:pt x="3480" y="24"/>
                    </a:lnTo>
                    <a:cubicBezTo>
                      <a:pt x="3486" y="16"/>
                      <a:pt x="3492" y="8"/>
                      <a:pt x="3498" y="0"/>
                    </a:cubicBezTo>
                    <a:close/>
                    <a:moveTo>
                      <a:pt x="3480" y="24"/>
                    </a:moveTo>
                    <a:cubicBezTo>
                      <a:pt x="2485" y="1362"/>
                      <a:pt x="1313" y="2576"/>
                      <a:pt x="1" y="3613"/>
                    </a:cubicBezTo>
                    <a:cubicBezTo>
                      <a:pt x="1045" y="3167"/>
                      <a:pt x="1803" y="2284"/>
                      <a:pt x="2517" y="1401"/>
                    </a:cubicBezTo>
                    <a:cubicBezTo>
                      <a:pt x="2885" y="927"/>
                      <a:pt x="3124" y="505"/>
                      <a:pt x="3480" y="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05" name="Google Shape;2305;p19"/>
          <p:cNvGrpSpPr/>
          <p:nvPr/>
        </p:nvGrpSpPr>
        <p:grpSpPr>
          <a:xfrm>
            <a:off x="-1146560" y="2634780"/>
            <a:ext cx="3500797" cy="3647832"/>
            <a:chOff x="-1146560" y="2634780"/>
            <a:chExt cx="3500797" cy="3647832"/>
          </a:xfrm>
        </p:grpSpPr>
        <p:grpSp>
          <p:nvGrpSpPr>
            <p:cNvPr id="2306" name="Google Shape;2306;p19"/>
            <p:cNvGrpSpPr/>
            <p:nvPr/>
          </p:nvGrpSpPr>
          <p:grpSpPr>
            <a:xfrm flipH="1" rot="-739204">
              <a:off x="-923054" y="3269984"/>
              <a:ext cx="1600367" cy="2247724"/>
              <a:chOff x="3996441" y="87120"/>
              <a:chExt cx="849227" cy="1186243"/>
            </a:xfrm>
          </p:grpSpPr>
          <p:sp>
            <p:nvSpPr>
              <p:cNvPr id="2307" name="Google Shape;2307;p19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19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19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19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19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19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19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19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19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19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19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8" name="Google Shape;2318;p19"/>
            <p:cNvGrpSpPr/>
            <p:nvPr/>
          </p:nvGrpSpPr>
          <p:grpSpPr>
            <a:xfrm flipH="1" rot="5158450">
              <a:off x="376957" y="4279474"/>
              <a:ext cx="1600326" cy="2247738"/>
              <a:chOff x="3996441" y="87120"/>
              <a:chExt cx="849227" cy="1186243"/>
            </a:xfrm>
          </p:grpSpPr>
          <p:sp>
            <p:nvSpPr>
              <p:cNvPr id="2319" name="Google Shape;2319;p19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19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19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19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19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19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19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19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19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19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19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0" name="Google Shape;2330;p19"/>
            <p:cNvGrpSpPr/>
            <p:nvPr/>
          </p:nvGrpSpPr>
          <p:grpSpPr>
            <a:xfrm flipH="1">
              <a:off x="-792552" y="2634780"/>
              <a:ext cx="1491783" cy="2661789"/>
              <a:chOff x="8268108" y="675218"/>
              <a:chExt cx="422841" cy="758842"/>
            </a:xfrm>
          </p:grpSpPr>
          <p:sp>
            <p:nvSpPr>
              <p:cNvPr id="2331" name="Google Shape;2331;p19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19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19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19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5" name="Google Shape;2335;p19"/>
            <p:cNvGrpSpPr/>
            <p:nvPr/>
          </p:nvGrpSpPr>
          <p:grpSpPr>
            <a:xfrm>
              <a:off x="-696544" y="4238329"/>
              <a:ext cx="1393092" cy="1581738"/>
              <a:chOff x="7040587" y="1131380"/>
              <a:chExt cx="470735" cy="537586"/>
            </a:xfrm>
          </p:grpSpPr>
          <p:sp>
            <p:nvSpPr>
              <p:cNvPr id="2336" name="Google Shape;2336;p19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19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19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19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40" name="Google Shape;2340;p19"/>
          <p:cNvSpPr/>
          <p:nvPr/>
        </p:nvSpPr>
        <p:spPr>
          <a:xfrm>
            <a:off x="3756975" y="4604106"/>
            <a:ext cx="1186104" cy="386984"/>
          </a:xfrm>
          <a:custGeom>
            <a:rect b="b" l="l" r="r" t="t"/>
            <a:pathLst>
              <a:path extrusionOk="0" h="2291" w="7022">
                <a:moveTo>
                  <a:pt x="3530" y="1"/>
                </a:moveTo>
                <a:cubicBezTo>
                  <a:pt x="3132" y="1"/>
                  <a:pt x="3014" y="349"/>
                  <a:pt x="2713" y="571"/>
                </a:cubicBezTo>
                <a:cubicBezTo>
                  <a:pt x="2713" y="571"/>
                  <a:pt x="2713" y="571"/>
                  <a:pt x="2713" y="571"/>
                </a:cubicBezTo>
                <a:lnTo>
                  <a:pt x="2713" y="571"/>
                </a:lnTo>
                <a:cubicBezTo>
                  <a:pt x="2702" y="571"/>
                  <a:pt x="1551" y="1216"/>
                  <a:pt x="1928" y="1312"/>
                </a:cubicBezTo>
                <a:cubicBezTo>
                  <a:pt x="1694" y="1253"/>
                  <a:pt x="1455" y="1224"/>
                  <a:pt x="1217" y="1224"/>
                </a:cubicBezTo>
                <a:cubicBezTo>
                  <a:pt x="1018" y="1224"/>
                  <a:pt x="820" y="1244"/>
                  <a:pt x="625" y="1285"/>
                </a:cubicBezTo>
                <a:cubicBezTo>
                  <a:pt x="456" y="1330"/>
                  <a:pt x="277" y="1383"/>
                  <a:pt x="161" y="1517"/>
                </a:cubicBezTo>
                <a:cubicBezTo>
                  <a:pt x="36" y="1642"/>
                  <a:pt x="1" y="1865"/>
                  <a:pt x="117" y="1990"/>
                </a:cubicBezTo>
                <a:cubicBezTo>
                  <a:pt x="206" y="2106"/>
                  <a:pt x="366" y="2124"/>
                  <a:pt x="509" y="2133"/>
                </a:cubicBezTo>
                <a:cubicBezTo>
                  <a:pt x="1774" y="2237"/>
                  <a:pt x="3040" y="2291"/>
                  <a:pt x="4302" y="2291"/>
                </a:cubicBezTo>
                <a:cubicBezTo>
                  <a:pt x="4873" y="2291"/>
                  <a:pt x="5444" y="2280"/>
                  <a:pt x="6013" y="2257"/>
                </a:cubicBezTo>
                <a:cubicBezTo>
                  <a:pt x="6370" y="2240"/>
                  <a:pt x="6763" y="2213"/>
                  <a:pt x="7021" y="1972"/>
                </a:cubicBezTo>
                <a:cubicBezTo>
                  <a:pt x="6717" y="1687"/>
                  <a:pt x="6299" y="1529"/>
                  <a:pt x="5881" y="1529"/>
                </a:cubicBezTo>
                <a:cubicBezTo>
                  <a:pt x="5724" y="1529"/>
                  <a:pt x="5567" y="1551"/>
                  <a:pt x="5416" y="1597"/>
                </a:cubicBezTo>
                <a:cubicBezTo>
                  <a:pt x="5329" y="1194"/>
                  <a:pt x="4926" y="895"/>
                  <a:pt x="4518" y="895"/>
                </a:cubicBezTo>
                <a:cubicBezTo>
                  <a:pt x="4466" y="895"/>
                  <a:pt x="4414" y="900"/>
                  <a:pt x="4363" y="910"/>
                </a:cubicBezTo>
                <a:cubicBezTo>
                  <a:pt x="4399" y="509"/>
                  <a:pt x="4095" y="99"/>
                  <a:pt x="3694" y="18"/>
                </a:cubicBezTo>
                <a:cubicBezTo>
                  <a:pt x="3634" y="6"/>
                  <a:pt x="3580" y="1"/>
                  <a:pt x="3530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19"/>
          <p:cNvSpPr/>
          <p:nvPr/>
        </p:nvSpPr>
        <p:spPr>
          <a:xfrm>
            <a:off x="-446107" y="2157195"/>
            <a:ext cx="892196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2" name="Google Shape;2342;p19"/>
          <p:cNvGrpSpPr/>
          <p:nvPr/>
        </p:nvGrpSpPr>
        <p:grpSpPr>
          <a:xfrm>
            <a:off x="5915288" y="-331817"/>
            <a:ext cx="840467" cy="822335"/>
            <a:chOff x="4118763" y="209958"/>
            <a:chExt cx="840467" cy="822335"/>
          </a:xfrm>
        </p:grpSpPr>
        <p:sp>
          <p:nvSpPr>
            <p:cNvPr id="2343" name="Google Shape;2343;p19"/>
            <p:cNvSpPr/>
            <p:nvPr/>
          </p:nvSpPr>
          <p:spPr>
            <a:xfrm>
              <a:off x="4118763" y="209958"/>
              <a:ext cx="840467" cy="822335"/>
            </a:xfrm>
            <a:custGeom>
              <a:rect b="b" l="l" r="r" t="t"/>
              <a:pathLst>
                <a:path extrusionOk="0" h="3117" w="3186">
                  <a:moveTo>
                    <a:pt x="1586" y="0"/>
                  </a:moveTo>
                  <a:cubicBezTo>
                    <a:pt x="758" y="0"/>
                    <a:pt x="71" y="657"/>
                    <a:pt x="36" y="1491"/>
                  </a:cubicBezTo>
                  <a:cubicBezTo>
                    <a:pt x="1" y="2357"/>
                    <a:pt x="670" y="3079"/>
                    <a:pt x="1526" y="3115"/>
                  </a:cubicBezTo>
                  <a:cubicBezTo>
                    <a:pt x="1548" y="3116"/>
                    <a:pt x="1570" y="3116"/>
                    <a:pt x="1592" y="3116"/>
                  </a:cubicBezTo>
                  <a:cubicBezTo>
                    <a:pt x="2428" y="3116"/>
                    <a:pt x="3115" y="2459"/>
                    <a:pt x="3150" y="1616"/>
                  </a:cubicBezTo>
                  <a:cubicBezTo>
                    <a:pt x="3186" y="760"/>
                    <a:pt x="2516" y="37"/>
                    <a:pt x="1651" y="1"/>
                  </a:cubicBezTo>
                  <a:cubicBezTo>
                    <a:pt x="1629" y="1"/>
                    <a:pt x="1607" y="0"/>
                    <a:pt x="1586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9"/>
            <p:cNvSpPr/>
            <p:nvPr/>
          </p:nvSpPr>
          <p:spPr>
            <a:xfrm>
              <a:off x="4238790" y="327617"/>
              <a:ext cx="600409" cy="586741"/>
            </a:xfrm>
            <a:custGeom>
              <a:rect b="b" l="l" r="r" t="t"/>
              <a:pathLst>
                <a:path extrusionOk="0" h="2224" w="2276">
                  <a:moveTo>
                    <a:pt x="1130" y="0"/>
                  </a:moveTo>
                  <a:cubicBezTo>
                    <a:pt x="545" y="0"/>
                    <a:pt x="54" y="473"/>
                    <a:pt x="27" y="1063"/>
                  </a:cubicBezTo>
                  <a:cubicBezTo>
                    <a:pt x="1" y="1679"/>
                    <a:pt x="482" y="2196"/>
                    <a:pt x="1089" y="2223"/>
                  </a:cubicBezTo>
                  <a:cubicBezTo>
                    <a:pt x="1100" y="2223"/>
                    <a:pt x="1112" y="2223"/>
                    <a:pt x="1123" y="2223"/>
                  </a:cubicBezTo>
                  <a:cubicBezTo>
                    <a:pt x="1723" y="2223"/>
                    <a:pt x="2223" y="1757"/>
                    <a:pt x="2249" y="1152"/>
                  </a:cubicBezTo>
                  <a:cubicBezTo>
                    <a:pt x="2276" y="546"/>
                    <a:pt x="1794" y="28"/>
                    <a:pt x="1178" y="2"/>
                  </a:cubicBezTo>
                  <a:cubicBezTo>
                    <a:pt x="1162" y="1"/>
                    <a:pt x="1146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41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9"/>
            <p:cNvSpPr/>
            <p:nvPr/>
          </p:nvSpPr>
          <p:spPr>
            <a:xfrm>
              <a:off x="4394166" y="478516"/>
              <a:ext cx="289652" cy="285192"/>
            </a:xfrm>
            <a:custGeom>
              <a:rect b="b" l="l" r="r" t="t"/>
              <a:pathLst>
                <a:path extrusionOk="0" h="1081" w="1098">
                  <a:moveTo>
                    <a:pt x="554" y="0"/>
                  </a:moveTo>
                  <a:cubicBezTo>
                    <a:pt x="267" y="0"/>
                    <a:pt x="18" y="220"/>
                    <a:pt x="9" y="518"/>
                  </a:cubicBezTo>
                  <a:cubicBezTo>
                    <a:pt x="1" y="812"/>
                    <a:pt x="232" y="1062"/>
                    <a:pt x="527" y="1080"/>
                  </a:cubicBezTo>
                  <a:cubicBezTo>
                    <a:pt x="532" y="1080"/>
                    <a:pt x="538" y="1080"/>
                    <a:pt x="543" y="1080"/>
                  </a:cubicBezTo>
                  <a:cubicBezTo>
                    <a:pt x="830" y="1080"/>
                    <a:pt x="1071" y="851"/>
                    <a:pt x="1089" y="562"/>
                  </a:cubicBezTo>
                  <a:cubicBezTo>
                    <a:pt x="1098" y="259"/>
                    <a:pt x="866" y="9"/>
                    <a:pt x="571" y="0"/>
                  </a:cubicBezTo>
                  <a:cubicBezTo>
                    <a:pt x="566" y="0"/>
                    <a:pt x="560" y="0"/>
                    <a:pt x="554" y="0"/>
                  </a:cubicBezTo>
                  <a:close/>
                </a:path>
              </a:pathLst>
            </a:custGeom>
            <a:solidFill>
              <a:srgbClr val="FFFFFF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20"/>
          <p:cNvSpPr/>
          <p:nvPr/>
        </p:nvSpPr>
        <p:spPr>
          <a:xfrm>
            <a:off x="-337800" y="-624000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8" name="Google Shape;2348;p2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349" name="Google Shape;2349;p20"/>
          <p:cNvGrpSpPr/>
          <p:nvPr/>
        </p:nvGrpSpPr>
        <p:grpSpPr>
          <a:xfrm>
            <a:off x="7259245" y="2681361"/>
            <a:ext cx="3076693" cy="3587326"/>
            <a:chOff x="7259245" y="2681361"/>
            <a:chExt cx="3076693" cy="3587326"/>
          </a:xfrm>
        </p:grpSpPr>
        <p:grpSp>
          <p:nvGrpSpPr>
            <p:cNvPr id="2350" name="Google Shape;2350;p20"/>
            <p:cNvGrpSpPr/>
            <p:nvPr/>
          </p:nvGrpSpPr>
          <p:grpSpPr>
            <a:xfrm rot="-653690">
              <a:off x="8539153" y="3339916"/>
              <a:ext cx="1599994" cy="2234952"/>
              <a:chOff x="3996441" y="87120"/>
              <a:chExt cx="849227" cy="1186243"/>
            </a:xfrm>
          </p:grpSpPr>
          <p:sp>
            <p:nvSpPr>
              <p:cNvPr id="2351" name="Google Shape;2351;p20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20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20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20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20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20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20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20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20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20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20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2" name="Google Shape;2362;p20"/>
            <p:cNvGrpSpPr/>
            <p:nvPr/>
          </p:nvGrpSpPr>
          <p:grpSpPr>
            <a:xfrm rot="10800000">
              <a:off x="7259245" y="4604097"/>
              <a:ext cx="2605790" cy="1664590"/>
              <a:chOff x="5669385" y="-152150"/>
              <a:chExt cx="1383042" cy="883494"/>
            </a:xfrm>
          </p:grpSpPr>
          <p:sp>
            <p:nvSpPr>
              <p:cNvPr id="2363" name="Google Shape;2363;p20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20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20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20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20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20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20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0" name="Google Shape;2370;p20"/>
            <p:cNvGrpSpPr/>
            <p:nvPr/>
          </p:nvGrpSpPr>
          <p:grpSpPr>
            <a:xfrm rot="-5400000">
              <a:off x="8111717" y="3337324"/>
              <a:ext cx="2064563" cy="752637"/>
              <a:chOff x="4953913" y="785386"/>
              <a:chExt cx="1095782" cy="399467"/>
            </a:xfrm>
          </p:grpSpPr>
          <p:sp>
            <p:nvSpPr>
              <p:cNvPr id="2371" name="Google Shape;2371;p20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20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20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20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75" name="Google Shape;2375;p20"/>
          <p:cNvGrpSpPr/>
          <p:nvPr/>
        </p:nvGrpSpPr>
        <p:grpSpPr>
          <a:xfrm>
            <a:off x="-1072461" y="2126055"/>
            <a:ext cx="2988050" cy="5118707"/>
            <a:chOff x="-1072461" y="2126055"/>
            <a:chExt cx="2988050" cy="5118707"/>
          </a:xfrm>
        </p:grpSpPr>
        <p:grpSp>
          <p:nvGrpSpPr>
            <p:cNvPr id="2376" name="Google Shape;2376;p20"/>
            <p:cNvGrpSpPr/>
            <p:nvPr/>
          </p:nvGrpSpPr>
          <p:grpSpPr>
            <a:xfrm rot="-373500">
              <a:off x="-956004" y="2206215"/>
              <a:ext cx="1600037" cy="2235012"/>
              <a:chOff x="3996441" y="87120"/>
              <a:chExt cx="849227" cy="1186243"/>
            </a:xfrm>
          </p:grpSpPr>
          <p:sp>
            <p:nvSpPr>
              <p:cNvPr id="2377" name="Google Shape;2377;p20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20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20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20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20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20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20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20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20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20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20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8" name="Google Shape;2388;p20"/>
            <p:cNvGrpSpPr/>
            <p:nvPr/>
          </p:nvGrpSpPr>
          <p:grpSpPr>
            <a:xfrm rot="-3689794">
              <a:off x="-740433" y="4870354"/>
              <a:ext cx="2605749" cy="1664564"/>
              <a:chOff x="5669385" y="-152150"/>
              <a:chExt cx="1383042" cy="883494"/>
            </a:xfrm>
          </p:grpSpPr>
          <p:sp>
            <p:nvSpPr>
              <p:cNvPr id="2389" name="Google Shape;2389;p20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20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20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20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20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20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20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6" name="Google Shape;2396;p20"/>
            <p:cNvGrpSpPr/>
            <p:nvPr/>
          </p:nvGrpSpPr>
          <p:grpSpPr>
            <a:xfrm rot="10592362">
              <a:off x="-614421" y="3671006"/>
              <a:ext cx="1228830" cy="1463922"/>
              <a:chOff x="5806687" y="1410545"/>
              <a:chExt cx="477012" cy="568271"/>
            </a:xfrm>
          </p:grpSpPr>
          <p:sp>
            <p:nvSpPr>
              <p:cNvPr id="2397" name="Google Shape;2397;p20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20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20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20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01" name="Google Shape;2401;p20"/>
          <p:cNvGrpSpPr/>
          <p:nvPr/>
        </p:nvGrpSpPr>
        <p:grpSpPr>
          <a:xfrm flipH="1">
            <a:off x="-780998" y="-1407395"/>
            <a:ext cx="3915086" cy="2814806"/>
            <a:chOff x="5831475" y="-1432142"/>
            <a:chExt cx="3913130" cy="2814806"/>
          </a:xfrm>
        </p:grpSpPr>
        <p:grpSp>
          <p:nvGrpSpPr>
            <p:cNvPr id="2402" name="Google Shape;2402;p20"/>
            <p:cNvGrpSpPr/>
            <p:nvPr/>
          </p:nvGrpSpPr>
          <p:grpSpPr>
            <a:xfrm rot="-6013754">
              <a:off x="6273282" y="-1563894"/>
              <a:ext cx="1600070" cy="2235058"/>
              <a:chOff x="3996441" y="87120"/>
              <a:chExt cx="849227" cy="1186243"/>
            </a:xfrm>
          </p:grpSpPr>
          <p:sp>
            <p:nvSpPr>
              <p:cNvPr id="2403" name="Google Shape;2403;p20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20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20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20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20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20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20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20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20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20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20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4" name="Google Shape;2414;p20"/>
            <p:cNvGrpSpPr/>
            <p:nvPr/>
          </p:nvGrpSpPr>
          <p:grpSpPr>
            <a:xfrm>
              <a:off x="7005754" y="-391263"/>
              <a:ext cx="2138241" cy="999056"/>
              <a:chOff x="1889010" y="646259"/>
              <a:chExt cx="944912" cy="441494"/>
            </a:xfrm>
          </p:grpSpPr>
          <p:sp>
            <p:nvSpPr>
              <p:cNvPr id="2415" name="Google Shape;2415;p20"/>
              <p:cNvSpPr/>
              <p:nvPr/>
            </p:nvSpPr>
            <p:spPr>
              <a:xfrm>
                <a:off x="1889010" y="646259"/>
                <a:ext cx="944912" cy="441494"/>
              </a:xfrm>
              <a:custGeom>
                <a:rect b="b" l="l" r="r" t="t"/>
                <a:pathLst>
                  <a:path extrusionOk="0" h="4360" w="9332">
                    <a:moveTo>
                      <a:pt x="9332" y="1"/>
                    </a:moveTo>
                    <a:cubicBezTo>
                      <a:pt x="8922" y="634"/>
                      <a:pt x="8565" y="1312"/>
                      <a:pt x="8137" y="1937"/>
                    </a:cubicBezTo>
                    <a:cubicBezTo>
                      <a:pt x="7699" y="2561"/>
                      <a:pt x="7200" y="3230"/>
                      <a:pt x="6513" y="3551"/>
                    </a:cubicBezTo>
                    <a:cubicBezTo>
                      <a:pt x="6245" y="3685"/>
                      <a:pt x="5960" y="3819"/>
                      <a:pt x="5665" y="3873"/>
                    </a:cubicBezTo>
                    <a:cubicBezTo>
                      <a:pt x="5533" y="3901"/>
                      <a:pt x="5399" y="3912"/>
                      <a:pt x="5263" y="3912"/>
                    </a:cubicBezTo>
                    <a:cubicBezTo>
                      <a:pt x="5142" y="3912"/>
                      <a:pt x="5020" y="3903"/>
                      <a:pt x="4898" y="3890"/>
                    </a:cubicBezTo>
                    <a:cubicBezTo>
                      <a:pt x="4711" y="3873"/>
                      <a:pt x="4532" y="3846"/>
                      <a:pt x="4354" y="3783"/>
                    </a:cubicBezTo>
                    <a:cubicBezTo>
                      <a:pt x="4167" y="3703"/>
                      <a:pt x="3997" y="3569"/>
                      <a:pt x="3837" y="3444"/>
                    </a:cubicBezTo>
                    <a:cubicBezTo>
                      <a:pt x="3194" y="2927"/>
                      <a:pt x="2570" y="2383"/>
                      <a:pt x="1972" y="1812"/>
                    </a:cubicBezTo>
                    <a:cubicBezTo>
                      <a:pt x="1687" y="1535"/>
                      <a:pt x="1133" y="1018"/>
                      <a:pt x="777" y="831"/>
                    </a:cubicBezTo>
                    <a:lnTo>
                      <a:pt x="1" y="822"/>
                    </a:lnTo>
                    <a:lnTo>
                      <a:pt x="1" y="822"/>
                    </a:lnTo>
                    <a:cubicBezTo>
                      <a:pt x="348" y="1045"/>
                      <a:pt x="679" y="1321"/>
                      <a:pt x="1035" y="1509"/>
                    </a:cubicBezTo>
                    <a:cubicBezTo>
                      <a:pt x="1392" y="1696"/>
                      <a:pt x="1687" y="1981"/>
                      <a:pt x="1972" y="2258"/>
                    </a:cubicBezTo>
                    <a:cubicBezTo>
                      <a:pt x="2570" y="2829"/>
                      <a:pt x="3194" y="3373"/>
                      <a:pt x="3837" y="3890"/>
                    </a:cubicBezTo>
                    <a:cubicBezTo>
                      <a:pt x="3997" y="4024"/>
                      <a:pt x="4167" y="4149"/>
                      <a:pt x="4354" y="4229"/>
                    </a:cubicBezTo>
                    <a:cubicBezTo>
                      <a:pt x="4532" y="4301"/>
                      <a:pt x="4711" y="4328"/>
                      <a:pt x="4898" y="4345"/>
                    </a:cubicBezTo>
                    <a:cubicBezTo>
                      <a:pt x="5018" y="4354"/>
                      <a:pt x="5138" y="4360"/>
                      <a:pt x="5257" y="4360"/>
                    </a:cubicBezTo>
                    <a:cubicBezTo>
                      <a:pt x="5395" y="4360"/>
                      <a:pt x="5531" y="4351"/>
                      <a:pt x="5665" y="4328"/>
                    </a:cubicBezTo>
                    <a:cubicBezTo>
                      <a:pt x="5960" y="4265"/>
                      <a:pt x="6245" y="4140"/>
                      <a:pt x="6513" y="4006"/>
                    </a:cubicBezTo>
                    <a:cubicBezTo>
                      <a:pt x="7200" y="3676"/>
                      <a:pt x="7699" y="3016"/>
                      <a:pt x="8137" y="2383"/>
                    </a:cubicBezTo>
                    <a:cubicBezTo>
                      <a:pt x="8565" y="1758"/>
                      <a:pt x="8922" y="1089"/>
                      <a:pt x="9332" y="447"/>
                    </a:cubicBezTo>
                    <a:lnTo>
                      <a:pt x="9332" y="1"/>
                    </a:lnTo>
                    <a:close/>
                  </a:path>
                </a:pathLst>
              </a:custGeom>
              <a:solidFill>
                <a:srgbClr val="8A63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20"/>
              <p:cNvSpPr/>
              <p:nvPr/>
            </p:nvSpPr>
            <p:spPr>
              <a:xfrm>
                <a:off x="1889010" y="646259"/>
                <a:ext cx="944912" cy="441494"/>
              </a:xfrm>
              <a:custGeom>
                <a:rect b="b" l="l" r="r" t="t"/>
                <a:pathLst>
                  <a:path extrusionOk="0" h="4360" w="9332">
                    <a:moveTo>
                      <a:pt x="9332" y="1"/>
                    </a:moveTo>
                    <a:cubicBezTo>
                      <a:pt x="8922" y="634"/>
                      <a:pt x="8565" y="1312"/>
                      <a:pt x="8137" y="1937"/>
                    </a:cubicBezTo>
                    <a:cubicBezTo>
                      <a:pt x="7699" y="2561"/>
                      <a:pt x="7200" y="3230"/>
                      <a:pt x="6513" y="3551"/>
                    </a:cubicBezTo>
                    <a:cubicBezTo>
                      <a:pt x="6245" y="3685"/>
                      <a:pt x="5960" y="3819"/>
                      <a:pt x="5665" y="3873"/>
                    </a:cubicBezTo>
                    <a:cubicBezTo>
                      <a:pt x="5533" y="3901"/>
                      <a:pt x="5399" y="3912"/>
                      <a:pt x="5263" y="3912"/>
                    </a:cubicBezTo>
                    <a:cubicBezTo>
                      <a:pt x="5142" y="3912"/>
                      <a:pt x="5020" y="3903"/>
                      <a:pt x="4898" y="3890"/>
                    </a:cubicBezTo>
                    <a:cubicBezTo>
                      <a:pt x="4711" y="3873"/>
                      <a:pt x="4532" y="3846"/>
                      <a:pt x="4354" y="3783"/>
                    </a:cubicBezTo>
                    <a:cubicBezTo>
                      <a:pt x="4167" y="3703"/>
                      <a:pt x="3997" y="3569"/>
                      <a:pt x="3837" y="3444"/>
                    </a:cubicBezTo>
                    <a:cubicBezTo>
                      <a:pt x="3194" y="2927"/>
                      <a:pt x="2570" y="2383"/>
                      <a:pt x="1972" y="1812"/>
                    </a:cubicBezTo>
                    <a:cubicBezTo>
                      <a:pt x="1687" y="1535"/>
                      <a:pt x="1133" y="1018"/>
                      <a:pt x="777" y="831"/>
                    </a:cubicBezTo>
                    <a:lnTo>
                      <a:pt x="1" y="822"/>
                    </a:lnTo>
                    <a:lnTo>
                      <a:pt x="1" y="822"/>
                    </a:lnTo>
                    <a:cubicBezTo>
                      <a:pt x="348" y="1045"/>
                      <a:pt x="679" y="1321"/>
                      <a:pt x="1035" y="1509"/>
                    </a:cubicBezTo>
                    <a:cubicBezTo>
                      <a:pt x="1392" y="1696"/>
                      <a:pt x="1687" y="1981"/>
                      <a:pt x="1972" y="2258"/>
                    </a:cubicBezTo>
                    <a:cubicBezTo>
                      <a:pt x="2570" y="2829"/>
                      <a:pt x="3194" y="3373"/>
                      <a:pt x="3837" y="3890"/>
                    </a:cubicBezTo>
                    <a:cubicBezTo>
                      <a:pt x="3997" y="4024"/>
                      <a:pt x="4167" y="4149"/>
                      <a:pt x="4354" y="4229"/>
                    </a:cubicBezTo>
                    <a:cubicBezTo>
                      <a:pt x="4532" y="4301"/>
                      <a:pt x="4711" y="4328"/>
                      <a:pt x="4898" y="4345"/>
                    </a:cubicBezTo>
                    <a:cubicBezTo>
                      <a:pt x="5018" y="4354"/>
                      <a:pt x="5138" y="4360"/>
                      <a:pt x="5257" y="4360"/>
                    </a:cubicBezTo>
                    <a:cubicBezTo>
                      <a:pt x="5395" y="4360"/>
                      <a:pt x="5531" y="4351"/>
                      <a:pt x="5665" y="4328"/>
                    </a:cubicBezTo>
                    <a:cubicBezTo>
                      <a:pt x="5960" y="4265"/>
                      <a:pt x="6245" y="4140"/>
                      <a:pt x="6513" y="4006"/>
                    </a:cubicBezTo>
                    <a:cubicBezTo>
                      <a:pt x="7200" y="3676"/>
                      <a:pt x="7699" y="3016"/>
                      <a:pt x="8137" y="2383"/>
                    </a:cubicBezTo>
                    <a:cubicBezTo>
                      <a:pt x="8565" y="1758"/>
                      <a:pt x="8922" y="1089"/>
                      <a:pt x="9332" y="447"/>
                    </a:cubicBezTo>
                    <a:lnTo>
                      <a:pt x="93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20"/>
              <p:cNvSpPr/>
              <p:nvPr/>
            </p:nvSpPr>
            <p:spPr>
              <a:xfrm>
                <a:off x="1889010" y="668839"/>
                <a:ext cx="944912" cy="418913"/>
              </a:xfrm>
              <a:custGeom>
                <a:rect b="b" l="l" r="r" t="t"/>
                <a:pathLst>
                  <a:path extrusionOk="0" h="4137" w="9332">
                    <a:moveTo>
                      <a:pt x="9332" y="1"/>
                    </a:moveTo>
                    <a:cubicBezTo>
                      <a:pt x="8797" y="1089"/>
                      <a:pt x="8110" y="2106"/>
                      <a:pt x="7280" y="3007"/>
                    </a:cubicBezTo>
                    <a:cubicBezTo>
                      <a:pt x="7111" y="3186"/>
                      <a:pt x="6932" y="3364"/>
                      <a:pt x="6727" y="3498"/>
                    </a:cubicBezTo>
                    <a:cubicBezTo>
                      <a:pt x="6442" y="3676"/>
                      <a:pt x="6111" y="3748"/>
                      <a:pt x="5781" y="3801"/>
                    </a:cubicBezTo>
                    <a:cubicBezTo>
                      <a:pt x="5555" y="3841"/>
                      <a:pt x="5323" y="3870"/>
                      <a:pt x="5094" y="3870"/>
                    </a:cubicBezTo>
                    <a:cubicBezTo>
                      <a:pt x="4916" y="3870"/>
                      <a:pt x="4739" y="3853"/>
                      <a:pt x="4568" y="3810"/>
                    </a:cubicBezTo>
                    <a:cubicBezTo>
                      <a:pt x="3944" y="3641"/>
                      <a:pt x="3462" y="3159"/>
                      <a:pt x="2989" y="2713"/>
                    </a:cubicBezTo>
                    <a:cubicBezTo>
                      <a:pt x="2168" y="1928"/>
                      <a:pt x="1285" y="1223"/>
                      <a:pt x="331" y="608"/>
                    </a:cubicBezTo>
                    <a:lnTo>
                      <a:pt x="1" y="599"/>
                    </a:lnTo>
                    <a:lnTo>
                      <a:pt x="1" y="599"/>
                    </a:lnTo>
                    <a:cubicBezTo>
                      <a:pt x="348" y="822"/>
                      <a:pt x="679" y="1098"/>
                      <a:pt x="1035" y="1286"/>
                    </a:cubicBezTo>
                    <a:cubicBezTo>
                      <a:pt x="1392" y="1473"/>
                      <a:pt x="1687" y="1758"/>
                      <a:pt x="1972" y="2035"/>
                    </a:cubicBezTo>
                    <a:cubicBezTo>
                      <a:pt x="2570" y="2606"/>
                      <a:pt x="3194" y="3150"/>
                      <a:pt x="3837" y="3667"/>
                    </a:cubicBezTo>
                    <a:cubicBezTo>
                      <a:pt x="3997" y="3801"/>
                      <a:pt x="4167" y="3926"/>
                      <a:pt x="4354" y="4006"/>
                    </a:cubicBezTo>
                    <a:cubicBezTo>
                      <a:pt x="4532" y="4078"/>
                      <a:pt x="4711" y="4105"/>
                      <a:pt x="4898" y="4122"/>
                    </a:cubicBezTo>
                    <a:cubicBezTo>
                      <a:pt x="5018" y="4131"/>
                      <a:pt x="5138" y="4137"/>
                      <a:pt x="5257" y="4137"/>
                    </a:cubicBezTo>
                    <a:cubicBezTo>
                      <a:pt x="5395" y="4137"/>
                      <a:pt x="5531" y="4128"/>
                      <a:pt x="5665" y="4105"/>
                    </a:cubicBezTo>
                    <a:cubicBezTo>
                      <a:pt x="5960" y="4042"/>
                      <a:pt x="6245" y="3917"/>
                      <a:pt x="6513" y="3783"/>
                    </a:cubicBezTo>
                    <a:cubicBezTo>
                      <a:pt x="7200" y="3453"/>
                      <a:pt x="7699" y="2793"/>
                      <a:pt x="8137" y="2160"/>
                    </a:cubicBezTo>
                    <a:cubicBezTo>
                      <a:pt x="8565" y="1535"/>
                      <a:pt x="8922" y="866"/>
                      <a:pt x="9332" y="224"/>
                    </a:cubicBezTo>
                    <a:lnTo>
                      <a:pt x="9332" y="1"/>
                    </a:ln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8" name="Google Shape;2418;p20"/>
            <p:cNvGrpSpPr/>
            <p:nvPr/>
          </p:nvGrpSpPr>
          <p:grpSpPr>
            <a:xfrm rot="-655394">
              <a:off x="8234113" y="-186015"/>
              <a:ext cx="1385610" cy="1450537"/>
              <a:chOff x="6541903" y="866189"/>
              <a:chExt cx="510528" cy="534450"/>
            </a:xfrm>
          </p:grpSpPr>
          <p:sp>
            <p:nvSpPr>
              <p:cNvPr id="2419" name="Google Shape;2419;p20"/>
              <p:cNvSpPr/>
              <p:nvPr/>
            </p:nvSpPr>
            <p:spPr>
              <a:xfrm>
                <a:off x="6541903" y="866189"/>
                <a:ext cx="510528" cy="534450"/>
              </a:xfrm>
              <a:custGeom>
                <a:rect b="b" l="l" r="r" t="t"/>
                <a:pathLst>
                  <a:path extrusionOk="0" h="5278" w="5042">
                    <a:moveTo>
                      <a:pt x="3760" y="1"/>
                    </a:moveTo>
                    <a:cubicBezTo>
                      <a:pt x="3713" y="1"/>
                      <a:pt x="3669" y="5"/>
                      <a:pt x="3632" y="15"/>
                    </a:cubicBezTo>
                    <a:cubicBezTo>
                      <a:pt x="2829" y="229"/>
                      <a:pt x="2240" y="933"/>
                      <a:pt x="1883" y="1683"/>
                    </a:cubicBezTo>
                    <a:cubicBezTo>
                      <a:pt x="1526" y="2432"/>
                      <a:pt x="1339" y="3253"/>
                      <a:pt x="1000" y="4020"/>
                    </a:cubicBezTo>
                    <a:cubicBezTo>
                      <a:pt x="777" y="4529"/>
                      <a:pt x="438" y="4921"/>
                      <a:pt x="1" y="5278"/>
                    </a:cubicBezTo>
                    <a:cubicBezTo>
                      <a:pt x="1339" y="4725"/>
                      <a:pt x="2731" y="4109"/>
                      <a:pt x="3605" y="2950"/>
                    </a:cubicBezTo>
                    <a:cubicBezTo>
                      <a:pt x="4078" y="2334"/>
                      <a:pt x="4399" y="1567"/>
                      <a:pt x="5041" y="1130"/>
                    </a:cubicBezTo>
                    <a:cubicBezTo>
                      <a:pt x="4970" y="701"/>
                      <a:pt x="4667" y="362"/>
                      <a:pt x="4292" y="139"/>
                    </a:cubicBezTo>
                    <a:cubicBezTo>
                      <a:pt x="4165" y="62"/>
                      <a:pt x="3937" y="1"/>
                      <a:pt x="37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20"/>
              <p:cNvSpPr/>
              <p:nvPr/>
            </p:nvSpPr>
            <p:spPr>
              <a:xfrm>
                <a:off x="6623212" y="874795"/>
                <a:ext cx="418386" cy="471669"/>
              </a:xfrm>
              <a:custGeom>
                <a:rect b="b" l="l" r="r" t="t"/>
                <a:pathLst>
                  <a:path extrusionOk="0" h="4658" w="4132">
                    <a:moveTo>
                      <a:pt x="3382" y="1"/>
                    </a:moveTo>
                    <a:cubicBezTo>
                      <a:pt x="3177" y="224"/>
                      <a:pt x="2998" y="474"/>
                      <a:pt x="2855" y="750"/>
                    </a:cubicBezTo>
                    <a:cubicBezTo>
                      <a:pt x="2873" y="509"/>
                      <a:pt x="2927" y="269"/>
                      <a:pt x="3025" y="54"/>
                    </a:cubicBezTo>
                    <a:lnTo>
                      <a:pt x="3025" y="54"/>
                    </a:lnTo>
                    <a:cubicBezTo>
                      <a:pt x="2820" y="376"/>
                      <a:pt x="2695" y="741"/>
                      <a:pt x="2570" y="1107"/>
                    </a:cubicBezTo>
                    <a:cubicBezTo>
                      <a:pt x="2606" y="839"/>
                      <a:pt x="2632" y="563"/>
                      <a:pt x="2659" y="295"/>
                    </a:cubicBezTo>
                    <a:lnTo>
                      <a:pt x="2659" y="295"/>
                    </a:lnTo>
                    <a:cubicBezTo>
                      <a:pt x="2418" y="750"/>
                      <a:pt x="2222" y="1232"/>
                      <a:pt x="2088" y="1732"/>
                    </a:cubicBezTo>
                    <a:cubicBezTo>
                      <a:pt x="2035" y="1419"/>
                      <a:pt x="2061" y="1098"/>
                      <a:pt x="2106" y="786"/>
                    </a:cubicBezTo>
                    <a:lnTo>
                      <a:pt x="2106" y="786"/>
                    </a:lnTo>
                    <a:cubicBezTo>
                      <a:pt x="1874" y="1250"/>
                      <a:pt x="1740" y="1758"/>
                      <a:pt x="1696" y="2276"/>
                    </a:cubicBezTo>
                    <a:cubicBezTo>
                      <a:pt x="1615" y="1928"/>
                      <a:pt x="1580" y="1571"/>
                      <a:pt x="1589" y="1214"/>
                    </a:cubicBezTo>
                    <a:lnTo>
                      <a:pt x="1589" y="1214"/>
                    </a:lnTo>
                    <a:cubicBezTo>
                      <a:pt x="1419" y="1696"/>
                      <a:pt x="1348" y="2213"/>
                      <a:pt x="1375" y="2722"/>
                    </a:cubicBezTo>
                    <a:cubicBezTo>
                      <a:pt x="1268" y="2410"/>
                      <a:pt x="1196" y="2088"/>
                      <a:pt x="1160" y="1767"/>
                    </a:cubicBezTo>
                    <a:cubicBezTo>
                      <a:pt x="1071" y="2213"/>
                      <a:pt x="1036" y="2677"/>
                      <a:pt x="1053" y="3132"/>
                    </a:cubicBezTo>
                    <a:cubicBezTo>
                      <a:pt x="1000" y="2918"/>
                      <a:pt x="937" y="2731"/>
                      <a:pt x="937" y="2517"/>
                    </a:cubicBezTo>
                    <a:cubicBezTo>
                      <a:pt x="920" y="2856"/>
                      <a:pt x="893" y="3204"/>
                      <a:pt x="875" y="3551"/>
                    </a:cubicBezTo>
                    <a:lnTo>
                      <a:pt x="786" y="2900"/>
                    </a:lnTo>
                    <a:cubicBezTo>
                      <a:pt x="741" y="3248"/>
                      <a:pt x="688" y="3587"/>
                      <a:pt x="625" y="3926"/>
                    </a:cubicBezTo>
                    <a:cubicBezTo>
                      <a:pt x="607" y="3721"/>
                      <a:pt x="607" y="3507"/>
                      <a:pt x="616" y="3302"/>
                    </a:cubicBezTo>
                    <a:lnTo>
                      <a:pt x="616" y="3302"/>
                    </a:lnTo>
                    <a:cubicBezTo>
                      <a:pt x="572" y="3801"/>
                      <a:pt x="340" y="4292"/>
                      <a:pt x="1" y="4658"/>
                    </a:cubicBezTo>
                    <a:cubicBezTo>
                      <a:pt x="509" y="4568"/>
                      <a:pt x="991" y="4328"/>
                      <a:pt x="1375" y="3980"/>
                    </a:cubicBezTo>
                    <a:lnTo>
                      <a:pt x="1375" y="3980"/>
                    </a:lnTo>
                    <a:cubicBezTo>
                      <a:pt x="1187" y="4060"/>
                      <a:pt x="991" y="4105"/>
                      <a:pt x="795" y="4113"/>
                    </a:cubicBezTo>
                    <a:cubicBezTo>
                      <a:pt x="1223" y="3899"/>
                      <a:pt x="1651" y="3694"/>
                      <a:pt x="2070" y="3489"/>
                    </a:cubicBezTo>
                    <a:lnTo>
                      <a:pt x="2070" y="3489"/>
                    </a:lnTo>
                    <a:cubicBezTo>
                      <a:pt x="1776" y="3498"/>
                      <a:pt x="1482" y="3569"/>
                      <a:pt x="1205" y="3676"/>
                    </a:cubicBezTo>
                    <a:lnTo>
                      <a:pt x="2427" y="3043"/>
                    </a:lnTo>
                    <a:lnTo>
                      <a:pt x="2427" y="3043"/>
                    </a:lnTo>
                    <a:cubicBezTo>
                      <a:pt x="2160" y="3096"/>
                      <a:pt x="1901" y="3159"/>
                      <a:pt x="1642" y="3230"/>
                    </a:cubicBezTo>
                    <a:cubicBezTo>
                      <a:pt x="1972" y="3043"/>
                      <a:pt x="2320" y="2865"/>
                      <a:pt x="2668" y="2704"/>
                    </a:cubicBezTo>
                    <a:lnTo>
                      <a:pt x="2668" y="2704"/>
                    </a:lnTo>
                    <a:cubicBezTo>
                      <a:pt x="2347" y="2731"/>
                      <a:pt x="2026" y="2820"/>
                      <a:pt x="1722" y="2918"/>
                    </a:cubicBezTo>
                    <a:cubicBezTo>
                      <a:pt x="2142" y="2686"/>
                      <a:pt x="2570" y="2454"/>
                      <a:pt x="2998" y="2222"/>
                    </a:cubicBezTo>
                    <a:lnTo>
                      <a:pt x="2998" y="2222"/>
                    </a:lnTo>
                    <a:cubicBezTo>
                      <a:pt x="2650" y="2267"/>
                      <a:pt x="2311" y="2347"/>
                      <a:pt x="1981" y="2463"/>
                    </a:cubicBezTo>
                    <a:cubicBezTo>
                      <a:pt x="2392" y="2195"/>
                      <a:pt x="2811" y="1946"/>
                      <a:pt x="3248" y="1723"/>
                    </a:cubicBezTo>
                    <a:lnTo>
                      <a:pt x="3248" y="1723"/>
                    </a:lnTo>
                    <a:cubicBezTo>
                      <a:pt x="2900" y="1758"/>
                      <a:pt x="2552" y="1848"/>
                      <a:pt x="2231" y="1972"/>
                    </a:cubicBezTo>
                    <a:cubicBezTo>
                      <a:pt x="2615" y="1660"/>
                      <a:pt x="3078" y="1446"/>
                      <a:pt x="3569" y="1357"/>
                    </a:cubicBezTo>
                    <a:cubicBezTo>
                      <a:pt x="3547" y="1356"/>
                      <a:pt x="3524" y="1356"/>
                      <a:pt x="3502" y="1356"/>
                    </a:cubicBezTo>
                    <a:cubicBezTo>
                      <a:pt x="3211" y="1356"/>
                      <a:pt x="2915" y="1409"/>
                      <a:pt x="2641" y="1509"/>
                    </a:cubicBezTo>
                    <a:cubicBezTo>
                      <a:pt x="2980" y="1285"/>
                      <a:pt x="3364" y="1134"/>
                      <a:pt x="3765" y="1054"/>
                    </a:cubicBezTo>
                    <a:cubicBezTo>
                      <a:pt x="3616" y="1021"/>
                      <a:pt x="3466" y="1005"/>
                      <a:pt x="3316" y="1005"/>
                    </a:cubicBezTo>
                    <a:cubicBezTo>
                      <a:pt x="3216" y="1005"/>
                      <a:pt x="3116" y="1013"/>
                      <a:pt x="3016" y="1027"/>
                    </a:cubicBezTo>
                    <a:lnTo>
                      <a:pt x="4131" y="706"/>
                    </a:lnTo>
                    <a:cubicBezTo>
                      <a:pt x="3972" y="654"/>
                      <a:pt x="3808" y="630"/>
                      <a:pt x="3644" y="630"/>
                    </a:cubicBezTo>
                    <a:cubicBezTo>
                      <a:pt x="3523" y="630"/>
                      <a:pt x="3402" y="643"/>
                      <a:pt x="3284" y="670"/>
                    </a:cubicBezTo>
                    <a:cubicBezTo>
                      <a:pt x="3319" y="447"/>
                      <a:pt x="3355" y="224"/>
                      <a:pt x="3382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20"/>
              <p:cNvSpPr/>
              <p:nvPr/>
            </p:nvSpPr>
            <p:spPr>
              <a:xfrm>
                <a:off x="6541903" y="898287"/>
                <a:ext cx="510528" cy="502351"/>
              </a:xfrm>
              <a:custGeom>
                <a:rect b="b" l="l" r="r" t="t"/>
                <a:pathLst>
                  <a:path extrusionOk="0" h="4961" w="5042">
                    <a:moveTo>
                      <a:pt x="4542" y="1"/>
                    </a:moveTo>
                    <a:cubicBezTo>
                      <a:pt x="4283" y="126"/>
                      <a:pt x="4042" y="286"/>
                      <a:pt x="3828" y="474"/>
                    </a:cubicBezTo>
                    <a:cubicBezTo>
                      <a:pt x="3471" y="786"/>
                      <a:pt x="3177" y="1169"/>
                      <a:pt x="2891" y="1553"/>
                    </a:cubicBezTo>
                    <a:cubicBezTo>
                      <a:pt x="2749" y="1740"/>
                      <a:pt x="2606" y="1946"/>
                      <a:pt x="2490" y="2151"/>
                    </a:cubicBezTo>
                    <a:cubicBezTo>
                      <a:pt x="2365" y="2347"/>
                      <a:pt x="2267" y="2561"/>
                      <a:pt x="2151" y="2766"/>
                    </a:cubicBezTo>
                    <a:cubicBezTo>
                      <a:pt x="1678" y="3650"/>
                      <a:pt x="964" y="4443"/>
                      <a:pt x="81" y="4890"/>
                    </a:cubicBezTo>
                    <a:cubicBezTo>
                      <a:pt x="54" y="4916"/>
                      <a:pt x="28" y="4934"/>
                      <a:pt x="1" y="4961"/>
                    </a:cubicBezTo>
                    <a:cubicBezTo>
                      <a:pt x="1339" y="4408"/>
                      <a:pt x="2731" y="3792"/>
                      <a:pt x="3605" y="2633"/>
                    </a:cubicBezTo>
                    <a:cubicBezTo>
                      <a:pt x="4078" y="2017"/>
                      <a:pt x="4399" y="1250"/>
                      <a:pt x="5041" y="813"/>
                    </a:cubicBezTo>
                    <a:cubicBezTo>
                      <a:pt x="4988" y="483"/>
                      <a:pt x="4791" y="206"/>
                      <a:pt x="4542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20"/>
              <p:cNvSpPr/>
              <p:nvPr/>
            </p:nvSpPr>
            <p:spPr>
              <a:xfrm>
                <a:off x="6541903" y="887453"/>
                <a:ext cx="470734" cy="513186"/>
              </a:xfrm>
              <a:custGeom>
                <a:rect b="b" l="l" r="r" t="t"/>
                <a:pathLst>
                  <a:path extrusionOk="0" h="5068" w="4649">
                    <a:moveTo>
                      <a:pt x="4399" y="1"/>
                    </a:moveTo>
                    <a:cubicBezTo>
                      <a:pt x="3400" y="625"/>
                      <a:pt x="2686" y="1651"/>
                      <a:pt x="2071" y="2668"/>
                    </a:cubicBezTo>
                    <a:cubicBezTo>
                      <a:pt x="1740" y="3212"/>
                      <a:pt x="1419" y="3765"/>
                      <a:pt x="991" y="4238"/>
                    </a:cubicBezTo>
                    <a:cubicBezTo>
                      <a:pt x="759" y="4488"/>
                      <a:pt x="500" y="4711"/>
                      <a:pt x="206" y="4889"/>
                    </a:cubicBezTo>
                    <a:cubicBezTo>
                      <a:pt x="144" y="4943"/>
                      <a:pt x="72" y="5005"/>
                      <a:pt x="1" y="5068"/>
                    </a:cubicBezTo>
                    <a:cubicBezTo>
                      <a:pt x="197" y="4988"/>
                      <a:pt x="384" y="4907"/>
                      <a:pt x="581" y="4827"/>
                    </a:cubicBezTo>
                    <a:cubicBezTo>
                      <a:pt x="1143" y="4417"/>
                      <a:pt x="1607" y="3837"/>
                      <a:pt x="1981" y="3239"/>
                    </a:cubicBezTo>
                    <a:cubicBezTo>
                      <a:pt x="2552" y="2356"/>
                      <a:pt x="3034" y="1384"/>
                      <a:pt x="3819" y="697"/>
                    </a:cubicBezTo>
                    <a:cubicBezTo>
                      <a:pt x="4060" y="482"/>
                      <a:pt x="4345" y="295"/>
                      <a:pt x="4649" y="206"/>
                    </a:cubicBezTo>
                    <a:cubicBezTo>
                      <a:pt x="4577" y="135"/>
                      <a:pt x="4488" y="63"/>
                      <a:pt x="43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23" name="Google Shape;2423;p20"/>
          <p:cNvGrpSpPr/>
          <p:nvPr/>
        </p:nvGrpSpPr>
        <p:grpSpPr>
          <a:xfrm flipH="1">
            <a:off x="5304161" y="-1269221"/>
            <a:ext cx="4888591" cy="2697128"/>
            <a:chOff x="-949798" y="-1240305"/>
            <a:chExt cx="4886148" cy="2697128"/>
          </a:xfrm>
        </p:grpSpPr>
        <p:grpSp>
          <p:nvGrpSpPr>
            <p:cNvPr id="2424" name="Google Shape;2424;p20"/>
            <p:cNvGrpSpPr/>
            <p:nvPr/>
          </p:nvGrpSpPr>
          <p:grpSpPr>
            <a:xfrm rot="5400000">
              <a:off x="2018835" y="-1557479"/>
              <a:ext cx="1600029" cy="2235001"/>
              <a:chOff x="3996441" y="87120"/>
              <a:chExt cx="849227" cy="1186243"/>
            </a:xfrm>
          </p:grpSpPr>
          <p:sp>
            <p:nvSpPr>
              <p:cNvPr id="2425" name="Google Shape;2425;p20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20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20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20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20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20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20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20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20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20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20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6" name="Google Shape;2436;p20"/>
            <p:cNvGrpSpPr/>
            <p:nvPr/>
          </p:nvGrpSpPr>
          <p:grpSpPr>
            <a:xfrm rot="-594063">
              <a:off x="-527207" y="-194896"/>
              <a:ext cx="2986713" cy="802225"/>
              <a:chOff x="915235" y="704077"/>
              <a:chExt cx="1319859" cy="354511"/>
            </a:xfrm>
          </p:grpSpPr>
          <p:sp>
            <p:nvSpPr>
              <p:cNvPr id="2437" name="Google Shape;2437;p20"/>
              <p:cNvSpPr/>
              <p:nvPr/>
            </p:nvSpPr>
            <p:spPr>
              <a:xfrm>
                <a:off x="915235" y="704077"/>
                <a:ext cx="1319859" cy="354511"/>
              </a:xfrm>
              <a:custGeom>
                <a:rect b="b" l="l" r="r" t="t"/>
                <a:pathLst>
                  <a:path extrusionOk="0" h="3501" w="13035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28"/>
                      <a:pt x="2365" y="2534"/>
                      <a:pt x="3988" y="3087"/>
                    </a:cubicBezTo>
                    <a:cubicBezTo>
                      <a:pt x="4794" y="3362"/>
                      <a:pt x="5645" y="3500"/>
                      <a:pt x="6495" y="3500"/>
                    </a:cubicBezTo>
                    <a:cubicBezTo>
                      <a:pt x="7385" y="3500"/>
                      <a:pt x="8274" y="3349"/>
                      <a:pt x="9109" y="3043"/>
                    </a:cubicBezTo>
                    <a:cubicBezTo>
                      <a:pt x="10635" y="2490"/>
                      <a:pt x="11919" y="1473"/>
                      <a:pt x="13034" y="286"/>
                    </a:cubicBezTo>
                    <a:lnTo>
                      <a:pt x="12651" y="277"/>
                    </a:lnTo>
                    <a:cubicBezTo>
                      <a:pt x="11625" y="1303"/>
                      <a:pt x="10456" y="2178"/>
                      <a:pt x="9100" y="2677"/>
                    </a:cubicBezTo>
                    <a:cubicBezTo>
                      <a:pt x="8270" y="2983"/>
                      <a:pt x="7388" y="3135"/>
                      <a:pt x="6506" y="3135"/>
                    </a:cubicBezTo>
                    <a:cubicBezTo>
                      <a:pt x="5664" y="3135"/>
                      <a:pt x="4821" y="2996"/>
                      <a:pt x="4024" y="2722"/>
                    </a:cubicBezTo>
                    <a:cubicBezTo>
                      <a:pt x="2552" y="2213"/>
                      <a:pt x="1250" y="1250"/>
                      <a:pt x="322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20"/>
              <p:cNvSpPr/>
              <p:nvPr/>
            </p:nvSpPr>
            <p:spPr>
              <a:xfrm>
                <a:off x="915235" y="704077"/>
                <a:ext cx="1319859" cy="354511"/>
              </a:xfrm>
              <a:custGeom>
                <a:rect b="b" l="l" r="r" t="t"/>
                <a:pathLst>
                  <a:path extrusionOk="0" h="3501" w="13035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28"/>
                      <a:pt x="2365" y="2534"/>
                      <a:pt x="3988" y="3087"/>
                    </a:cubicBezTo>
                    <a:cubicBezTo>
                      <a:pt x="4794" y="3362"/>
                      <a:pt x="5645" y="3500"/>
                      <a:pt x="6495" y="3500"/>
                    </a:cubicBezTo>
                    <a:cubicBezTo>
                      <a:pt x="7385" y="3500"/>
                      <a:pt x="8274" y="3349"/>
                      <a:pt x="9109" y="3043"/>
                    </a:cubicBezTo>
                    <a:cubicBezTo>
                      <a:pt x="10635" y="2490"/>
                      <a:pt x="11919" y="1473"/>
                      <a:pt x="13034" y="286"/>
                    </a:cubicBezTo>
                    <a:lnTo>
                      <a:pt x="12713" y="277"/>
                    </a:lnTo>
                    <a:cubicBezTo>
                      <a:pt x="12490" y="554"/>
                      <a:pt x="12249" y="804"/>
                      <a:pt x="11991" y="1045"/>
                    </a:cubicBezTo>
                    <a:cubicBezTo>
                      <a:pt x="11652" y="1357"/>
                      <a:pt x="11286" y="1624"/>
                      <a:pt x="10920" y="1901"/>
                    </a:cubicBezTo>
                    <a:cubicBezTo>
                      <a:pt x="10581" y="2151"/>
                      <a:pt x="10224" y="2409"/>
                      <a:pt x="9841" y="2570"/>
                    </a:cubicBezTo>
                    <a:cubicBezTo>
                      <a:pt x="8767" y="3034"/>
                      <a:pt x="7591" y="3384"/>
                      <a:pt x="6432" y="3384"/>
                    </a:cubicBezTo>
                    <a:cubicBezTo>
                      <a:pt x="6030" y="3384"/>
                      <a:pt x="5630" y="3342"/>
                      <a:pt x="5237" y="3248"/>
                    </a:cubicBezTo>
                    <a:cubicBezTo>
                      <a:pt x="3890" y="2927"/>
                      <a:pt x="2543" y="2427"/>
                      <a:pt x="1508" y="1508"/>
                    </a:cubicBezTo>
                    <a:cubicBezTo>
                      <a:pt x="1267" y="1294"/>
                      <a:pt x="1053" y="1062"/>
                      <a:pt x="839" y="830"/>
                    </a:cubicBezTo>
                    <a:cubicBezTo>
                      <a:pt x="598" y="572"/>
                      <a:pt x="366" y="304"/>
                      <a:pt x="197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9" name="Google Shape;2439;p20"/>
            <p:cNvGrpSpPr/>
            <p:nvPr/>
          </p:nvGrpSpPr>
          <p:grpSpPr>
            <a:xfrm rot="9331052">
              <a:off x="-558620" y="-1009244"/>
              <a:ext cx="1600032" cy="2235005"/>
              <a:chOff x="3996441" y="87120"/>
              <a:chExt cx="849227" cy="1186243"/>
            </a:xfrm>
          </p:grpSpPr>
          <p:sp>
            <p:nvSpPr>
              <p:cNvPr id="2440" name="Google Shape;2440;p20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20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20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20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20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20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20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20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20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20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20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1" name="Google Shape;2451;p20"/>
            <p:cNvGrpSpPr/>
            <p:nvPr/>
          </p:nvGrpSpPr>
          <p:grpSpPr>
            <a:xfrm rot="-5718721">
              <a:off x="588726" y="-793607"/>
              <a:ext cx="1228862" cy="1463960"/>
              <a:chOff x="5806687" y="1410545"/>
              <a:chExt cx="477012" cy="568271"/>
            </a:xfrm>
          </p:grpSpPr>
          <p:sp>
            <p:nvSpPr>
              <p:cNvPr id="2452" name="Google Shape;2452;p20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20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20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20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56" name="Google Shape;2456;p20"/>
          <p:cNvSpPr/>
          <p:nvPr/>
        </p:nvSpPr>
        <p:spPr>
          <a:xfrm>
            <a:off x="2438250" y="4701031"/>
            <a:ext cx="1186104" cy="386984"/>
          </a:xfrm>
          <a:custGeom>
            <a:rect b="b" l="l" r="r" t="t"/>
            <a:pathLst>
              <a:path extrusionOk="0" h="2291" w="7022">
                <a:moveTo>
                  <a:pt x="3530" y="1"/>
                </a:moveTo>
                <a:cubicBezTo>
                  <a:pt x="3132" y="1"/>
                  <a:pt x="3014" y="349"/>
                  <a:pt x="2713" y="571"/>
                </a:cubicBezTo>
                <a:cubicBezTo>
                  <a:pt x="2713" y="571"/>
                  <a:pt x="2713" y="571"/>
                  <a:pt x="2713" y="571"/>
                </a:cubicBezTo>
                <a:lnTo>
                  <a:pt x="2713" y="571"/>
                </a:lnTo>
                <a:cubicBezTo>
                  <a:pt x="2702" y="571"/>
                  <a:pt x="1551" y="1216"/>
                  <a:pt x="1928" y="1312"/>
                </a:cubicBezTo>
                <a:cubicBezTo>
                  <a:pt x="1694" y="1253"/>
                  <a:pt x="1455" y="1224"/>
                  <a:pt x="1217" y="1224"/>
                </a:cubicBezTo>
                <a:cubicBezTo>
                  <a:pt x="1018" y="1224"/>
                  <a:pt x="820" y="1244"/>
                  <a:pt x="625" y="1285"/>
                </a:cubicBezTo>
                <a:cubicBezTo>
                  <a:pt x="456" y="1330"/>
                  <a:pt x="277" y="1383"/>
                  <a:pt x="161" y="1517"/>
                </a:cubicBezTo>
                <a:cubicBezTo>
                  <a:pt x="36" y="1642"/>
                  <a:pt x="1" y="1865"/>
                  <a:pt x="117" y="1990"/>
                </a:cubicBezTo>
                <a:cubicBezTo>
                  <a:pt x="206" y="2106"/>
                  <a:pt x="366" y="2124"/>
                  <a:pt x="509" y="2133"/>
                </a:cubicBezTo>
                <a:cubicBezTo>
                  <a:pt x="1774" y="2237"/>
                  <a:pt x="3040" y="2291"/>
                  <a:pt x="4302" y="2291"/>
                </a:cubicBezTo>
                <a:cubicBezTo>
                  <a:pt x="4873" y="2291"/>
                  <a:pt x="5444" y="2280"/>
                  <a:pt x="6013" y="2257"/>
                </a:cubicBezTo>
                <a:cubicBezTo>
                  <a:pt x="6370" y="2240"/>
                  <a:pt x="6763" y="2213"/>
                  <a:pt x="7021" y="1972"/>
                </a:cubicBezTo>
                <a:cubicBezTo>
                  <a:pt x="6717" y="1687"/>
                  <a:pt x="6299" y="1529"/>
                  <a:pt x="5881" y="1529"/>
                </a:cubicBezTo>
                <a:cubicBezTo>
                  <a:pt x="5724" y="1529"/>
                  <a:pt x="5567" y="1551"/>
                  <a:pt x="5416" y="1597"/>
                </a:cubicBezTo>
                <a:cubicBezTo>
                  <a:pt x="5329" y="1194"/>
                  <a:pt x="4926" y="895"/>
                  <a:pt x="4518" y="895"/>
                </a:cubicBezTo>
                <a:cubicBezTo>
                  <a:pt x="4466" y="895"/>
                  <a:pt x="4414" y="900"/>
                  <a:pt x="4363" y="910"/>
                </a:cubicBezTo>
                <a:cubicBezTo>
                  <a:pt x="4399" y="509"/>
                  <a:pt x="4095" y="99"/>
                  <a:pt x="3694" y="18"/>
                </a:cubicBezTo>
                <a:cubicBezTo>
                  <a:pt x="3634" y="6"/>
                  <a:pt x="3580" y="1"/>
                  <a:pt x="3530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20"/>
          <p:cNvSpPr/>
          <p:nvPr/>
        </p:nvSpPr>
        <p:spPr>
          <a:xfrm>
            <a:off x="-331432" y="2541695"/>
            <a:ext cx="892196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20"/>
          <p:cNvSpPr/>
          <p:nvPr/>
        </p:nvSpPr>
        <p:spPr>
          <a:xfrm flipH="1">
            <a:off x="8674899" y="2126050"/>
            <a:ext cx="840445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9" name="Google Shape;2459;p20"/>
          <p:cNvGrpSpPr/>
          <p:nvPr/>
        </p:nvGrpSpPr>
        <p:grpSpPr>
          <a:xfrm>
            <a:off x="3958426" y="-331829"/>
            <a:ext cx="840467" cy="822335"/>
            <a:chOff x="4118763" y="209958"/>
            <a:chExt cx="840467" cy="822335"/>
          </a:xfrm>
        </p:grpSpPr>
        <p:sp>
          <p:nvSpPr>
            <p:cNvPr id="2460" name="Google Shape;2460;p20"/>
            <p:cNvSpPr/>
            <p:nvPr/>
          </p:nvSpPr>
          <p:spPr>
            <a:xfrm>
              <a:off x="4118763" y="209958"/>
              <a:ext cx="840467" cy="822335"/>
            </a:xfrm>
            <a:custGeom>
              <a:rect b="b" l="l" r="r" t="t"/>
              <a:pathLst>
                <a:path extrusionOk="0" h="3117" w="3186">
                  <a:moveTo>
                    <a:pt x="1586" y="0"/>
                  </a:moveTo>
                  <a:cubicBezTo>
                    <a:pt x="758" y="0"/>
                    <a:pt x="71" y="657"/>
                    <a:pt x="36" y="1491"/>
                  </a:cubicBezTo>
                  <a:cubicBezTo>
                    <a:pt x="1" y="2357"/>
                    <a:pt x="670" y="3079"/>
                    <a:pt x="1526" y="3115"/>
                  </a:cubicBezTo>
                  <a:cubicBezTo>
                    <a:pt x="1548" y="3116"/>
                    <a:pt x="1570" y="3116"/>
                    <a:pt x="1592" y="3116"/>
                  </a:cubicBezTo>
                  <a:cubicBezTo>
                    <a:pt x="2428" y="3116"/>
                    <a:pt x="3115" y="2459"/>
                    <a:pt x="3150" y="1616"/>
                  </a:cubicBezTo>
                  <a:cubicBezTo>
                    <a:pt x="3186" y="760"/>
                    <a:pt x="2516" y="37"/>
                    <a:pt x="1651" y="1"/>
                  </a:cubicBezTo>
                  <a:cubicBezTo>
                    <a:pt x="1629" y="1"/>
                    <a:pt x="1607" y="0"/>
                    <a:pt x="1586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0"/>
            <p:cNvSpPr/>
            <p:nvPr/>
          </p:nvSpPr>
          <p:spPr>
            <a:xfrm>
              <a:off x="4238790" y="327617"/>
              <a:ext cx="600409" cy="586741"/>
            </a:xfrm>
            <a:custGeom>
              <a:rect b="b" l="l" r="r" t="t"/>
              <a:pathLst>
                <a:path extrusionOk="0" h="2224" w="2276">
                  <a:moveTo>
                    <a:pt x="1130" y="0"/>
                  </a:moveTo>
                  <a:cubicBezTo>
                    <a:pt x="545" y="0"/>
                    <a:pt x="54" y="473"/>
                    <a:pt x="27" y="1063"/>
                  </a:cubicBezTo>
                  <a:cubicBezTo>
                    <a:pt x="1" y="1679"/>
                    <a:pt x="482" y="2196"/>
                    <a:pt x="1089" y="2223"/>
                  </a:cubicBezTo>
                  <a:cubicBezTo>
                    <a:pt x="1100" y="2223"/>
                    <a:pt x="1112" y="2223"/>
                    <a:pt x="1123" y="2223"/>
                  </a:cubicBezTo>
                  <a:cubicBezTo>
                    <a:pt x="1723" y="2223"/>
                    <a:pt x="2223" y="1757"/>
                    <a:pt x="2249" y="1152"/>
                  </a:cubicBezTo>
                  <a:cubicBezTo>
                    <a:pt x="2276" y="546"/>
                    <a:pt x="1794" y="28"/>
                    <a:pt x="1178" y="2"/>
                  </a:cubicBezTo>
                  <a:cubicBezTo>
                    <a:pt x="1162" y="1"/>
                    <a:pt x="1146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41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0"/>
            <p:cNvSpPr/>
            <p:nvPr/>
          </p:nvSpPr>
          <p:spPr>
            <a:xfrm>
              <a:off x="4394166" y="478516"/>
              <a:ext cx="289652" cy="285192"/>
            </a:xfrm>
            <a:custGeom>
              <a:rect b="b" l="l" r="r" t="t"/>
              <a:pathLst>
                <a:path extrusionOk="0" h="1081" w="1098">
                  <a:moveTo>
                    <a:pt x="554" y="0"/>
                  </a:moveTo>
                  <a:cubicBezTo>
                    <a:pt x="267" y="0"/>
                    <a:pt x="18" y="220"/>
                    <a:pt x="9" y="518"/>
                  </a:cubicBezTo>
                  <a:cubicBezTo>
                    <a:pt x="1" y="812"/>
                    <a:pt x="232" y="1062"/>
                    <a:pt x="527" y="1080"/>
                  </a:cubicBezTo>
                  <a:cubicBezTo>
                    <a:pt x="532" y="1080"/>
                    <a:pt x="538" y="1080"/>
                    <a:pt x="543" y="1080"/>
                  </a:cubicBezTo>
                  <a:cubicBezTo>
                    <a:pt x="830" y="1080"/>
                    <a:pt x="1071" y="851"/>
                    <a:pt x="1089" y="562"/>
                  </a:cubicBezTo>
                  <a:cubicBezTo>
                    <a:pt x="1098" y="259"/>
                    <a:pt x="866" y="9"/>
                    <a:pt x="571" y="0"/>
                  </a:cubicBezTo>
                  <a:cubicBezTo>
                    <a:pt x="566" y="0"/>
                    <a:pt x="560" y="0"/>
                    <a:pt x="554" y="0"/>
                  </a:cubicBezTo>
                  <a:close/>
                </a:path>
              </a:pathLst>
            </a:custGeom>
            <a:solidFill>
              <a:srgbClr val="FFFFFF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"/>
          <p:cNvSpPr/>
          <p:nvPr/>
        </p:nvSpPr>
        <p:spPr>
          <a:xfrm>
            <a:off x="-337800" y="-623975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"/>
          <p:cNvSpPr txBox="1"/>
          <p:nvPr>
            <p:ph type="title"/>
          </p:nvPr>
        </p:nvSpPr>
        <p:spPr>
          <a:xfrm>
            <a:off x="713100" y="2554750"/>
            <a:ext cx="444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6" name="Google Shape;176;p3"/>
          <p:cNvSpPr txBox="1"/>
          <p:nvPr>
            <p:ph hasCustomPrompt="1" idx="2" type="title"/>
          </p:nvPr>
        </p:nvSpPr>
        <p:spPr>
          <a:xfrm>
            <a:off x="2285150" y="1457125"/>
            <a:ext cx="1296600" cy="948900"/>
          </a:xfrm>
          <a:prstGeom prst="rect">
            <a:avLst/>
          </a:prstGeom>
          <a:solidFill>
            <a:srgbClr val="FFFFFF">
              <a:alpha val="6488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i="1"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7" name="Google Shape;177;p3"/>
          <p:cNvSpPr txBox="1"/>
          <p:nvPr>
            <p:ph idx="1" type="subTitle"/>
          </p:nvPr>
        </p:nvSpPr>
        <p:spPr>
          <a:xfrm>
            <a:off x="713100" y="3307475"/>
            <a:ext cx="44406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78" name="Google Shape;178;p3"/>
          <p:cNvGrpSpPr/>
          <p:nvPr/>
        </p:nvGrpSpPr>
        <p:grpSpPr>
          <a:xfrm>
            <a:off x="-1989740" y="-1613087"/>
            <a:ext cx="5974382" cy="3831240"/>
            <a:chOff x="-1989740" y="-1613087"/>
            <a:chExt cx="5974382" cy="3831240"/>
          </a:xfrm>
        </p:grpSpPr>
        <p:grpSp>
          <p:nvGrpSpPr>
            <p:cNvPr id="179" name="Google Shape;179;p3"/>
            <p:cNvGrpSpPr/>
            <p:nvPr/>
          </p:nvGrpSpPr>
          <p:grpSpPr>
            <a:xfrm>
              <a:off x="-1989740" y="553563"/>
              <a:ext cx="2605790" cy="1664590"/>
              <a:chOff x="5669385" y="-152150"/>
              <a:chExt cx="1383042" cy="883494"/>
            </a:xfrm>
          </p:grpSpPr>
          <p:sp>
            <p:nvSpPr>
              <p:cNvPr id="180" name="Google Shape;180;p3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" name="Google Shape;187;p3"/>
            <p:cNvGrpSpPr/>
            <p:nvPr/>
          </p:nvGrpSpPr>
          <p:grpSpPr>
            <a:xfrm rot="1423206">
              <a:off x="-1056567" y="-1159292"/>
              <a:ext cx="2605738" cy="1664557"/>
              <a:chOff x="5669385" y="-152150"/>
              <a:chExt cx="1383042" cy="883494"/>
            </a:xfrm>
          </p:grpSpPr>
          <p:sp>
            <p:nvSpPr>
              <p:cNvPr id="188" name="Google Shape;188;p3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" name="Google Shape;195;p3"/>
            <p:cNvGrpSpPr/>
            <p:nvPr/>
          </p:nvGrpSpPr>
          <p:grpSpPr>
            <a:xfrm>
              <a:off x="713095" y="-272478"/>
              <a:ext cx="3271548" cy="878124"/>
              <a:chOff x="2101191" y="695065"/>
              <a:chExt cx="1320770" cy="354511"/>
            </a:xfrm>
          </p:grpSpPr>
          <p:sp>
            <p:nvSpPr>
              <p:cNvPr id="196" name="Google Shape;196;p3"/>
              <p:cNvSpPr/>
              <p:nvPr/>
            </p:nvSpPr>
            <p:spPr>
              <a:xfrm>
                <a:off x="2101191" y="695065"/>
                <a:ext cx="1320770" cy="354511"/>
              </a:xfrm>
              <a:custGeom>
                <a:rect b="b" l="l" r="r" t="t"/>
                <a:pathLst>
                  <a:path extrusionOk="0" h="3501" w="13044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19"/>
                      <a:pt x="2374" y="2525"/>
                      <a:pt x="3997" y="3087"/>
                    </a:cubicBezTo>
                    <a:cubicBezTo>
                      <a:pt x="4799" y="3362"/>
                      <a:pt x="5648" y="3500"/>
                      <a:pt x="6496" y="3500"/>
                    </a:cubicBezTo>
                    <a:cubicBezTo>
                      <a:pt x="7385" y="3500"/>
                      <a:pt x="8274" y="3348"/>
                      <a:pt x="9109" y="3043"/>
                    </a:cubicBezTo>
                    <a:cubicBezTo>
                      <a:pt x="10634" y="2490"/>
                      <a:pt x="11928" y="1464"/>
                      <a:pt x="13043" y="277"/>
                    </a:cubicBezTo>
                    <a:lnTo>
                      <a:pt x="12651" y="277"/>
                    </a:lnTo>
                    <a:cubicBezTo>
                      <a:pt x="11634" y="1303"/>
                      <a:pt x="10456" y="2177"/>
                      <a:pt x="9100" y="2677"/>
                    </a:cubicBezTo>
                    <a:cubicBezTo>
                      <a:pt x="8277" y="2977"/>
                      <a:pt x="7398" y="3126"/>
                      <a:pt x="6518" y="3126"/>
                    </a:cubicBezTo>
                    <a:cubicBezTo>
                      <a:pt x="5672" y="3126"/>
                      <a:pt x="4824" y="2988"/>
                      <a:pt x="4024" y="2713"/>
                    </a:cubicBezTo>
                    <a:cubicBezTo>
                      <a:pt x="2561" y="2213"/>
                      <a:pt x="1258" y="1250"/>
                      <a:pt x="331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2101191" y="695065"/>
                <a:ext cx="1320770" cy="354511"/>
              </a:xfrm>
              <a:custGeom>
                <a:rect b="b" l="l" r="r" t="t"/>
                <a:pathLst>
                  <a:path extrusionOk="0" h="3501" w="13044">
                    <a:moveTo>
                      <a:pt x="1" y="1"/>
                    </a:moveTo>
                    <a:cubicBezTo>
                      <a:pt x="946" y="1419"/>
                      <a:pt x="2374" y="2525"/>
                      <a:pt x="3997" y="3087"/>
                    </a:cubicBezTo>
                    <a:cubicBezTo>
                      <a:pt x="4799" y="3362"/>
                      <a:pt x="5648" y="3500"/>
                      <a:pt x="6496" y="3500"/>
                    </a:cubicBezTo>
                    <a:cubicBezTo>
                      <a:pt x="7385" y="3500"/>
                      <a:pt x="8274" y="3348"/>
                      <a:pt x="9109" y="3043"/>
                    </a:cubicBezTo>
                    <a:cubicBezTo>
                      <a:pt x="10634" y="2490"/>
                      <a:pt x="11928" y="1464"/>
                      <a:pt x="13043" y="277"/>
                    </a:cubicBezTo>
                    <a:lnTo>
                      <a:pt x="12722" y="277"/>
                    </a:lnTo>
                    <a:cubicBezTo>
                      <a:pt x="12499" y="545"/>
                      <a:pt x="12249" y="803"/>
                      <a:pt x="11990" y="1044"/>
                    </a:cubicBezTo>
                    <a:cubicBezTo>
                      <a:pt x="11651" y="1348"/>
                      <a:pt x="11286" y="1624"/>
                      <a:pt x="10920" y="1901"/>
                    </a:cubicBezTo>
                    <a:cubicBezTo>
                      <a:pt x="10590" y="2151"/>
                      <a:pt x="10233" y="2409"/>
                      <a:pt x="9849" y="2570"/>
                    </a:cubicBezTo>
                    <a:cubicBezTo>
                      <a:pt x="8771" y="3029"/>
                      <a:pt x="7589" y="3379"/>
                      <a:pt x="6424" y="3379"/>
                    </a:cubicBezTo>
                    <a:cubicBezTo>
                      <a:pt x="6028" y="3379"/>
                      <a:pt x="5634" y="3338"/>
                      <a:pt x="5246" y="3248"/>
                    </a:cubicBezTo>
                    <a:cubicBezTo>
                      <a:pt x="3890" y="2927"/>
                      <a:pt x="2552" y="2418"/>
                      <a:pt x="1517" y="1499"/>
                    </a:cubicBezTo>
                    <a:cubicBezTo>
                      <a:pt x="1276" y="1294"/>
                      <a:pt x="1053" y="1062"/>
                      <a:pt x="839" y="821"/>
                    </a:cubicBezTo>
                    <a:cubicBezTo>
                      <a:pt x="607" y="572"/>
                      <a:pt x="375" y="304"/>
                      <a:pt x="197" y="1"/>
                    </a:cubicBez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3"/>
            <p:cNvGrpSpPr/>
            <p:nvPr/>
          </p:nvGrpSpPr>
          <p:grpSpPr>
            <a:xfrm rot="-1759616">
              <a:off x="-785959" y="443969"/>
              <a:ext cx="2064523" cy="752622"/>
              <a:chOff x="4953913" y="785386"/>
              <a:chExt cx="1095782" cy="399467"/>
            </a:xfrm>
          </p:grpSpPr>
          <p:sp>
            <p:nvSpPr>
              <p:cNvPr id="199" name="Google Shape;199;p3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3"/>
            <p:cNvGrpSpPr/>
            <p:nvPr/>
          </p:nvGrpSpPr>
          <p:grpSpPr>
            <a:xfrm rot="-6811198">
              <a:off x="1821662" y="-645309"/>
              <a:ext cx="1253683" cy="1290619"/>
              <a:chOff x="5228518" y="1029313"/>
              <a:chExt cx="399350" cy="411116"/>
            </a:xfrm>
          </p:grpSpPr>
          <p:sp>
            <p:nvSpPr>
              <p:cNvPr id="204" name="Google Shape;204;p3"/>
              <p:cNvSpPr/>
              <p:nvPr/>
            </p:nvSpPr>
            <p:spPr>
              <a:xfrm>
                <a:off x="5228518" y="1032047"/>
                <a:ext cx="399350" cy="408382"/>
              </a:xfrm>
              <a:custGeom>
                <a:rect b="b" l="l" r="r" t="t"/>
                <a:pathLst>
                  <a:path extrusionOk="0" h="4033" w="3944">
                    <a:moveTo>
                      <a:pt x="3944" y="0"/>
                    </a:moveTo>
                    <a:lnTo>
                      <a:pt x="3944" y="0"/>
                    </a:lnTo>
                    <a:cubicBezTo>
                      <a:pt x="3212" y="259"/>
                      <a:pt x="2472" y="544"/>
                      <a:pt x="1838" y="1008"/>
                    </a:cubicBezTo>
                    <a:cubicBezTo>
                      <a:pt x="857" y="1722"/>
                      <a:pt x="179" y="2828"/>
                      <a:pt x="1" y="4032"/>
                    </a:cubicBezTo>
                    <a:cubicBezTo>
                      <a:pt x="946" y="3684"/>
                      <a:pt x="1865" y="3301"/>
                      <a:pt x="2623" y="2641"/>
                    </a:cubicBezTo>
                    <a:cubicBezTo>
                      <a:pt x="3373" y="1981"/>
                      <a:pt x="3855" y="990"/>
                      <a:pt x="39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5228518" y="1034680"/>
                <a:ext cx="391249" cy="405749"/>
              </a:xfrm>
              <a:custGeom>
                <a:rect b="b" l="l" r="r" t="t"/>
                <a:pathLst>
                  <a:path extrusionOk="0" h="4007" w="3864">
                    <a:moveTo>
                      <a:pt x="3863" y="1"/>
                    </a:moveTo>
                    <a:cubicBezTo>
                      <a:pt x="3150" y="260"/>
                      <a:pt x="2445" y="536"/>
                      <a:pt x="1838" y="982"/>
                    </a:cubicBezTo>
                    <a:cubicBezTo>
                      <a:pt x="860" y="1694"/>
                      <a:pt x="183" y="2796"/>
                      <a:pt x="2" y="3996"/>
                    </a:cubicBezTo>
                    <a:lnTo>
                      <a:pt x="2" y="3996"/>
                    </a:lnTo>
                    <a:cubicBezTo>
                      <a:pt x="350" y="3622"/>
                      <a:pt x="777" y="3319"/>
                      <a:pt x="1178" y="2998"/>
                    </a:cubicBezTo>
                    <a:cubicBezTo>
                      <a:pt x="2231" y="2160"/>
                      <a:pt x="3141" y="1143"/>
                      <a:pt x="3863" y="1"/>
                    </a:cubicBezTo>
                    <a:close/>
                    <a:moveTo>
                      <a:pt x="2" y="3996"/>
                    </a:moveTo>
                    <a:cubicBezTo>
                      <a:pt x="2" y="3996"/>
                      <a:pt x="1" y="3997"/>
                      <a:pt x="1" y="3997"/>
                    </a:cubicBezTo>
                    <a:cubicBezTo>
                      <a:pt x="1" y="3997"/>
                      <a:pt x="1" y="4006"/>
                      <a:pt x="1" y="4006"/>
                    </a:cubicBezTo>
                    <a:cubicBezTo>
                      <a:pt x="1" y="4003"/>
                      <a:pt x="2" y="3999"/>
                      <a:pt x="2" y="3996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5242998" y="1042882"/>
                <a:ext cx="374947" cy="377700"/>
              </a:xfrm>
              <a:custGeom>
                <a:rect b="b" l="l" r="r" t="t"/>
                <a:pathLst>
                  <a:path extrusionOk="0" h="3730" w="3703">
                    <a:moveTo>
                      <a:pt x="3703" y="0"/>
                    </a:moveTo>
                    <a:cubicBezTo>
                      <a:pt x="3702" y="3"/>
                      <a:pt x="3701" y="5"/>
                      <a:pt x="3700" y="8"/>
                    </a:cubicBezTo>
                    <a:lnTo>
                      <a:pt x="3700" y="8"/>
                    </a:lnTo>
                    <a:cubicBezTo>
                      <a:pt x="3701" y="5"/>
                      <a:pt x="3702" y="3"/>
                      <a:pt x="3703" y="0"/>
                    </a:cubicBezTo>
                    <a:close/>
                    <a:moveTo>
                      <a:pt x="3700" y="8"/>
                    </a:moveTo>
                    <a:cubicBezTo>
                      <a:pt x="3690" y="32"/>
                      <a:pt x="3673" y="55"/>
                      <a:pt x="3649" y="72"/>
                    </a:cubicBezTo>
                    <a:cubicBezTo>
                      <a:pt x="3569" y="152"/>
                      <a:pt x="3426" y="188"/>
                      <a:pt x="3328" y="232"/>
                    </a:cubicBezTo>
                    <a:cubicBezTo>
                      <a:pt x="3167" y="303"/>
                      <a:pt x="3007" y="375"/>
                      <a:pt x="2837" y="437"/>
                    </a:cubicBezTo>
                    <a:cubicBezTo>
                      <a:pt x="2962" y="419"/>
                      <a:pt x="3087" y="402"/>
                      <a:pt x="3212" y="402"/>
                    </a:cubicBezTo>
                    <a:cubicBezTo>
                      <a:pt x="3007" y="518"/>
                      <a:pt x="2775" y="598"/>
                      <a:pt x="2552" y="678"/>
                    </a:cubicBezTo>
                    <a:lnTo>
                      <a:pt x="2177" y="812"/>
                    </a:lnTo>
                    <a:cubicBezTo>
                      <a:pt x="2427" y="812"/>
                      <a:pt x="2677" y="785"/>
                      <a:pt x="2926" y="750"/>
                    </a:cubicBezTo>
                    <a:lnTo>
                      <a:pt x="2926" y="750"/>
                    </a:lnTo>
                    <a:cubicBezTo>
                      <a:pt x="2793" y="821"/>
                      <a:pt x="2650" y="866"/>
                      <a:pt x="2507" y="901"/>
                    </a:cubicBezTo>
                    <a:cubicBezTo>
                      <a:pt x="2266" y="973"/>
                      <a:pt x="2025" y="1044"/>
                      <a:pt x="1776" y="1115"/>
                    </a:cubicBezTo>
                    <a:cubicBezTo>
                      <a:pt x="1902" y="1139"/>
                      <a:pt x="2028" y="1150"/>
                      <a:pt x="2154" y="1150"/>
                    </a:cubicBezTo>
                    <a:cubicBezTo>
                      <a:pt x="2312" y="1150"/>
                      <a:pt x="2469" y="1132"/>
                      <a:pt x="2623" y="1097"/>
                    </a:cubicBezTo>
                    <a:lnTo>
                      <a:pt x="2623" y="1097"/>
                    </a:lnTo>
                    <a:cubicBezTo>
                      <a:pt x="2195" y="1267"/>
                      <a:pt x="1695" y="1320"/>
                      <a:pt x="1231" y="1356"/>
                    </a:cubicBezTo>
                    <a:cubicBezTo>
                      <a:pt x="1416" y="1401"/>
                      <a:pt x="1606" y="1418"/>
                      <a:pt x="1796" y="1418"/>
                    </a:cubicBezTo>
                    <a:cubicBezTo>
                      <a:pt x="1945" y="1418"/>
                      <a:pt x="2094" y="1408"/>
                      <a:pt x="2240" y="1392"/>
                    </a:cubicBezTo>
                    <a:lnTo>
                      <a:pt x="2240" y="1392"/>
                    </a:lnTo>
                    <a:cubicBezTo>
                      <a:pt x="1927" y="1490"/>
                      <a:pt x="1597" y="1561"/>
                      <a:pt x="1267" y="1606"/>
                    </a:cubicBezTo>
                    <a:cubicBezTo>
                      <a:pt x="1499" y="1642"/>
                      <a:pt x="1731" y="1642"/>
                      <a:pt x="1972" y="1651"/>
                    </a:cubicBezTo>
                    <a:cubicBezTo>
                      <a:pt x="1579" y="1775"/>
                      <a:pt x="1169" y="1856"/>
                      <a:pt x="759" y="1927"/>
                    </a:cubicBezTo>
                    <a:cubicBezTo>
                      <a:pt x="888" y="1945"/>
                      <a:pt x="1018" y="1954"/>
                      <a:pt x="1146" y="1954"/>
                    </a:cubicBezTo>
                    <a:cubicBezTo>
                      <a:pt x="1337" y="1954"/>
                      <a:pt x="1527" y="1934"/>
                      <a:pt x="1713" y="1891"/>
                    </a:cubicBezTo>
                    <a:lnTo>
                      <a:pt x="1713" y="1891"/>
                    </a:lnTo>
                    <a:cubicBezTo>
                      <a:pt x="1428" y="1972"/>
                      <a:pt x="1151" y="2070"/>
                      <a:pt x="875" y="2168"/>
                    </a:cubicBezTo>
                    <a:cubicBezTo>
                      <a:pt x="1080" y="2159"/>
                      <a:pt x="1285" y="2150"/>
                      <a:pt x="1481" y="2132"/>
                    </a:cubicBezTo>
                    <a:lnTo>
                      <a:pt x="1481" y="2132"/>
                    </a:lnTo>
                    <a:cubicBezTo>
                      <a:pt x="1133" y="2293"/>
                      <a:pt x="785" y="2436"/>
                      <a:pt x="420" y="2552"/>
                    </a:cubicBezTo>
                    <a:cubicBezTo>
                      <a:pt x="696" y="2525"/>
                      <a:pt x="964" y="2453"/>
                      <a:pt x="1240" y="2391"/>
                    </a:cubicBezTo>
                    <a:lnTo>
                      <a:pt x="1240" y="2391"/>
                    </a:lnTo>
                    <a:cubicBezTo>
                      <a:pt x="1062" y="2552"/>
                      <a:pt x="857" y="2685"/>
                      <a:pt x="625" y="2766"/>
                    </a:cubicBezTo>
                    <a:cubicBezTo>
                      <a:pt x="545" y="2792"/>
                      <a:pt x="455" y="2819"/>
                      <a:pt x="402" y="2882"/>
                    </a:cubicBezTo>
                    <a:lnTo>
                      <a:pt x="982" y="2721"/>
                    </a:lnTo>
                    <a:lnTo>
                      <a:pt x="982" y="2721"/>
                    </a:lnTo>
                    <a:cubicBezTo>
                      <a:pt x="723" y="2864"/>
                      <a:pt x="455" y="3007"/>
                      <a:pt x="197" y="3149"/>
                    </a:cubicBezTo>
                    <a:cubicBezTo>
                      <a:pt x="402" y="3096"/>
                      <a:pt x="607" y="3042"/>
                      <a:pt x="803" y="2971"/>
                    </a:cubicBezTo>
                    <a:lnTo>
                      <a:pt x="803" y="2971"/>
                    </a:lnTo>
                    <a:lnTo>
                      <a:pt x="0" y="3729"/>
                    </a:lnTo>
                    <a:cubicBezTo>
                      <a:pt x="179" y="3640"/>
                      <a:pt x="348" y="3551"/>
                      <a:pt x="518" y="3453"/>
                    </a:cubicBezTo>
                    <a:cubicBezTo>
                      <a:pt x="714" y="3354"/>
                      <a:pt x="901" y="3247"/>
                      <a:pt x="1062" y="3105"/>
                    </a:cubicBezTo>
                    <a:lnTo>
                      <a:pt x="1062" y="3105"/>
                    </a:lnTo>
                    <a:cubicBezTo>
                      <a:pt x="1026" y="3185"/>
                      <a:pt x="973" y="3292"/>
                      <a:pt x="919" y="3372"/>
                    </a:cubicBezTo>
                    <a:cubicBezTo>
                      <a:pt x="1071" y="3230"/>
                      <a:pt x="1196" y="3078"/>
                      <a:pt x="1303" y="2908"/>
                    </a:cubicBezTo>
                    <a:lnTo>
                      <a:pt x="1303" y="2908"/>
                    </a:lnTo>
                    <a:cubicBezTo>
                      <a:pt x="1276" y="3024"/>
                      <a:pt x="1240" y="3140"/>
                      <a:pt x="1187" y="3247"/>
                    </a:cubicBezTo>
                    <a:cubicBezTo>
                      <a:pt x="1330" y="3078"/>
                      <a:pt x="1446" y="2882"/>
                      <a:pt x="1517" y="2676"/>
                    </a:cubicBezTo>
                    <a:lnTo>
                      <a:pt x="1517" y="2676"/>
                    </a:lnTo>
                    <a:lnTo>
                      <a:pt x="1481" y="3051"/>
                    </a:lnTo>
                    <a:cubicBezTo>
                      <a:pt x="1588" y="2864"/>
                      <a:pt x="1669" y="2650"/>
                      <a:pt x="1704" y="2436"/>
                    </a:cubicBezTo>
                    <a:cubicBezTo>
                      <a:pt x="1722" y="2623"/>
                      <a:pt x="1722" y="2819"/>
                      <a:pt x="1713" y="3007"/>
                    </a:cubicBezTo>
                    <a:cubicBezTo>
                      <a:pt x="1838" y="2766"/>
                      <a:pt x="1901" y="2498"/>
                      <a:pt x="1963" y="2222"/>
                    </a:cubicBezTo>
                    <a:cubicBezTo>
                      <a:pt x="1972" y="2400"/>
                      <a:pt x="1981" y="2578"/>
                      <a:pt x="1999" y="2748"/>
                    </a:cubicBezTo>
                    <a:cubicBezTo>
                      <a:pt x="2052" y="2721"/>
                      <a:pt x="2070" y="2650"/>
                      <a:pt x="2079" y="2587"/>
                    </a:cubicBezTo>
                    <a:cubicBezTo>
                      <a:pt x="2115" y="2409"/>
                      <a:pt x="2150" y="2230"/>
                      <a:pt x="2186" y="2052"/>
                    </a:cubicBezTo>
                    <a:cubicBezTo>
                      <a:pt x="2231" y="2204"/>
                      <a:pt x="2257" y="2364"/>
                      <a:pt x="2266" y="2525"/>
                    </a:cubicBezTo>
                    <a:cubicBezTo>
                      <a:pt x="2320" y="2498"/>
                      <a:pt x="2338" y="2427"/>
                      <a:pt x="2338" y="2364"/>
                    </a:cubicBezTo>
                    <a:cubicBezTo>
                      <a:pt x="2356" y="2195"/>
                      <a:pt x="2373" y="2016"/>
                      <a:pt x="2391" y="1847"/>
                    </a:cubicBezTo>
                    <a:cubicBezTo>
                      <a:pt x="2427" y="1998"/>
                      <a:pt x="2454" y="2114"/>
                      <a:pt x="2463" y="2266"/>
                    </a:cubicBezTo>
                    <a:cubicBezTo>
                      <a:pt x="2507" y="2186"/>
                      <a:pt x="2525" y="2106"/>
                      <a:pt x="2534" y="2016"/>
                    </a:cubicBezTo>
                    <a:cubicBezTo>
                      <a:pt x="2561" y="1865"/>
                      <a:pt x="2579" y="1713"/>
                      <a:pt x="2587" y="1561"/>
                    </a:cubicBezTo>
                    <a:cubicBezTo>
                      <a:pt x="2605" y="1749"/>
                      <a:pt x="2623" y="1936"/>
                      <a:pt x="2632" y="2123"/>
                    </a:cubicBezTo>
                    <a:cubicBezTo>
                      <a:pt x="2775" y="1811"/>
                      <a:pt x="2828" y="1481"/>
                      <a:pt x="2873" y="1151"/>
                    </a:cubicBezTo>
                    <a:lnTo>
                      <a:pt x="2873" y="1151"/>
                    </a:lnTo>
                    <a:cubicBezTo>
                      <a:pt x="2864" y="1383"/>
                      <a:pt x="2855" y="1615"/>
                      <a:pt x="2837" y="1847"/>
                    </a:cubicBezTo>
                    <a:cubicBezTo>
                      <a:pt x="2998" y="1526"/>
                      <a:pt x="3087" y="1160"/>
                      <a:pt x="3167" y="803"/>
                    </a:cubicBezTo>
                    <a:lnTo>
                      <a:pt x="3167" y="803"/>
                    </a:lnTo>
                    <a:cubicBezTo>
                      <a:pt x="3141" y="1044"/>
                      <a:pt x="3123" y="1285"/>
                      <a:pt x="3096" y="1526"/>
                    </a:cubicBezTo>
                    <a:cubicBezTo>
                      <a:pt x="3265" y="1196"/>
                      <a:pt x="3364" y="839"/>
                      <a:pt x="3390" y="473"/>
                    </a:cubicBezTo>
                    <a:lnTo>
                      <a:pt x="3390" y="473"/>
                    </a:lnTo>
                    <a:cubicBezTo>
                      <a:pt x="3390" y="669"/>
                      <a:pt x="3373" y="866"/>
                      <a:pt x="3355" y="1062"/>
                    </a:cubicBezTo>
                    <a:cubicBezTo>
                      <a:pt x="3417" y="892"/>
                      <a:pt x="3480" y="714"/>
                      <a:pt x="3542" y="535"/>
                    </a:cubicBezTo>
                    <a:cubicBezTo>
                      <a:pt x="3604" y="360"/>
                      <a:pt x="3639" y="175"/>
                      <a:pt x="3700" y="8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272767" y="1029313"/>
                <a:ext cx="354190" cy="365954"/>
              </a:xfrm>
              <a:custGeom>
                <a:rect b="b" l="l" r="r" t="t"/>
                <a:pathLst>
                  <a:path extrusionOk="0" h="3614" w="3498">
                    <a:moveTo>
                      <a:pt x="3498" y="0"/>
                    </a:moveTo>
                    <a:lnTo>
                      <a:pt x="3498" y="0"/>
                    </a:lnTo>
                    <a:cubicBezTo>
                      <a:pt x="3492" y="8"/>
                      <a:pt x="3486" y="16"/>
                      <a:pt x="3480" y="24"/>
                    </a:cubicBezTo>
                    <a:lnTo>
                      <a:pt x="3480" y="24"/>
                    </a:lnTo>
                    <a:cubicBezTo>
                      <a:pt x="3486" y="16"/>
                      <a:pt x="3492" y="8"/>
                      <a:pt x="3498" y="0"/>
                    </a:cubicBezTo>
                    <a:close/>
                    <a:moveTo>
                      <a:pt x="3480" y="24"/>
                    </a:moveTo>
                    <a:cubicBezTo>
                      <a:pt x="2485" y="1362"/>
                      <a:pt x="1313" y="2576"/>
                      <a:pt x="1" y="3613"/>
                    </a:cubicBezTo>
                    <a:cubicBezTo>
                      <a:pt x="1045" y="3167"/>
                      <a:pt x="1803" y="2284"/>
                      <a:pt x="2517" y="1401"/>
                    </a:cubicBezTo>
                    <a:cubicBezTo>
                      <a:pt x="2885" y="927"/>
                      <a:pt x="3124" y="505"/>
                      <a:pt x="3480" y="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8" name="Google Shape;208;p3"/>
          <p:cNvGrpSpPr/>
          <p:nvPr/>
        </p:nvGrpSpPr>
        <p:grpSpPr>
          <a:xfrm>
            <a:off x="4929943" y="3232319"/>
            <a:ext cx="5205380" cy="3055952"/>
            <a:chOff x="4929943" y="3232319"/>
            <a:chExt cx="5205380" cy="3055952"/>
          </a:xfrm>
        </p:grpSpPr>
        <p:grpSp>
          <p:nvGrpSpPr>
            <p:cNvPr id="209" name="Google Shape;209;p3"/>
            <p:cNvGrpSpPr/>
            <p:nvPr/>
          </p:nvGrpSpPr>
          <p:grpSpPr>
            <a:xfrm rot="4161106">
              <a:off x="6904948" y="4028046"/>
              <a:ext cx="1600055" cy="2235038"/>
              <a:chOff x="3996441" y="87120"/>
              <a:chExt cx="849227" cy="1186243"/>
            </a:xfrm>
          </p:grpSpPr>
          <p:sp>
            <p:nvSpPr>
              <p:cNvPr id="210" name="Google Shape;210;p3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" name="Google Shape;221;p3"/>
            <p:cNvGrpSpPr/>
            <p:nvPr/>
          </p:nvGrpSpPr>
          <p:grpSpPr>
            <a:xfrm rot="-2848678">
              <a:off x="5571582" y="3648579"/>
              <a:ext cx="1600012" cy="2234977"/>
              <a:chOff x="3996441" y="87120"/>
              <a:chExt cx="849227" cy="1186243"/>
            </a:xfrm>
          </p:grpSpPr>
          <p:sp>
            <p:nvSpPr>
              <p:cNvPr id="222" name="Google Shape;222;p3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" name="Google Shape;233;p3"/>
            <p:cNvGrpSpPr/>
            <p:nvPr/>
          </p:nvGrpSpPr>
          <p:grpSpPr>
            <a:xfrm rot="4161106">
              <a:off x="7775798" y="4028046"/>
              <a:ext cx="1600055" cy="2235038"/>
              <a:chOff x="3996441" y="87120"/>
              <a:chExt cx="849227" cy="1186243"/>
            </a:xfrm>
          </p:grpSpPr>
          <p:sp>
            <p:nvSpPr>
              <p:cNvPr id="234" name="Google Shape;234;p3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" name="Google Shape;245;p3"/>
            <p:cNvGrpSpPr/>
            <p:nvPr/>
          </p:nvGrpSpPr>
          <p:grpSpPr>
            <a:xfrm rot="-1356785">
              <a:off x="8269038" y="3408409"/>
              <a:ext cx="1428399" cy="2563344"/>
              <a:chOff x="8268108" y="675218"/>
              <a:chExt cx="422841" cy="758842"/>
            </a:xfrm>
          </p:grpSpPr>
          <p:sp>
            <p:nvSpPr>
              <p:cNvPr id="246" name="Google Shape;246;p3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0" name="Google Shape;250;p3"/>
            <p:cNvGrpSpPr/>
            <p:nvPr/>
          </p:nvGrpSpPr>
          <p:grpSpPr>
            <a:xfrm>
              <a:off x="4929943" y="3960550"/>
              <a:ext cx="1277621" cy="1459061"/>
              <a:chOff x="7040587" y="1131380"/>
              <a:chExt cx="470735" cy="537586"/>
            </a:xfrm>
          </p:grpSpPr>
          <p:sp>
            <p:nvSpPr>
              <p:cNvPr id="251" name="Google Shape;251;p3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5" name="Google Shape;255;p3"/>
          <p:cNvGrpSpPr/>
          <p:nvPr/>
        </p:nvGrpSpPr>
        <p:grpSpPr>
          <a:xfrm>
            <a:off x="-1835487" y="2634775"/>
            <a:ext cx="3670968" cy="3938665"/>
            <a:chOff x="-1793949" y="2571762"/>
            <a:chExt cx="3670968" cy="3938665"/>
          </a:xfrm>
        </p:grpSpPr>
        <p:grpSp>
          <p:nvGrpSpPr>
            <p:cNvPr id="256" name="Google Shape;256;p3"/>
            <p:cNvGrpSpPr/>
            <p:nvPr/>
          </p:nvGrpSpPr>
          <p:grpSpPr>
            <a:xfrm rot="-3689794">
              <a:off x="-1743677" y="4136007"/>
              <a:ext cx="2605749" cy="1664564"/>
              <a:chOff x="5669385" y="-152150"/>
              <a:chExt cx="1383042" cy="883494"/>
            </a:xfrm>
          </p:grpSpPr>
          <p:sp>
            <p:nvSpPr>
              <p:cNvPr id="257" name="Google Shape;257;p3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3"/>
            <p:cNvGrpSpPr/>
            <p:nvPr/>
          </p:nvGrpSpPr>
          <p:grpSpPr>
            <a:xfrm rot="-3966003">
              <a:off x="-13438" y="4627989"/>
              <a:ext cx="1643007" cy="1610336"/>
              <a:chOff x="4785930" y="1655991"/>
              <a:chExt cx="579077" cy="567562"/>
            </a:xfrm>
          </p:grpSpPr>
          <p:sp>
            <p:nvSpPr>
              <p:cNvPr id="265" name="Google Shape;265;p3"/>
              <p:cNvSpPr/>
              <p:nvPr/>
            </p:nvSpPr>
            <p:spPr>
              <a:xfrm>
                <a:off x="4785930" y="1655991"/>
                <a:ext cx="579077" cy="567562"/>
              </a:xfrm>
              <a:custGeom>
                <a:rect b="b" l="l" r="r" t="t"/>
                <a:pathLst>
                  <a:path extrusionOk="0" h="5605" w="5719">
                    <a:moveTo>
                      <a:pt x="938" y="0"/>
                    </a:moveTo>
                    <a:cubicBezTo>
                      <a:pt x="910" y="0"/>
                      <a:pt x="883" y="1"/>
                      <a:pt x="857" y="3"/>
                    </a:cubicBezTo>
                    <a:cubicBezTo>
                      <a:pt x="536" y="29"/>
                      <a:pt x="214" y="119"/>
                      <a:pt x="0" y="359"/>
                    </a:cubicBezTo>
                    <a:cubicBezTo>
                      <a:pt x="102" y="277"/>
                      <a:pt x="227" y="241"/>
                      <a:pt x="356" y="241"/>
                    </a:cubicBezTo>
                    <a:cubicBezTo>
                      <a:pt x="579" y="241"/>
                      <a:pt x="815" y="348"/>
                      <a:pt x="973" y="511"/>
                    </a:cubicBezTo>
                    <a:cubicBezTo>
                      <a:pt x="1223" y="770"/>
                      <a:pt x="1347" y="1135"/>
                      <a:pt x="1490" y="1466"/>
                    </a:cubicBezTo>
                    <a:cubicBezTo>
                      <a:pt x="2079" y="2866"/>
                      <a:pt x="3185" y="3981"/>
                      <a:pt x="4318" y="4989"/>
                    </a:cubicBezTo>
                    <a:cubicBezTo>
                      <a:pt x="4541" y="5186"/>
                      <a:pt x="4764" y="5382"/>
                      <a:pt x="4943" y="5605"/>
                    </a:cubicBezTo>
                    <a:cubicBezTo>
                      <a:pt x="5201" y="4731"/>
                      <a:pt x="5433" y="3856"/>
                      <a:pt x="5603" y="2955"/>
                    </a:cubicBezTo>
                    <a:cubicBezTo>
                      <a:pt x="5665" y="2634"/>
                      <a:pt x="5719" y="2304"/>
                      <a:pt x="5638" y="1983"/>
                    </a:cubicBezTo>
                    <a:cubicBezTo>
                      <a:pt x="5576" y="1733"/>
                      <a:pt x="5433" y="1519"/>
                      <a:pt x="5273" y="1314"/>
                    </a:cubicBezTo>
                    <a:cubicBezTo>
                      <a:pt x="4871" y="797"/>
                      <a:pt x="4336" y="359"/>
                      <a:pt x="3711" y="145"/>
                    </a:cubicBezTo>
                    <a:cubicBezTo>
                      <a:pt x="3446" y="54"/>
                      <a:pt x="3165" y="7"/>
                      <a:pt x="2886" y="7"/>
                    </a:cubicBezTo>
                    <a:cubicBezTo>
                      <a:pt x="2507" y="7"/>
                      <a:pt x="2131" y="94"/>
                      <a:pt x="1802" y="279"/>
                    </a:cubicBezTo>
                    <a:cubicBezTo>
                      <a:pt x="1573" y="91"/>
                      <a:pt x="1239" y="0"/>
                      <a:pt x="9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4785930" y="1655991"/>
                <a:ext cx="502326" cy="567562"/>
              </a:xfrm>
              <a:custGeom>
                <a:rect b="b" l="l" r="r" t="t"/>
                <a:pathLst>
                  <a:path extrusionOk="0" h="5605" w="4961">
                    <a:moveTo>
                      <a:pt x="938" y="0"/>
                    </a:moveTo>
                    <a:cubicBezTo>
                      <a:pt x="910" y="0"/>
                      <a:pt x="883" y="1"/>
                      <a:pt x="857" y="3"/>
                    </a:cubicBezTo>
                    <a:cubicBezTo>
                      <a:pt x="536" y="29"/>
                      <a:pt x="214" y="119"/>
                      <a:pt x="0" y="359"/>
                    </a:cubicBezTo>
                    <a:cubicBezTo>
                      <a:pt x="102" y="277"/>
                      <a:pt x="227" y="241"/>
                      <a:pt x="356" y="241"/>
                    </a:cubicBezTo>
                    <a:cubicBezTo>
                      <a:pt x="579" y="241"/>
                      <a:pt x="815" y="348"/>
                      <a:pt x="973" y="511"/>
                    </a:cubicBezTo>
                    <a:cubicBezTo>
                      <a:pt x="1223" y="770"/>
                      <a:pt x="1347" y="1135"/>
                      <a:pt x="1490" y="1466"/>
                    </a:cubicBezTo>
                    <a:cubicBezTo>
                      <a:pt x="2079" y="2866"/>
                      <a:pt x="3185" y="3981"/>
                      <a:pt x="4318" y="4989"/>
                    </a:cubicBezTo>
                    <a:cubicBezTo>
                      <a:pt x="4541" y="5186"/>
                      <a:pt x="4764" y="5382"/>
                      <a:pt x="4943" y="5605"/>
                    </a:cubicBezTo>
                    <a:cubicBezTo>
                      <a:pt x="4952" y="5596"/>
                      <a:pt x="4952" y="5587"/>
                      <a:pt x="4960" y="5569"/>
                    </a:cubicBezTo>
                    <a:cubicBezTo>
                      <a:pt x="4916" y="5489"/>
                      <a:pt x="4880" y="5400"/>
                      <a:pt x="4844" y="5319"/>
                    </a:cubicBezTo>
                    <a:cubicBezTo>
                      <a:pt x="4532" y="4561"/>
                      <a:pt x="4220" y="3803"/>
                      <a:pt x="4095" y="3000"/>
                    </a:cubicBezTo>
                    <a:cubicBezTo>
                      <a:pt x="4059" y="2777"/>
                      <a:pt x="4033" y="2554"/>
                      <a:pt x="3970" y="2340"/>
                    </a:cubicBezTo>
                    <a:cubicBezTo>
                      <a:pt x="3863" y="1965"/>
                      <a:pt x="3631" y="1644"/>
                      <a:pt x="3399" y="1341"/>
                    </a:cubicBezTo>
                    <a:cubicBezTo>
                      <a:pt x="3212" y="1109"/>
                      <a:pt x="3025" y="886"/>
                      <a:pt x="2810" y="689"/>
                    </a:cubicBezTo>
                    <a:cubicBezTo>
                      <a:pt x="2570" y="475"/>
                      <a:pt x="2293" y="306"/>
                      <a:pt x="2008" y="181"/>
                    </a:cubicBezTo>
                    <a:cubicBezTo>
                      <a:pt x="1936" y="208"/>
                      <a:pt x="1865" y="243"/>
                      <a:pt x="1802" y="279"/>
                    </a:cubicBezTo>
                    <a:cubicBezTo>
                      <a:pt x="1573" y="91"/>
                      <a:pt x="1239" y="0"/>
                      <a:pt x="93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4938522" y="1668648"/>
                <a:ext cx="393983" cy="515211"/>
              </a:xfrm>
              <a:custGeom>
                <a:rect b="b" l="l" r="r" t="t"/>
                <a:pathLst>
                  <a:path extrusionOk="0" h="5088" w="3891">
                    <a:moveTo>
                      <a:pt x="1693" y="1"/>
                    </a:moveTo>
                    <a:cubicBezTo>
                      <a:pt x="1228" y="1"/>
                      <a:pt x="603" y="196"/>
                      <a:pt x="492" y="225"/>
                    </a:cubicBezTo>
                    <a:cubicBezTo>
                      <a:pt x="482" y="228"/>
                      <a:pt x="473" y="229"/>
                      <a:pt x="463" y="229"/>
                    </a:cubicBezTo>
                    <a:cubicBezTo>
                      <a:pt x="392" y="229"/>
                      <a:pt x="322" y="174"/>
                      <a:pt x="251" y="127"/>
                    </a:cubicBezTo>
                    <a:cubicBezTo>
                      <a:pt x="215" y="105"/>
                      <a:pt x="168" y="89"/>
                      <a:pt x="125" y="89"/>
                    </a:cubicBezTo>
                    <a:cubicBezTo>
                      <a:pt x="81" y="89"/>
                      <a:pt x="41" y="105"/>
                      <a:pt x="19" y="145"/>
                    </a:cubicBezTo>
                    <a:cubicBezTo>
                      <a:pt x="1" y="172"/>
                      <a:pt x="1" y="208"/>
                      <a:pt x="1" y="243"/>
                    </a:cubicBezTo>
                    <a:lnTo>
                      <a:pt x="46" y="1002"/>
                    </a:lnTo>
                    <a:cubicBezTo>
                      <a:pt x="108" y="761"/>
                      <a:pt x="162" y="520"/>
                      <a:pt x="188" y="279"/>
                    </a:cubicBezTo>
                    <a:cubicBezTo>
                      <a:pt x="313" y="413"/>
                      <a:pt x="313" y="618"/>
                      <a:pt x="304" y="796"/>
                    </a:cubicBezTo>
                    <a:cubicBezTo>
                      <a:pt x="295" y="1064"/>
                      <a:pt x="286" y="1323"/>
                      <a:pt x="278" y="1590"/>
                    </a:cubicBezTo>
                    <a:lnTo>
                      <a:pt x="759" y="511"/>
                    </a:lnTo>
                    <a:lnTo>
                      <a:pt x="759" y="511"/>
                    </a:lnTo>
                    <a:cubicBezTo>
                      <a:pt x="679" y="975"/>
                      <a:pt x="590" y="1430"/>
                      <a:pt x="581" y="1903"/>
                    </a:cubicBezTo>
                    <a:lnTo>
                      <a:pt x="982" y="841"/>
                    </a:lnTo>
                    <a:lnTo>
                      <a:pt x="982" y="841"/>
                    </a:lnTo>
                    <a:cubicBezTo>
                      <a:pt x="911" y="1341"/>
                      <a:pt x="884" y="1840"/>
                      <a:pt x="920" y="2349"/>
                    </a:cubicBezTo>
                    <a:cubicBezTo>
                      <a:pt x="956" y="1903"/>
                      <a:pt x="1009" y="1448"/>
                      <a:pt x="1232" y="1064"/>
                    </a:cubicBezTo>
                    <a:lnTo>
                      <a:pt x="1232" y="1064"/>
                    </a:lnTo>
                    <a:cubicBezTo>
                      <a:pt x="1125" y="1555"/>
                      <a:pt x="1089" y="2054"/>
                      <a:pt x="1116" y="2554"/>
                    </a:cubicBezTo>
                    <a:cubicBezTo>
                      <a:pt x="1161" y="2090"/>
                      <a:pt x="1321" y="1635"/>
                      <a:pt x="1589" y="1251"/>
                    </a:cubicBezTo>
                    <a:lnTo>
                      <a:pt x="1589" y="1251"/>
                    </a:lnTo>
                    <a:cubicBezTo>
                      <a:pt x="1446" y="1715"/>
                      <a:pt x="1348" y="2188"/>
                      <a:pt x="1303" y="2679"/>
                    </a:cubicBezTo>
                    <a:cubicBezTo>
                      <a:pt x="1402" y="2251"/>
                      <a:pt x="1607" y="1858"/>
                      <a:pt x="1883" y="1519"/>
                    </a:cubicBezTo>
                    <a:lnTo>
                      <a:pt x="1883" y="1519"/>
                    </a:lnTo>
                    <a:cubicBezTo>
                      <a:pt x="1678" y="1929"/>
                      <a:pt x="1535" y="2366"/>
                      <a:pt x="1455" y="2813"/>
                    </a:cubicBezTo>
                    <a:cubicBezTo>
                      <a:pt x="1616" y="2465"/>
                      <a:pt x="1857" y="2135"/>
                      <a:pt x="2142" y="1867"/>
                    </a:cubicBezTo>
                    <a:lnTo>
                      <a:pt x="2142" y="1867"/>
                    </a:lnTo>
                    <a:cubicBezTo>
                      <a:pt x="1937" y="2259"/>
                      <a:pt x="1785" y="2679"/>
                      <a:pt x="1696" y="3107"/>
                    </a:cubicBezTo>
                    <a:cubicBezTo>
                      <a:pt x="1848" y="2804"/>
                      <a:pt x="2035" y="2581"/>
                      <a:pt x="2249" y="2322"/>
                    </a:cubicBezTo>
                    <a:lnTo>
                      <a:pt x="2249" y="2322"/>
                    </a:lnTo>
                    <a:cubicBezTo>
                      <a:pt x="2133" y="2786"/>
                      <a:pt x="2062" y="3259"/>
                      <a:pt x="2026" y="3731"/>
                    </a:cubicBezTo>
                    <a:cubicBezTo>
                      <a:pt x="2106" y="3366"/>
                      <a:pt x="2231" y="3009"/>
                      <a:pt x="2383" y="2670"/>
                    </a:cubicBezTo>
                    <a:lnTo>
                      <a:pt x="2383" y="2670"/>
                    </a:lnTo>
                    <a:cubicBezTo>
                      <a:pt x="2374" y="2875"/>
                      <a:pt x="2356" y="3080"/>
                      <a:pt x="2356" y="3294"/>
                    </a:cubicBezTo>
                    <a:cubicBezTo>
                      <a:pt x="2347" y="3598"/>
                      <a:pt x="2347" y="3910"/>
                      <a:pt x="2463" y="4186"/>
                    </a:cubicBezTo>
                    <a:cubicBezTo>
                      <a:pt x="2499" y="3972"/>
                      <a:pt x="2535" y="3749"/>
                      <a:pt x="2570" y="3535"/>
                    </a:cubicBezTo>
                    <a:cubicBezTo>
                      <a:pt x="2615" y="3883"/>
                      <a:pt x="2722" y="4231"/>
                      <a:pt x="2865" y="4552"/>
                    </a:cubicBezTo>
                    <a:cubicBezTo>
                      <a:pt x="2874" y="4409"/>
                      <a:pt x="2882" y="4311"/>
                      <a:pt x="2891" y="4169"/>
                    </a:cubicBezTo>
                    <a:cubicBezTo>
                      <a:pt x="3043" y="4490"/>
                      <a:pt x="3221" y="4793"/>
                      <a:pt x="3409" y="5087"/>
                    </a:cubicBezTo>
                    <a:cubicBezTo>
                      <a:pt x="3177" y="4579"/>
                      <a:pt x="2990" y="4044"/>
                      <a:pt x="2856" y="3499"/>
                    </a:cubicBezTo>
                    <a:lnTo>
                      <a:pt x="2856" y="3499"/>
                    </a:lnTo>
                    <a:cubicBezTo>
                      <a:pt x="3061" y="3928"/>
                      <a:pt x="3266" y="4356"/>
                      <a:pt x="3480" y="4784"/>
                    </a:cubicBezTo>
                    <a:cubicBezTo>
                      <a:pt x="3257" y="4169"/>
                      <a:pt x="3106" y="3526"/>
                      <a:pt x="2954" y="2893"/>
                    </a:cubicBezTo>
                    <a:lnTo>
                      <a:pt x="2954" y="2893"/>
                    </a:lnTo>
                    <a:cubicBezTo>
                      <a:pt x="3141" y="3160"/>
                      <a:pt x="3337" y="3419"/>
                      <a:pt x="3525" y="3687"/>
                    </a:cubicBezTo>
                    <a:cubicBezTo>
                      <a:pt x="3213" y="3143"/>
                      <a:pt x="2954" y="2581"/>
                      <a:pt x="2749" y="1992"/>
                    </a:cubicBezTo>
                    <a:lnTo>
                      <a:pt x="2749" y="1992"/>
                    </a:lnTo>
                    <a:cubicBezTo>
                      <a:pt x="3052" y="2402"/>
                      <a:pt x="3391" y="2786"/>
                      <a:pt x="3748" y="3143"/>
                    </a:cubicBezTo>
                    <a:cubicBezTo>
                      <a:pt x="3400" y="2625"/>
                      <a:pt x="3088" y="2081"/>
                      <a:pt x="2802" y="1519"/>
                    </a:cubicBezTo>
                    <a:lnTo>
                      <a:pt x="2802" y="1519"/>
                    </a:lnTo>
                    <a:cubicBezTo>
                      <a:pt x="3177" y="1831"/>
                      <a:pt x="3560" y="2143"/>
                      <a:pt x="3891" y="2509"/>
                    </a:cubicBezTo>
                    <a:cubicBezTo>
                      <a:pt x="3596" y="1733"/>
                      <a:pt x="2972" y="1100"/>
                      <a:pt x="2213" y="787"/>
                    </a:cubicBezTo>
                    <a:lnTo>
                      <a:pt x="2213" y="787"/>
                    </a:lnTo>
                    <a:cubicBezTo>
                      <a:pt x="2802" y="1002"/>
                      <a:pt x="3346" y="1332"/>
                      <a:pt x="3801" y="1769"/>
                    </a:cubicBezTo>
                    <a:cubicBezTo>
                      <a:pt x="3266" y="912"/>
                      <a:pt x="2329" y="324"/>
                      <a:pt x="1330" y="217"/>
                    </a:cubicBezTo>
                    <a:cubicBezTo>
                      <a:pt x="1358" y="216"/>
                      <a:pt x="1385" y="215"/>
                      <a:pt x="1413" y="215"/>
                    </a:cubicBezTo>
                    <a:cubicBezTo>
                      <a:pt x="2019" y="215"/>
                      <a:pt x="2629" y="402"/>
                      <a:pt x="3132" y="752"/>
                    </a:cubicBezTo>
                    <a:cubicBezTo>
                      <a:pt x="2847" y="386"/>
                      <a:pt x="2410" y="154"/>
                      <a:pt x="1955" y="29"/>
                    </a:cubicBezTo>
                    <a:cubicBezTo>
                      <a:pt x="1878" y="9"/>
                      <a:pt x="1789" y="1"/>
                      <a:pt x="1693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4972038" y="1668850"/>
                <a:ext cx="293639" cy="491516"/>
              </a:xfrm>
              <a:custGeom>
                <a:rect b="b" l="l" r="r" t="t"/>
                <a:pathLst>
                  <a:path extrusionOk="0" h="4854" w="2900">
                    <a:moveTo>
                      <a:pt x="303" y="0"/>
                    </a:moveTo>
                    <a:cubicBezTo>
                      <a:pt x="205" y="36"/>
                      <a:pt x="98" y="81"/>
                      <a:pt x="0" y="134"/>
                    </a:cubicBezTo>
                    <a:cubicBezTo>
                      <a:pt x="651" y="357"/>
                      <a:pt x="1320" y="857"/>
                      <a:pt x="1677" y="1419"/>
                    </a:cubicBezTo>
                    <a:cubicBezTo>
                      <a:pt x="2328" y="2454"/>
                      <a:pt x="2275" y="3801"/>
                      <a:pt x="2899" y="4853"/>
                    </a:cubicBezTo>
                    <a:cubicBezTo>
                      <a:pt x="2462" y="3944"/>
                      <a:pt x="2551" y="2802"/>
                      <a:pt x="2150" y="1874"/>
                    </a:cubicBezTo>
                    <a:cubicBezTo>
                      <a:pt x="1793" y="1062"/>
                      <a:pt x="1088" y="464"/>
                      <a:pt x="3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" name="Google Shape;269;p3"/>
            <p:cNvGrpSpPr/>
            <p:nvPr/>
          </p:nvGrpSpPr>
          <p:grpSpPr>
            <a:xfrm flipH="1">
              <a:off x="-932112" y="2571762"/>
              <a:ext cx="1483199" cy="2661789"/>
              <a:chOff x="8268108" y="675218"/>
              <a:chExt cx="422841" cy="758842"/>
            </a:xfrm>
          </p:grpSpPr>
          <p:sp>
            <p:nvSpPr>
              <p:cNvPr id="270" name="Google Shape;270;p3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4" name="Google Shape;274;p3"/>
          <p:cNvGrpSpPr/>
          <p:nvPr/>
        </p:nvGrpSpPr>
        <p:grpSpPr>
          <a:xfrm>
            <a:off x="5426455" y="-1740837"/>
            <a:ext cx="4235759" cy="4386948"/>
            <a:chOff x="5426455" y="-1740837"/>
            <a:chExt cx="4235759" cy="4386948"/>
          </a:xfrm>
        </p:grpSpPr>
        <p:grpSp>
          <p:nvGrpSpPr>
            <p:cNvPr id="275" name="Google Shape;275;p3"/>
            <p:cNvGrpSpPr/>
            <p:nvPr/>
          </p:nvGrpSpPr>
          <p:grpSpPr>
            <a:xfrm rot="-10506802">
              <a:off x="7969855" y="346965"/>
              <a:ext cx="1600070" cy="2235058"/>
              <a:chOff x="3996441" y="87120"/>
              <a:chExt cx="849227" cy="1186243"/>
            </a:xfrm>
          </p:grpSpPr>
          <p:sp>
            <p:nvSpPr>
              <p:cNvPr id="276" name="Google Shape;276;p3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" name="Google Shape;287;p3"/>
            <p:cNvGrpSpPr/>
            <p:nvPr/>
          </p:nvGrpSpPr>
          <p:grpSpPr>
            <a:xfrm rot="7110206">
              <a:off x="6257854" y="-1030993"/>
              <a:ext cx="2605749" cy="1664564"/>
              <a:chOff x="5669385" y="-152150"/>
              <a:chExt cx="1383042" cy="883494"/>
            </a:xfrm>
          </p:grpSpPr>
          <p:sp>
            <p:nvSpPr>
              <p:cNvPr id="288" name="Google Shape;288;p3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5" name="Google Shape;295;p3"/>
            <p:cNvGrpSpPr/>
            <p:nvPr/>
          </p:nvGrpSpPr>
          <p:grpSpPr>
            <a:xfrm rot="660485">
              <a:off x="7961410" y="-192563"/>
              <a:ext cx="1228831" cy="1463923"/>
              <a:chOff x="5806687" y="1410545"/>
              <a:chExt cx="477012" cy="568271"/>
            </a:xfrm>
          </p:grpSpPr>
          <p:sp>
            <p:nvSpPr>
              <p:cNvPr id="296" name="Google Shape;296;p3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" name="Google Shape;300;p3"/>
            <p:cNvGrpSpPr/>
            <p:nvPr/>
          </p:nvGrpSpPr>
          <p:grpSpPr>
            <a:xfrm rot="5938483">
              <a:off x="5607899" y="-532728"/>
              <a:ext cx="1277634" cy="1459076"/>
              <a:chOff x="7040587" y="1131380"/>
              <a:chExt cx="470735" cy="537586"/>
            </a:xfrm>
          </p:grpSpPr>
          <p:sp>
            <p:nvSpPr>
              <p:cNvPr id="301" name="Google Shape;301;p3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5" name="Google Shape;305;p3"/>
          <p:cNvSpPr/>
          <p:nvPr/>
        </p:nvSpPr>
        <p:spPr>
          <a:xfrm>
            <a:off x="-290832" y="2199795"/>
            <a:ext cx="892196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"/>
          <p:cNvSpPr/>
          <p:nvPr/>
        </p:nvSpPr>
        <p:spPr>
          <a:xfrm>
            <a:off x="8430906" y="2851244"/>
            <a:ext cx="813820" cy="381072"/>
          </a:xfrm>
          <a:custGeom>
            <a:rect b="b" l="l" r="r" t="t"/>
            <a:pathLst>
              <a:path extrusionOk="0" h="2256" w="4818">
                <a:moveTo>
                  <a:pt x="1601" y="0"/>
                </a:moveTo>
                <a:cubicBezTo>
                  <a:pt x="1436" y="0"/>
                  <a:pt x="1268" y="46"/>
                  <a:pt x="1133" y="140"/>
                </a:cubicBezTo>
                <a:cubicBezTo>
                  <a:pt x="768" y="417"/>
                  <a:pt x="527" y="1246"/>
                  <a:pt x="821" y="1612"/>
                </a:cubicBezTo>
                <a:cubicBezTo>
                  <a:pt x="661" y="1621"/>
                  <a:pt x="491" y="1639"/>
                  <a:pt x="339" y="1683"/>
                </a:cubicBezTo>
                <a:cubicBezTo>
                  <a:pt x="232" y="1719"/>
                  <a:pt x="125" y="1764"/>
                  <a:pt x="63" y="1853"/>
                </a:cubicBezTo>
                <a:cubicBezTo>
                  <a:pt x="0" y="1933"/>
                  <a:pt x="0" y="2076"/>
                  <a:pt x="90" y="2138"/>
                </a:cubicBezTo>
                <a:cubicBezTo>
                  <a:pt x="134" y="2165"/>
                  <a:pt x="188" y="2174"/>
                  <a:pt x="241" y="2174"/>
                </a:cubicBezTo>
                <a:cubicBezTo>
                  <a:pt x="850" y="2229"/>
                  <a:pt x="1461" y="2256"/>
                  <a:pt x="2071" y="2256"/>
                </a:cubicBezTo>
                <a:cubicBezTo>
                  <a:pt x="2855" y="2256"/>
                  <a:pt x="3639" y="2211"/>
                  <a:pt x="4416" y="2120"/>
                </a:cubicBezTo>
                <a:cubicBezTo>
                  <a:pt x="4532" y="2112"/>
                  <a:pt x="4648" y="2094"/>
                  <a:pt x="4729" y="2013"/>
                </a:cubicBezTo>
                <a:cubicBezTo>
                  <a:pt x="4818" y="1915"/>
                  <a:pt x="4818" y="1755"/>
                  <a:pt x="4746" y="1639"/>
                </a:cubicBezTo>
                <a:cubicBezTo>
                  <a:pt x="4675" y="1532"/>
                  <a:pt x="4550" y="1460"/>
                  <a:pt x="4425" y="1407"/>
                </a:cubicBezTo>
                <a:cubicBezTo>
                  <a:pt x="4276" y="1350"/>
                  <a:pt x="4115" y="1321"/>
                  <a:pt x="3952" y="1321"/>
                </a:cubicBezTo>
                <a:cubicBezTo>
                  <a:pt x="3782" y="1321"/>
                  <a:pt x="3612" y="1352"/>
                  <a:pt x="3453" y="1416"/>
                </a:cubicBezTo>
                <a:cubicBezTo>
                  <a:pt x="3360" y="951"/>
                  <a:pt x="2916" y="674"/>
                  <a:pt x="2468" y="674"/>
                </a:cubicBezTo>
                <a:cubicBezTo>
                  <a:pt x="2401" y="674"/>
                  <a:pt x="2333" y="680"/>
                  <a:pt x="2266" y="693"/>
                </a:cubicBezTo>
                <a:cubicBezTo>
                  <a:pt x="2354" y="244"/>
                  <a:pt x="1984" y="0"/>
                  <a:pt x="1601" y="0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"/>
          <p:cNvSpPr/>
          <p:nvPr/>
        </p:nvSpPr>
        <p:spPr>
          <a:xfrm>
            <a:off x="3160718" y="4473970"/>
            <a:ext cx="892196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_1_2"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21"/>
          <p:cNvSpPr/>
          <p:nvPr/>
        </p:nvSpPr>
        <p:spPr>
          <a:xfrm>
            <a:off x="-337800" y="-623975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2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466" name="Google Shape;2466;p21"/>
          <p:cNvGrpSpPr/>
          <p:nvPr/>
        </p:nvGrpSpPr>
        <p:grpSpPr>
          <a:xfrm>
            <a:off x="5947225" y="-1293104"/>
            <a:ext cx="4645813" cy="3698030"/>
            <a:chOff x="5947225" y="-1293104"/>
            <a:chExt cx="4645813" cy="3698030"/>
          </a:xfrm>
        </p:grpSpPr>
        <p:grpSp>
          <p:nvGrpSpPr>
            <p:cNvPr id="2467" name="Google Shape;2467;p21"/>
            <p:cNvGrpSpPr/>
            <p:nvPr/>
          </p:nvGrpSpPr>
          <p:grpSpPr>
            <a:xfrm rot="-2383335">
              <a:off x="8463472" y="-83436"/>
              <a:ext cx="1600075" cy="2235065"/>
              <a:chOff x="3996441" y="87120"/>
              <a:chExt cx="849227" cy="1186243"/>
            </a:xfrm>
          </p:grpSpPr>
          <p:sp>
            <p:nvSpPr>
              <p:cNvPr id="2468" name="Google Shape;2468;p21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21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21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21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21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21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21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21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21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21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21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9" name="Google Shape;2479;p21"/>
            <p:cNvGrpSpPr/>
            <p:nvPr/>
          </p:nvGrpSpPr>
          <p:grpSpPr>
            <a:xfrm rot="-6013754">
              <a:off x="6389032" y="-1424856"/>
              <a:ext cx="1600070" cy="2235058"/>
              <a:chOff x="3996441" y="87120"/>
              <a:chExt cx="849227" cy="1186243"/>
            </a:xfrm>
          </p:grpSpPr>
          <p:sp>
            <p:nvSpPr>
              <p:cNvPr id="2480" name="Google Shape;2480;p21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21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21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21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21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21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21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21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21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21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21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1" name="Google Shape;2491;p21"/>
            <p:cNvGrpSpPr/>
            <p:nvPr/>
          </p:nvGrpSpPr>
          <p:grpSpPr>
            <a:xfrm>
              <a:off x="7167504" y="-459650"/>
              <a:ext cx="2138241" cy="999056"/>
              <a:chOff x="1889010" y="646259"/>
              <a:chExt cx="944912" cy="441494"/>
            </a:xfrm>
          </p:grpSpPr>
          <p:sp>
            <p:nvSpPr>
              <p:cNvPr id="2492" name="Google Shape;2492;p21"/>
              <p:cNvSpPr/>
              <p:nvPr/>
            </p:nvSpPr>
            <p:spPr>
              <a:xfrm>
                <a:off x="1889010" y="646259"/>
                <a:ext cx="944912" cy="441494"/>
              </a:xfrm>
              <a:custGeom>
                <a:rect b="b" l="l" r="r" t="t"/>
                <a:pathLst>
                  <a:path extrusionOk="0" h="4360" w="9332">
                    <a:moveTo>
                      <a:pt x="9332" y="1"/>
                    </a:moveTo>
                    <a:cubicBezTo>
                      <a:pt x="8922" y="634"/>
                      <a:pt x="8565" y="1312"/>
                      <a:pt x="8137" y="1937"/>
                    </a:cubicBezTo>
                    <a:cubicBezTo>
                      <a:pt x="7699" y="2561"/>
                      <a:pt x="7200" y="3230"/>
                      <a:pt x="6513" y="3551"/>
                    </a:cubicBezTo>
                    <a:cubicBezTo>
                      <a:pt x="6245" y="3685"/>
                      <a:pt x="5960" y="3819"/>
                      <a:pt x="5665" y="3873"/>
                    </a:cubicBezTo>
                    <a:cubicBezTo>
                      <a:pt x="5533" y="3901"/>
                      <a:pt x="5399" y="3912"/>
                      <a:pt x="5263" y="3912"/>
                    </a:cubicBezTo>
                    <a:cubicBezTo>
                      <a:pt x="5142" y="3912"/>
                      <a:pt x="5020" y="3903"/>
                      <a:pt x="4898" y="3890"/>
                    </a:cubicBezTo>
                    <a:cubicBezTo>
                      <a:pt x="4711" y="3873"/>
                      <a:pt x="4532" y="3846"/>
                      <a:pt x="4354" y="3783"/>
                    </a:cubicBezTo>
                    <a:cubicBezTo>
                      <a:pt x="4167" y="3703"/>
                      <a:pt x="3997" y="3569"/>
                      <a:pt x="3837" y="3444"/>
                    </a:cubicBezTo>
                    <a:cubicBezTo>
                      <a:pt x="3194" y="2927"/>
                      <a:pt x="2570" y="2383"/>
                      <a:pt x="1972" y="1812"/>
                    </a:cubicBezTo>
                    <a:cubicBezTo>
                      <a:pt x="1687" y="1535"/>
                      <a:pt x="1133" y="1018"/>
                      <a:pt x="777" y="831"/>
                    </a:cubicBezTo>
                    <a:lnTo>
                      <a:pt x="1" y="822"/>
                    </a:lnTo>
                    <a:lnTo>
                      <a:pt x="1" y="822"/>
                    </a:lnTo>
                    <a:cubicBezTo>
                      <a:pt x="348" y="1045"/>
                      <a:pt x="679" y="1321"/>
                      <a:pt x="1035" y="1509"/>
                    </a:cubicBezTo>
                    <a:cubicBezTo>
                      <a:pt x="1392" y="1696"/>
                      <a:pt x="1687" y="1981"/>
                      <a:pt x="1972" y="2258"/>
                    </a:cubicBezTo>
                    <a:cubicBezTo>
                      <a:pt x="2570" y="2829"/>
                      <a:pt x="3194" y="3373"/>
                      <a:pt x="3837" y="3890"/>
                    </a:cubicBezTo>
                    <a:cubicBezTo>
                      <a:pt x="3997" y="4024"/>
                      <a:pt x="4167" y="4149"/>
                      <a:pt x="4354" y="4229"/>
                    </a:cubicBezTo>
                    <a:cubicBezTo>
                      <a:pt x="4532" y="4301"/>
                      <a:pt x="4711" y="4328"/>
                      <a:pt x="4898" y="4345"/>
                    </a:cubicBezTo>
                    <a:cubicBezTo>
                      <a:pt x="5018" y="4354"/>
                      <a:pt x="5138" y="4360"/>
                      <a:pt x="5257" y="4360"/>
                    </a:cubicBezTo>
                    <a:cubicBezTo>
                      <a:pt x="5395" y="4360"/>
                      <a:pt x="5531" y="4351"/>
                      <a:pt x="5665" y="4328"/>
                    </a:cubicBezTo>
                    <a:cubicBezTo>
                      <a:pt x="5960" y="4265"/>
                      <a:pt x="6245" y="4140"/>
                      <a:pt x="6513" y="4006"/>
                    </a:cubicBezTo>
                    <a:cubicBezTo>
                      <a:pt x="7200" y="3676"/>
                      <a:pt x="7699" y="3016"/>
                      <a:pt x="8137" y="2383"/>
                    </a:cubicBezTo>
                    <a:cubicBezTo>
                      <a:pt x="8565" y="1758"/>
                      <a:pt x="8922" y="1089"/>
                      <a:pt x="9332" y="447"/>
                    </a:cubicBezTo>
                    <a:lnTo>
                      <a:pt x="9332" y="1"/>
                    </a:lnTo>
                    <a:close/>
                  </a:path>
                </a:pathLst>
              </a:custGeom>
              <a:solidFill>
                <a:srgbClr val="8A63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21"/>
              <p:cNvSpPr/>
              <p:nvPr/>
            </p:nvSpPr>
            <p:spPr>
              <a:xfrm>
                <a:off x="1889010" y="646259"/>
                <a:ext cx="944912" cy="441494"/>
              </a:xfrm>
              <a:custGeom>
                <a:rect b="b" l="l" r="r" t="t"/>
                <a:pathLst>
                  <a:path extrusionOk="0" h="4360" w="9332">
                    <a:moveTo>
                      <a:pt x="9332" y="1"/>
                    </a:moveTo>
                    <a:cubicBezTo>
                      <a:pt x="8922" y="634"/>
                      <a:pt x="8565" y="1312"/>
                      <a:pt x="8137" y="1937"/>
                    </a:cubicBezTo>
                    <a:cubicBezTo>
                      <a:pt x="7699" y="2561"/>
                      <a:pt x="7200" y="3230"/>
                      <a:pt x="6513" y="3551"/>
                    </a:cubicBezTo>
                    <a:cubicBezTo>
                      <a:pt x="6245" y="3685"/>
                      <a:pt x="5960" y="3819"/>
                      <a:pt x="5665" y="3873"/>
                    </a:cubicBezTo>
                    <a:cubicBezTo>
                      <a:pt x="5533" y="3901"/>
                      <a:pt x="5399" y="3912"/>
                      <a:pt x="5263" y="3912"/>
                    </a:cubicBezTo>
                    <a:cubicBezTo>
                      <a:pt x="5142" y="3912"/>
                      <a:pt x="5020" y="3903"/>
                      <a:pt x="4898" y="3890"/>
                    </a:cubicBezTo>
                    <a:cubicBezTo>
                      <a:pt x="4711" y="3873"/>
                      <a:pt x="4532" y="3846"/>
                      <a:pt x="4354" y="3783"/>
                    </a:cubicBezTo>
                    <a:cubicBezTo>
                      <a:pt x="4167" y="3703"/>
                      <a:pt x="3997" y="3569"/>
                      <a:pt x="3837" y="3444"/>
                    </a:cubicBezTo>
                    <a:cubicBezTo>
                      <a:pt x="3194" y="2927"/>
                      <a:pt x="2570" y="2383"/>
                      <a:pt x="1972" y="1812"/>
                    </a:cubicBezTo>
                    <a:cubicBezTo>
                      <a:pt x="1687" y="1535"/>
                      <a:pt x="1133" y="1018"/>
                      <a:pt x="777" y="831"/>
                    </a:cubicBezTo>
                    <a:lnTo>
                      <a:pt x="1" y="822"/>
                    </a:lnTo>
                    <a:lnTo>
                      <a:pt x="1" y="822"/>
                    </a:lnTo>
                    <a:cubicBezTo>
                      <a:pt x="348" y="1045"/>
                      <a:pt x="679" y="1321"/>
                      <a:pt x="1035" y="1509"/>
                    </a:cubicBezTo>
                    <a:cubicBezTo>
                      <a:pt x="1392" y="1696"/>
                      <a:pt x="1687" y="1981"/>
                      <a:pt x="1972" y="2258"/>
                    </a:cubicBezTo>
                    <a:cubicBezTo>
                      <a:pt x="2570" y="2829"/>
                      <a:pt x="3194" y="3373"/>
                      <a:pt x="3837" y="3890"/>
                    </a:cubicBezTo>
                    <a:cubicBezTo>
                      <a:pt x="3997" y="4024"/>
                      <a:pt x="4167" y="4149"/>
                      <a:pt x="4354" y="4229"/>
                    </a:cubicBezTo>
                    <a:cubicBezTo>
                      <a:pt x="4532" y="4301"/>
                      <a:pt x="4711" y="4328"/>
                      <a:pt x="4898" y="4345"/>
                    </a:cubicBezTo>
                    <a:cubicBezTo>
                      <a:pt x="5018" y="4354"/>
                      <a:pt x="5138" y="4360"/>
                      <a:pt x="5257" y="4360"/>
                    </a:cubicBezTo>
                    <a:cubicBezTo>
                      <a:pt x="5395" y="4360"/>
                      <a:pt x="5531" y="4351"/>
                      <a:pt x="5665" y="4328"/>
                    </a:cubicBezTo>
                    <a:cubicBezTo>
                      <a:pt x="5960" y="4265"/>
                      <a:pt x="6245" y="4140"/>
                      <a:pt x="6513" y="4006"/>
                    </a:cubicBezTo>
                    <a:cubicBezTo>
                      <a:pt x="7200" y="3676"/>
                      <a:pt x="7699" y="3016"/>
                      <a:pt x="8137" y="2383"/>
                    </a:cubicBezTo>
                    <a:cubicBezTo>
                      <a:pt x="8565" y="1758"/>
                      <a:pt x="8922" y="1089"/>
                      <a:pt x="9332" y="447"/>
                    </a:cubicBezTo>
                    <a:lnTo>
                      <a:pt x="93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21"/>
              <p:cNvSpPr/>
              <p:nvPr/>
            </p:nvSpPr>
            <p:spPr>
              <a:xfrm>
                <a:off x="1889010" y="668839"/>
                <a:ext cx="944912" cy="418913"/>
              </a:xfrm>
              <a:custGeom>
                <a:rect b="b" l="l" r="r" t="t"/>
                <a:pathLst>
                  <a:path extrusionOk="0" h="4137" w="9332">
                    <a:moveTo>
                      <a:pt x="9332" y="1"/>
                    </a:moveTo>
                    <a:cubicBezTo>
                      <a:pt x="8797" y="1089"/>
                      <a:pt x="8110" y="2106"/>
                      <a:pt x="7280" y="3007"/>
                    </a:cubicBezTo>
                    <a:cubicBezTo>
                      <a:pt x="7111" y="3186"/>
                      <a:pt x="6932" y="3364"/>
                      <a:pt x="6727" y="3498"/>
                    </a:cubicBezTo>
                    <a:cubicBezTo>
                      <a:pt x="6442" y="3676"/>
                      <a:pt x="6111" y="3748"/>
                      <a:pt x="5781" y="3801"/>
                    </a:cubicBezTo>
                    <a:cubicBezTo>
                      <a:pt x="5555" y="3841"/>
                      <a:pt x="5323" y="3870"/>
                      <a:pt x="5094" y="3870"/>
                    </a:cubicBezTo>
                    <a:cubicBezTo>
                      <a:pt x="4916" y="3870"/>
                      <a:pt x="4739" y="3853"/>
                      <a:pt x="4568" y="3810"/>
                    </a:cubicBezTo>
                    <a:cubicBezTo>
                      <a:pt x="3944" y="3641"/>
                      <a:pt x="3462" y="3159"/>
                      <a:pt x="2989" y="2713"/>
                    </a:cubicBezTo>
                    <a:cubicBezTo>
                      <a:pt x="2168" y="1928"/>
                      <a:pt x="1285" y="1223"/>
                      <a:pt x="331" y="608"/>
                    </a:cubicBezTo>
                    <a:lnTo>
                      <a:pt x="1" y="599"/>
                    </a:lnTo>
                    <a:lnTo>
                      <a:pt x="1" y="599"/>
                    </a:lnTo>
                    <a:cubicBezTo>
                      <a:pt x="348" y="822"/>
                      <a:pt x="679" y="1098"/>
                      <a:pt x="1035" y="1286"/>
                    </a:cubicBezTo>
                    <a:cubicBezTo>
                      <a:pt x="1392" y="1473"/>
                      <a:pt x="1687" y="1758"/>
                      <a:pt x="1972" y="2035"/>
                    </a:cubicBezTo>
                    <a:cubicBezTo>
                      <a:pt x="2570" y="2606"/>
                      <a:pt x="3194" y="3150"/>
                      <a:pt x="3837" y="3667"/>
                    </a:cubicBezTo>
                    <a:cubicBezTo>
                      <a:pt x="3997" y="3801"/>
                      <a:pt x="4167" y="3926"/>
                      <a:pt x="4354" y="4006"/>
                    </a:cubicBezTo>
                    <a:cubicBezTo>
                      <a:pt x="4532" y="4078"/>
                      <a:pt x="4711" y="4105"/>
                      <a:pt x="4898" y="4122"/>
                    </a:cubicBezTo>
                    <a:cubicBezTo>
                      <a:pt x="5018" y="4131"/>
                      <a:pt x="5138" y="4137"/>
                      <a:pt x="5257" y="4137"/>
                    </a:cubicBezTo>
                    <a:cubicBezTo>
                      <a:pt x="5395" y="4137"/>
                      <a:pt x="5531" y="4128"/>
                      <a:pt x="5665" y="4105"/>
                    </a:cubicBezTo>
                    <a:cubicBezTo>
                      <a:pt x="5960" y="4042"/>
                      <a:pt x="6245" y="3917"/>
                      <a:pt x="6513" y="3783"/>
                    </a:cubicBezTo>
                    <a:cubicBezTo>
                      <a:pt x="7200" y="3453"/>
                      <a:pt x="7699" y="2793"/>
                      <a:pt x="8137" y="2160"/>
                    </a:cubicBezTo>
                    <a:cubicBezTo>
                      <a:pt x="8565" y="1535"/>
                      <a:pt x="8922" y="866"/>
                      <a:pt x="9332" y="224"/>
                    </a:cubicBezTo>
                    <a:lnTo>
                      <a:pt x="9332" y="1"/>
                    </a:ln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5" name="Google Shape;2495;p21"/>
            <p:cNvGrpSpPr/>
            <p:nvPr/>
          </p:nvGrpSpPr>
          <p:grpSpPr>
            <a:xfrm rot="-655394">
              <a:off x="8355951" y="-53302"/>
              <a:ext cx="1385610" cy="1450537"/>
              <a:chOff x="6541903" y="866189"/>
              <a:chExt cx="510528" cy="534450"/>
            </a:xfrm>
          </p:grpSpPr>
          <p:sp>
            <p:nvSpPr>
              <p:cNvPr id="2496" name="Google Shape;2496;p21"/>
              <p:cNvSpPr/>
              <p:nvPr/>
            </p:nvSpPr>
            <p:spPr>
              <a:xfrm>
                <a:off x="6541903" y="866189"/>
                <a:ext cx="510528" cy="534450"/>
              </a:xfrm>
              <a:custGeom>
                <a:rect b="b" l="l" r="r" t="t"/>
                <a:pathLst>
                  <a:path extrusionOk="0" h="5278" w="5042">
                    <a:moveTo>
                      <a:pt x="3760" y="1"/>
                    </a:moveTo>
                    <a:cubicBezTo>
                      <a:pt x="3713" y="1"/>
                      <a:pt x="3669" y="5"/>
                      <a:pt x="3632" y="15"/>
                    </a:cubicBezTo>
                    <a:cubicBezTo>
                      <a:pt x="2829" y="229"/>
                      <a:pt x="2240" y="933"/>
                      <a:pt x="1883" y="1683"/>
                    </a:cubicBezTo>
                    <a:cubicBezTo>
                      <a:pt x="1526" y="2432"/>
                      <a:pt x="1339" y="3253"/>
                      <a:pt x="1000" y="4020"/>
                    </a:cubicBezTo>
                    <a:cubicBezTo>
                      <a:pt x="777" y="4529"/>
                      <a:pt x="438" y="4921"/>
                      <a:pt x="1" y="5278"/>
                    </a:cubicBezTo>
                    <a:cubicBezTo>
                      <a:pt x="1339" y="4725"/>
                      <a:pt x="2731" y="4109"/>
                      <a:pt x="3605" y="2950"/>
                    </a:cubicBezTo>
                    <a:cubicBezTo>
                      <a:pt x="4078" y="2334"/>
                      <a:pt x="4399" y="1567"/>
                      <a:pt x="5041" y="1130"/>
                    </a:cubicBezTo>
                    <a:cubicBezTo>
                      <a:pt x="4970" y="701"/>
                      <a:pt x="4667" y="362"/>
                      <a:pt x="4292" y="139"/>
                    </a:cubicBezTo>
                    <a:cubicBezTo>
                      <a:pt x="4165" y="62"/>
                      <a:pt x="3937" y="1"/>
                      <a:pt x="37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21"/>
              <p:cNvSpPr/>
              <p:nvPr/>
            </p:nvSpPr>
            <p:spPr>
              <a:xfrm>
                <a:off x="6623212" y="874795"/>
                <a:ext cx="418386" cy="471669"/>
              </a:xfrm>
              <a:custGeom>
                <a:rect b="b" l="l" r="r" t="t"/>
                <a:pathLst>
                  <a:path extrusionOk="0" h="4658" w="4132">
                    <a:moveTo>
                      <a:pt x="3382" y="1"/>
                    </a:moveTo>
                    <a:cubicBezTo>
                      <a:pt x="3177" y="224"/>
                      <a:pt x="2998" y="474"/>
                      <a:pt x="2855" y="750"/>
                    </a:cubicBezTo>
                    <a:cubicBezTo>
                      <a:pt x="2873" y="509"/>
                      <a:pt x="2927" y="269"/>
                      <a:pt x="3025" y="54"/>
                    </a:cubicBezTo>
                    <a:lnTo>
                      <a:pt x="3025" y="54"/>
                    </a:lnTo>
                    <a:cubicBezTo>
                      <a:pt x="2820" y="376"/>
                      <a:pt x="2695" y="741"/>
                      <a:pt x="2570" y="1107"/>
                    </a:cubicBezTo>
                    <a:cubicBezTo>
                      <a:pt x="2606" y="839"/>
                      <a:pt x="2632" y="563"/>
                      <a:pt x="2659" y="295"/>
                    </a:cubicBezTo>
                    <a:lnTo>
                      <a:pt x="2659" y="295"/>
                    </a:lnTo>
                    <a:cubicBezTo>
                      <a:pt x="2418" y="750"/>
                      <a:pt x="2222" y="1232"/>
                      <a:pt x="2088" y="1732"/>
                    </a:cubicBezTo>
                    <a:cubicBezTo>
                      <a:pt x="2035" y="1419"/>
                      <a:pt x="2061" y="1098"/>
                      <a:pt x="2106" y="786"/>
                    </a:cubicBezTo>
                    <a:lnTo>
                      <a:pt x="2106" y="786"/>
                    </a:lnTo>
                    <a:cubicBezTo>
                      <a:pt x="1874" y="1250"/>
                      <a:pt x="1740" y="1758"/>
                      <a:pt x="1696" y="2276"/>
                    </a:cubicBezTo>
                    <a:cubicBezTo>
                      <a:pt x="1615" y="1928"/>
                      <a:pt x="1580" y="1571"/>
                      <a:pt x="1589" y="1214"/>
                    </a:cubicBezTo>
                    <a:lnTo>
                      <a:pt x="1589" y="1214"/>
                    </a:lnTo>
                    <a:cubicBezTo>
                      <a:pt x="1419" y="1696"/>
                      <a:pt x="1348" y="2213"/>
                      <a:pt x="1375" y="2722"/>
                    </a:cubicBezTo>
                    <a:cubicBezTo>
                      <a:pt x="1268" y="2410"/>
                      <a:pt x="1196" y="2088"/>
                      <a:pt x="1160" y="1767"/>
                    </a:cubicBezTo>
                    <a:cubicBezTo>
                      <a:pt x="1071" y="2213"/>
                      <a:pt x="1036" y="2677"/>
                      <a:pt x="1053" y="3132"/>
                    </a:cubicBezTo>
                    <a:cubicBezTo>
                      <a:pt x="1000" y="2918"/>
                      <a:pt x="937" y="2731"/>
                      <a:pt x="937" y="2517"/>
                    </a:cubicBezTo>
                    <a:cubicBezTo>
                      <a:pt x="920" y="2856"/>
                      <a:pt x="893" y="3204"/>
                      <a:pt x="875" y="3551"/>
                    </a:cubicBezTo>
                    <a:lnTo>
                      <a:pt x="786" y="2900"/>
                    </a:lnTo>
                    <a:cubicBezTo>
                      <a:pt x="741" y="3248"/>
                      <a:pt x="688" y="3587"/>
                      <a:pt x="625" y="3926"/>
                    </a:cubicBezTo>
                    <a:cubicBezTo>
                      <a:pt x="607" y="3721"/>
                      <a:pt x="607" y="3507"/>
                      <a:pt x="616" y="3302"/>
                    </a:cubicBezTo>
                    <a:lnTo>
                      <a:pt x="616" y="3302"/>
                    </a:lnTo>
                    <a:cubicBezTo>
                      <a:pt x="572" y="3801"/>
                      <a:pt x="340" y="4292"/>
                      <a:pt x="1" y="4658"/>
                    </a:cubicBezTo>
                    <a:cubicBezTo>
                      <a:pt x="509" y="4568"/>
                      <a:pt x="991" y="4328"/>
                      <a:pt x="1375" y="3980"/>
                    </a:cubicBezTo>
                    <a:lnTo>
                      <a:pt x="1375" y="3980"/>
                    </a:lnTo>
                    <a:cubicBezTo>
                      <a:pt x="1187" y="4060"/>
                      <a:pt x="991" y="4105"/>
                      <a:pt x="795" y="4113"/>
                    </a:cubicBezTo>
                    <a:cubicBezTo>
                      <a:pt x="1223" y="3899"/>
                      <a:pt x="1651" y="3694"/>
                      <a:pt x="2070" y="3489"/>
                    </a:cubicBezTo>
                    <a:lnTo>
                      <a:pt x="2070" y="3489"/>
                    </a:lnTo>
                    <a:cubicBezTo>
                      <a:pt x="1776" y="3498"/>
                      <a:pt x="1482" y="3569"/>
                      <a:pt x="1205" y="3676"/>
                    </a:cubicBezTo>
                    <a:lnTo>
                      <a:pt x="2427" y="3043"/>
                    </a:lnTo>
                    <a:lnTo>
                      <a:pt x="2427" y="3043"/>
                    </a:lnTo>
                    <a:cubicBezTo>
                      <a:pt x="2160" y="3096"/>
                      <a:pt x="1901" y="3159"/>
                      <a:pt x="1642" y="3230"/>
                    </a:cubicBezTo>
                    <a:cubicBezTo>
                      <a:pt x="1972" y="3043"/>
                      <a:pt x="2320" y="2865"/>
                      <a:pt x="2668" y="2704"/>
                    </a:cubicBezTo>
                    <a:lnTo>
                      <a:pt x="2668" y="2704"/>
                    </a:lnTo>
                    <a:cubicBezTo>
                      <a:pt x="2347" y="2731"/>
                      <a:pt x="2026" y="2820"/>
                      <a:pt x="1722" y="2918"/>
                    </a:cubicBezTo>
                    <a:cubicBezTo>
                      <a:pt x="2142" y="2686"/>
                      <a:pt x="2570" y="2454"/>
                      <a:pt x="2998" y="2222"/>
                    </a:cubicBezTo>
                    <a:lnTo>
                      <a:pt x="2998" y="2222"/>
                    </a:lnTo>
                    <a:cubicBezTo>
                      <a:pt x="2650" y="2267"/>
                      <a:pt x="2311" y="2347"/>
                      <a:pt x="1981" y="2463"/>
                    </a:cubicBezTo>
                    <a:cubicBezTo>
                      <a:pt x="2392" y="2195"/>
                      <a:pt x="2811" y="1946"/>
                      <a:pt x="3248" y="1723"/>
                    </a:cubicBezTo>
                    <a:lnTo>
                      <a:pt x="3248" y="1723"/>
                    </a:lnTo>
                    <a:cubicBezTo>
                      <a:pt x="2900" y="1758"/>
                      <a:pt x="2552" y="1848"/>
                      <a:pt x="2231" y="1972"/>
                    </a:cubicBezTo>
                    <a:cubicBezTo>
                      <a:pt x="2615" y="1660"/>
                      <a:pt x="3078" y="1446"/>
                      <a:pt x="3569" y="1357"/>
                    </a:cubicBezTo>
                    <a:cubicBezTo>
                      <a:pt x="3547" y="1356"/>
                      <a:pt x="3524" y="1356"/>
                      <a:pt x="3502" y="1356"/>
                    </a:cubicBezTo>
                    <a:cubicBezTo>
                      <a:pt x="3211" y="1356"/>
                      <a:pt x="2915" y="1409"/>
                      <a:pt x="2641" y="1509"/>
                    </a:cubicBezTo>
                    <a:cubicBezTo>
                      <a:pt x="2980" y="1285"/>
                      <a:pt x="3364" y="1134"/>
                      <a:pt x="3765" y="1054"/>
                    </a:cubicBezTo>
                    <a:cubicBezTo>
                      <a:pt x="3616" y="1021"/>
                      <a:pt x="3466" y="1005"/>
                      <a:pt x="3316" y="1005"/>
                    </a:cubicBezTo>
                    <a:cubicBezTo>
                      <a:pt x="3216" y="1005"/>
                      <a:pt x="3116" y="1013"/>
                      <a:pt x="3016" y="1027"/>
                    </a:cubicBezTo>
                    <a:lnTo>
                      <a:pt x="4131" y="706"/>
                    </a:lnTo>
                    <a:cubicBezTo>
                      <a:pt x="3972" y="654"/>
                      <a:pt x="3808" y="630"/>
                      <a:pt x="3644" y="630"/>
                    </a:cubicBezTo>
                    <a:cubicBezTo>
                      <a:pt x="3523" y="630"/>
                      <a:pt x="3402" y="643"/>
                      <a:pt x="3284" y="670"/>
                    </a:cubicBezTo>
                    <a:cubicBezTo>
                      <a:pt x="3319" y="447"/>
                      <a:pt x="3355" y="224"/>
                      <a:pt x="3382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21"/>
              <p:cNvSpPr/>
              <p:nvPr/>
            </p:nvSpPr>
            <p:spPr>
              <a:xfrm>
                <a:off x="6541903" y="898287"/>
                <a:ext cx="510528" cy="502351"/>
              </a:xfrm>
              <a:custGeom>
                <a:rect b="b" l="l" r="r" t="t"/>
                <a:pathLst>
                  <a:path extrusionOk="0" h="4961" w="5042">
                    <a:moveTo>
                      <a:pt x="4542" y="1"/>
                    </a:moveTo>
                    <a:cubicBezTo>
                      <a:pt x="4283" y="126"/>
                      <a:pt x="4042" y="286"/>
                      <a:pt x="3828" y="474"/>
                    </a:cubicBezTo>
                    <a:cubicBezTo>
                      <a:pt x="3471" y="786"/>
                      <a:pt x="3177" y="1169"/>
                      <a:pt x="2891" y="1553"/>
                    </a:cubicBezTo>
                    <a:cubicBezTo>
                      <a:pt x="2749" y="1740"/>
                      <a:pt x="2606" y="1946"/>
                      <a:pt x="2490" y="2151"/>
                    </a:cubicBezTo>
                    <a:cubicBezTo>
                      <a:pt x="2365" y="2347"/>
                      <a:pt x="2267" y="2561"/>
                      <a:pt x="2151" y="2766"/>
                    </a:cubicBezTo>
                    <a:cubicBezTo>
                      <a:pt x="1678" y="3650"/>
                      <a:pt x="964" y="4443"/>
                      <a:pt x="81" y="4890"/>
                    </a:cubicBezTo>
                    <a:cubicBezTo>
                      <a:pt x="54" y="4916"/>
                      <a:pt x="28" y="4934"/>
                      <a:pt x="1" y="4961"/>
                    </a:cubicBezTo>
                    <a:cubicBezTo>
                      <a:pt x="1339" y="4408"/>
                      <a:pt x="2731" y="3792"/>
                      <a:pt x="3605" y="2633"/>
                    </a:cubicBezTo>
                    <a:cubicBezTo>
                      <a:pt x="4078" y="2017"/>
                      <a:pt x="4399" y="1250"/>
                      <a:pt x="5041" y="813"/>
                    </a:cubicBezTo>
                    <a:cubicBezTo>
                      <a:pt x="4988" y="483"/>
                      <a:pt x="4791" y="206"/>
                      <a:pt x="4542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21"/>
              <p:cNvSpPr/>
              <p:nvPr/>
            </p:nvSpPr>
            <p:spPr>
              <a:xfrm>
                <a:off x="6541903" y="887453"/>
                <a:ext cx="470734" cy="513186"/>
              </a:xfrm>
              <a:custGeom>
                <a:rect b="b" l="l" r="r" t="t"/>
                <a:pathLst>
                  <a:path extrusionOk="0" h="5068" w="4649">
                    <a:moveTo>
                      <a:pt x="4399" y="1"/>
                    </a:moveTo>
                    <a:cubicBezTo>
                      <a:pt x="3400" y="625"/>
                      <a:pt x="2686" y="1651"/>
                      <a:pt x="2071" y="2668"/>
                    </a:cubicBezTo>
                    <a:cubicBezTo>
                      <a:pt x="1740" y="3212"/>
                      <a:pt x="1419" y="3765"/>
                      <a:pt x="991" y="4238"/>
                    </a:cubicBezTo>
                    <a:cubicBezTo>
                      <a:pt x="759" y="4488"/>
                      <a:pt x="500" y="4711"/>
                      <a:pt x="206" y="4889"/>
                    </a:cubicBezTo>
                    <a:cubicBezTo>
                      <a:pt x="144" y="4943"/>
                      <a:pt x="72" y="5005"/>
                      <a:pt x="1" y="5068"/>
                    </a:cubicBezTo>
                    <a:cubicBezTo>
                      <a:pt x="197" y="4988"/>
                      <a:pt x="384" y="4907"/>
                      <a:pt x="581" y="4827"/>
                    </a:cubicBezTo>
                    <a:cubicBezTo>
                      <a:pt x="1143" y="4417"/>
                      <a:pt x="1607" y="3837"/>
                      <a:pt x="1981" y="3239"/>
                    </a:cubicBezTo>
                    <a:cubicBezTo>
                      <a:pt x="2552" y="2356"/>
                      <a:pt x="3034" y="1384"/>
                      <a:pt x="3819" y="697"/>
                    </a:cubicBezTo>
                    <a:cubicBezTo>
                      <a:pt x="4060" y="482"/>
                      <a:pt x="4345" y="295"/>
                      <a:pt x="4649" y="206"/>
                    </a:cubicBezTo>
                    <a:cubicBezTo>
                      <a:pt x="4577" y="135"/>
                      <a:pt x="4488" y="63"/>
                      <a:pt x="43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00" name="Google Shape;2500;p21"/>
          <p:cNvGrpSpPr/>
          <p:nvPr/>
        </p:nvGrpSpPr>
        <p:grpSpPr>
          <a:xfrm>
            <a:off x="-1793949" y="2800362"/>
            <a:ext cx="3670968" cy="3938665"/>
            <a:chOff x="-1793949" y="2571762"/>
            <a:chExt cx="3670968" cy="3938665"/>
          </a:xfrm>
        </p:grpSpPr>
        <p:grpSp>
          <p:nvGrpSpPr>
            <p:cNvPr id="2501" name="Google Shape;2501;p21"/>
            <p:cNvGrpSpPr/>
            <p:nvPr/>
          </p:nvGrpSpPr>
          <p:grpSpPr>
            <a:xfrm rot="-3689794">
              <a:off x="-1743677" y="4136007"/>
              <a:ext cx="2605749" cy="1664564"/>
              <a:chOff x="5669385" y="-152150"/>
              <a:chExt cx="1383042" cy="883494"/>
            </a:xfrm>
          </p:grpSpPr>
          <p:sp>
            <p:nvSpPr>
              <p:cNvPr id="2502" name="Google Shape;2502;p21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21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21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21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21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21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21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09" name="Google Shape;2509;p21"/>
            <p:cNvGrpSpPr/>
            <p:nvPr/>
          </p:nvGrpSpPr>
          <p:grpSpPr>
            <a:xfrm rot="-3966003">
              <a:off x="-13438" y="4627989"/>
              <a:ext cx="1643007" cy="1610336"/>
              <a:chOff x="4785930" y="1655991"/>
              <a:chExt cx="579077" cy="567562"/>
            </a:xfrm>
          </p:grpSpPr>
          <p:sp>
            <p:nvSpPr>
              <p:cNvPr id="2510" name="Google Shape;2510;p21"/>
              <p:cNvSpPr/>
              <p:nvPr/>
            </p:nvSpPr>
            <p:spPr>
              <a:xfrm>
                <a:off x="4785930" y="1655991"/>
                <a:ext cx="579077" cy="567562"/>
              </a:xfrm>
              <a:custGeom>
                <a:rect b="b" l="l" r="r" t="t"/>
                <a:pathLst>
                  <a:path extrusionOk="0" h="5605" w="5719">
                    <a:moveTo>
                      <a:pt x="938" y="0"/>
                    </a:moveTo>
                    <a:cubicBezTo>
                      <a:pt x="910" y="0"/>
                      <a:pt x="883" y="1"/>
                      <a:pt x="857" y="3"/>
                    </a:cubicBezTo>
                    <a:cubicBezTo>
                      <a:pt x="536" y="29"/>
                      <a:pt x="214" y="119"/>
                      <a:pt x="0" y="359"/>
                    </a:cubicBezTo>
                    <a:cubicBezTo>
                      <a:pt x="102" y="277"/>
                      <a:pt x="227" y="241"/>
                      <a:pt x="356" y="241"/>
                    </a:cubicBezTo>
                    <a:cubicBezTo>
                      <a:pt x="579" y="241"/>
                      <a:pt x="815" y="348"/>
                      <a:pt x="973" y="511"/>
                    </a:cubicBezTo>
                    <a:cubicBezTo>
                      <a:pt x="1223" y="770"/>
                      <a:pt x="1347" y="1135"/>
                      <a:pt x="1490" y="1466"/>
                    </a:cubicBezTo>
                    <a:cubicBezTo>
                      <a:pt x="2079" y="2866"/>
                      <a:pt x="3185" y="3981"/>
                      <a:pt x="4318" y="4989"/>
                    </a:cubicBezTo>
                    <a:cubicBezTo>
                      <a:pt x="4541" y="5186"/>
                      <a:pt x="4764" y="5382"/>
                      <a:pt x="4943" y="5605"/>
                    </a:cubicBezTo>
                    <a:cubicBezTo>
                      <a:pt x="5201" y="4731"/>
                      <a:pt x="5433" y="3856"/>
                      <a:pt x="5603" y="2955"/>
                    </a:cubicBezTo>
                    <a:cubicBezTo>
                      <a:pt x="5665" y="2634"/>
                      <a:pt x="5719" y="2304"/>
                      <a:pt x="5638" y="1983"/>
                    </a:cubicBezTo>
                    <a:cubicBezTo>
                      <a:pt x="5576" y="1733"/>
                      <a:pt x="5433" y="1519"/>
                      <a:pt x="5273" y="1314"/>
                    </a:cubicBezTo>
                    <a:cubicBezTo>
                      <a:pt x="4871" y="797"/>
                      <a:pt x="4336" y="359"/>
                      <a:pt x="3711" y="145"/>
                    </a:cubicBezTo>
                    <a:cubicBezTo>
                      <a:pt x="3446" y="54"/>
                      <a:pt x="3165" y="7"/>
                      <a:pt x="2886" y="7"/>
                    </a:cubicBezTo>
                    <a:cubicBezTo>
                      <a:pt x="2507" y="7"/>
                      <a:pt x="2131" y="94"/>
                      <a:pt x="1802" y="279"/>
                    </a:cubicBezTo>
                    <a:cubicBezTo>
                      <a:pt x="1573" y="91"/>
                      <a:pt x="1239" y="0"/>
                      <a:pt x="9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21"/>
              <p:cNvSpPr/>
              <p:nvPr/>
            </p:nvSpPr>
            <p:spPr>
              <a:xfrm>
                <a:off x="4785930" y="1655991"/>
                <a:ext cx="502326" cy="567562"/>
              </a:xfrm>
              <a:custGeom>
                <a:rect b="b" l="l" r="r" t="t"/>
                <a:pathLst>
                  <a:path extrusionOk="0" h="5605" w="4961">
                    <a:moveTo>
                      <a:pt x="938" y="0"/>
                    </a:moveTo>
                    <a:cubicBezTo>
                      <a:pt x="910" y="0"/>
                      <a:pt x="883" y="1"/>
                      <a:pt x="857" y="3"/>
                    </a:cubicBezTo>
                    <a:cubicBezTo>
                      <a:pt x="536" y="29"/>
                      <a:pt x="214" y="119"/>
                      <a:pt x="0" y="359"/>
                    </a:cubicBezTo>
                    <a:cubicBezTo>
                      <a:pt x="102" y="277"/>
                      <a:pt x="227" y="241"/>
                      <a:pt x="356" y="241"/>
                    </a:cubicBezTo>
                    <a:cubicBezTo>
                      <a:pt x="579" y="241"/>
                      <a:pt x="815" y="348"/>
                      <a:pt x="973" y="511"/>
                    </a:cubicBezTo>
                    <a:cubicBezTo>
                      <a:pt x="1223" y="770"/>
                      <a:pt x="1347" y="1135"/>
                      <a:pt x="1490" y="1466"/>
                    </a:cubicBezTo>
                    <a:cubicBezTo>
                      <a:pt x="2079" y="2866"/>
                      <a:pt x="3185" y="3981"/>
                      <a:pt x="4318" y="4989"/>
                    </a:cubicBezTo>
                    <a:cubicBezTo>
                      <a:pt x="4541" y="5186"/>
                      <a:pt x="4764" y="5382"/>
                      <a:pt x="4943" y="5605"/>
                    </a:cubicBezTo>
                    <a:cubicBezTo>
                      <a:pt x="4952" y="5596"/>
                      <a:pt x="4952" y="5587"/>
                      <a:pt x="4960" y="5569"/>
                    </a:cubicBezTo>
                    <a:cubicBezTo>
                      <a:pt x="4916" y="5489"/>
                      <a:pt x="4880" y="5400"/>
                      <a:pt x="4844" y="5319"/>
                    </a:cubicBezTo>
                    <a:cubicBezTo>
                      <a:pt x="4532" y="4561"/>
                      <a:pt x="4220" y="3803"/>
                      <a:pt x="4095" y="3000"/>
                    </a:cubicBezTo>
                    <a:cubicBezTo>
                      <a:pt x="4059" y="2777"/>
                      <a:pt x="4033" y="2554"/>
                      <a:pt x="3970" y="2340"/>
                    </a:cubicBezTo>
                    <a:cubicBezTo>
                      <a:pt x="3863" y="1965"/>
                      <a:pt x="3631" y="1644"/>
                      <a:pt x="3399" y="1341"/>
                    </a:cubicBezTo>
                    <a:cubicBezTo>
                      <a:pt x="3212" y="1109"/>
                      <a:pt x="3025" y="886"/>
                      <a:pt x="2810" y="689"/>
                    </a:cubicBezTo>
                    <a:cubicBezTo>
                      <a:pt x="2570" y="475"/>
                      <a:pt x="2293" y="306"/>
                      <a:pt x="2008" y="181"/>
                    </a:cubicBezTo>
                    <a:cubicBezTo>
                      <a:pt x="1936" y="208"/>
                      <a:pt x="1865" y="243"/>
                      <a:pt x="1802" y="279"/>
                    </a:cubicBezTo>
                    <a:cubicBezTo>
                      <a:pt x="1573" y="91"/>
                      <a:pt x="1239" y="0"/>
                      <a:pt x="93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21"/>
              <p:cNvSpPr/>
              <p:nvPr/>
            </p:nvSpPr>
            <p:spPr>
              <a:xfrm>
                <a:off x="4938522" y="1668648"/>
                <a:ext cx="393983" cy="515211"/>
              </a:xfrm>
              <a:custGeom>
                <a:rect b="b" l="l" r="r" t="t"/>
                <a:pathLst>
                  <a:path extrusionOk="0" h="5088" w="3891">
                    <a:moveTo>
                      <a:pt x="1693" y="1"/>
                    </a:moveTo>
                    <a:cubicBezTo>
                      <a:pt x="1228" y="1"/>
                      <a:pt x="603" y="196"/>
                      <a:pt x="492" y="225"/>
                    </a:cubicBezTo>
                    <a:cubicBezTo>
                      <a:pt x="482" y="228"/>
                      <a:pt x="473" y="229"/>
                      <a:pt x="463" y="229"/>
                    </a:cubicBezTo>
                    <a:cubicBezTo>
                      <a:pt x="392" y="229"/>
                      <a:pt x="322" y="174"/>
                      <a:pt x="251" y="127"/>
                    </a:cubicBezTo>
                    <a:cubicBezTo>
                      <a:pt x="215" y="105"/>
                      <a:pt x="168" y="89"/>
                      <a:pt x="125" y="89"/>
                    </a:cubicBezTo>
                    <a:cubicBezTo>
                      <a:pt x="81" y="89"/>
                      <a:pt x="41" y="105"/>
                      <a:pt x="19" y="145"/>
                    </a:cubicBezTo>
                    <a:cubicBezTo>
                      <a:pt x="1" y="172"/>
                      <a:pt x="1" y="208"/>
                      <a:pt x="1" y="243"/>
                    </a:cubicBezTo>
                    <a:lnTo>
                      <a:pt x="46" y="1002"/>
                    </a:lnTo>
                    <a:cubicBezTo>
                      <a:pt x="108" y="761"/>
                      <a:pt x="162" y="520"/>
                      <a:pt x="188" y="279"/>
                    </a:cubicBezTo>
                    <a:cubicBezTo>
                      <a:pt x="313" y="413"/>
                      <a:pt x="313" y="618"/>
                      <a:pt x="304" y="796"/>
                    </a:cubicBezTo>
                    <a:cubicBezTo>
                      <a:pt x="295" y="1064"/>
                      <a:pt x="286" y="1323"/>
                      <a:pt x="278" y="1590"/>
                    </a:cubicBezTo>
                    <a:lnTo>
                      <a:pt x="759" y="511"/>
                    </a:lnTo>
                    <a:lnTo>
                      <a:pt x="759" y="511"/>
                    </a:lnTo>
                    <a:cubicBezTo>
                      <a:pt x="679" y="975"/>
                      <a:pt x="590" y="1430"/>
                      <a:pt x="581" y="1903"/>
                    </a:cubicBezTo>
                    <a:lnTo>
                      <a:pt x="982" y="841"/>
                    </a:lnTo>
                    <a:lnTo>
                      <a:pt x="982" y="841"/>
                    </a:lnTo>
                    <a:cubicBezTo>
                      <a:pt x="911" y="1341"/>
                      <a:pt x="884" y="1840"/>
                      <a:pt x="920" y="2349"/>
                    </a:cubicBezTo>
                    <a:cubicBezTo>
                      <a:pt x="956" y="1903"/>
                      <a:pt x="1009" y="1448"/>
                      <a:pt x="1232" y="1064"/>
                    </a:cubicBezTo>
                    <a:lnTo>
                      <a:pt x="1232" y="1064"/>
                    </a:lnTo>
                    <a:cubicBezTo>
                      <a:pt x="1125" y="1555"/>
                      <a:pt x="1089" y="2054"/>
                      <a:pt x="1116" y="2554"/>
                    </a:cubicBezTo>
                    <a:cubicBezTo>
                      <a:pt x="1161" y="2090"/>
                      <a:pt x="1321" y="1635"/>
                      <a:pt x="1589" y="1251"/>
                    </a:cubicBezTo>
                    <a:lnTo>
                      <a:pt x="1589" y="1251"/>
                    </a:lnTo>
                    <a:cubicBezTo>
                      <a:pt x="1446" y="1715"/>
                      <a:pt x="1348" y="2188"/>
                      <a:pt x="1303" y="2679"/>
                    </a:cubicBezTo>
                    <a:cubicBezTo>
                      <a:pt x="1402" y="2251"/>
                      <a:pt x="1607" y="1858"/>
                      <a:pt x="1883" y="1519"/>
                    </a:cubicBezTo>
                    <a:lnTo>
                      <a:pt x="1883" y="1519"/>
                    </a:lnTo>
                    <a:cubicBezTo>
                      <a:pt x="1678" y="1929"/>
                      <a:pt x="1535" y="2366"/>
                      <a:pt x="1455" y="2813"/>
                    </a:cubicBezTo>
                    <a:cubicBezTo>
                      <a:pt x="1616" y="2465"/>
                      <a:pt x="1857" y="2135"/>
                      <a:pt x="2142" y="1867"/>
                    </a:cubicBezTo>
                    <a:lnTo>
                      <a:pt x="2142" y="1867"/>
                    </a:lnTo>
                    <a:cubicBezTo>
                      <a:pt x="1937" y="2259"/>
                      <a:pt x="1785" y="2679"/>
                      <a:pt x="1696" y="3107"/>
                    </a:cubicBezTo>
                    <a:cubicBezTo>
                      <a:pt x="1848" y="2804"/>
                      <a:pt x="2035" y="2581"/>
                      <a:pt x="2249" y="2322"/>
                    </a:cubicBezTo>
                    <a:lnTo>
                      <a:pt x="2249" y="2322"/>
                    </a:lnTo>
                    <a:cubicBezTo>
                      <a:pt x="2133" y="2786"/>
                      <a:pt x="2062" y="3259"/>
                      <a:pt x="2026" y="3731"/>
                    </a:cubicBezTo>
                    <a:cubicBezTo>
                      <a:pt x="2106" y="3366"/>
                      <a:pt x="2231" y="3009"/>
                      <a:pt x="2383" y="2670"/>
                    </a:cubicBezTo>
                    <a:lnTo>
                      <a:pt x="2383" y="2670"/>
                    </a:lnTo>
                    <a:cubicBezTo>
                      <a:pt x="2374" y="2875"/>
                      <a:pt x="2356" y="3080"/>
                      <a:pt x="2356" y="3294"/>
                    </a:cubicBezTo>
                    <a:cubicBezTo>
                      <a:pt x="2347" y="3598"/>
                      <a:pt x="2347" y="3910"/>
                      <a:pt x="2463" y="4186"/>
                    </a:cubicBezTo>
                    <a:cubicBezTo>
                      <a:pt x="2499" y="3972"/>
                      <a:pt x="2535" y="3749"/>
                      <a:pt x="2570" y="3535"/>
                    </a:cubicBezTo>
                    <a:cubicBezTo>
                      <a:pt x="2615" y="3883"/>
                      <a:pt x="2722" y="4231"/>
                      <a:pt x="2865" y="4552"/>
                    </a:cubicBezTo>
                    <a:cubicBezTo>
                      <a:pt x="2874" y="4409"/>
                      <a:pt x="2882" y="4311"/>
                      <a:pt x="2891" y="4169"/>
                    </a:cubicBezTo>
                    <a:cubicBezTo>
                      <a:pt x="3043" y="4490"/>
                      <a:pt x="3221" y="4793"/>
                      <a:pt x="3409" y="5087"/>
                    </a:cubicBezTo>
                    <a:cubicBezTo>
                      <a:pt x="3177" y="4579"/>
                      <a:pt x="2990" y="4044"/>
                      <a:pt x="2856" y="3499"/>
                    </a:cubicBezTo>
                    <a:lnTo>
                      <a:pt x="2856" y="3499"/>
                    </a:lnTo>
                    <a:cubicBezTo>
                      <a:pt x="3061" y="3928"/>
                      <a:pt x="3266" y="4356"/>
                      <a:pt x="3480" y="4784"/>
                    </a:cubicBezTo>
                    <a:cubicBezTo>
                      <a:pt x="3257" y="4169"/>
                      <a:pt x="3106" y="3526"/>
                      <a:pt x="2954" y="2893"/>
                    </a:cubicBezTo>
                    <a:lnTo>
                      <a:pt x="2954" y="2893"/>
                    </a:lnTo>
                    <a:cubicBezTo>
                      <a:pt x="3141" y="3160"/>
                      <a:pt x="3337" y="3419"/>
                      <a:pt x="3525" y="3687"/>
                    </a:cubicBezTo>
                    <a:cubicBezTo>
                      <a:pt x="3213" y="3143"/>
                      <a:pt x="2954" y="2581"/>
                      <a:pt x="2749" y="1992"/>
                    </a:cubicBezTo>
                    <a:lnTo>
                      <a:pt x="2749" y="1992"/>
                    </a:lnTo>
                    <a:cubicBezTo>
                      <a:pt x="3052" y="2402"/>
                      <a:pt x="3391" y="2786"/>
                      <a:pt x="3748" y="3143"/>
                    </a:cubicBezTo>
                    <a:cubicBezTo>
                      <a:pt x="3400" y="2625"/>
                      <a:pt x="3088" y="2081"/>
                      <a:pt x="2802" y="1519"/>
                    </a:cubicBezTo>
                    <a:lnTo>
                      <a:pt x="2802" y="1519"/>
                    </a:lnTo>
                    <a:cubicBezTo>
                      <a:pt x="3177" y="1831"/>
                      <a:pt x="3560" y="2143"/>
                      <a:pt x="3891" y="2509"/>
                    </a:cubicBezTo>
                    <a:cubicBezTo>
                      <a:pt x="3596" y="1733"/>
                      <a:pt x="2972" y="1100"/>
                      <a:pt x="2213" y="787"/>
                    </a:cubicBezTo>
                    <a:lnTo>
                      <a:pt x="2213" y="787"/>
                    </a:lnTo>
                    <a:cubicBezTo>
                      <a:pt x="2802" y="1002"/>
                      <a:pt x="3346" y="1332"/>
                      <a:pt x="3801" y="1769"/>
                    </a:cubicBezTo>
                    <a:cubicBezTo>
                      <a:pt x="3266" y="912"/>
                      <a:pt x="2329" y="324"/>
                      <a:pt x="1330" y="217"/>
                    </a:cubicBezTo>
                    <a:cubicBezTo>
                      <a:pt x="1358" y="216"/>
                      <a:pt x="1385" y="215"/>
                      <a:pt x="1413" y="215"/>
                    </a:cubicBezTo>
                    <a:cubicBezTo>
                      <a:pt x="2019" y="215"/>
                      <a:pt x="2629" y="402"/>
                      <a:pt x="3132" y="752"/>
                    </a:cubicBezTo>
                    <a:cubicBezTo>
                      <a:pt x="2847" y="386"/>
                      <a:pt x="2410" y="154"/>
                      <a:pt x="1955" y="29"/>
                    </a:cubicBezTo>
                    <a:cubicBezTo>
                      <a:pt x="1878" y="9"/>
                      <a:pt x="1789" y="1"/>
                      <a:pt x="1693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21"/>
              <p:cNvSpPr/>
              <p:nvPr/>
            </p:nvSpPr>
            <p:spPr>
              <a:xfrm>
                <a:off x="4972038" y="1668850"/>
                <a:ext cx="293639" cy="491516"/>
              </a:xfrm>
              <a:custGeom>
                <a:rect b="b" l="l" r="r" t="t"/>
                <a:pathLst>
                  <a:path extrusionOk="0" h="4854" w="2900">
                    <a:moveTo>
                      <a:pt x="303" y="0"/>
                    </a:moveTo>
                    <a:cubicBezTo>
                      <a:pt x="205" y="36"/>
                      <a:pt x="98" y="81"/>
                      <a:pt x="0" y="134"/>
                    </a:cubicBezTo>
                    <a:cubicBezTo>
                      <a:pt x="651" y="357"/>
                      <a:pt x="1320" y="857"/>
                      <a:pt x="1677" y="1419"/>
                    </a:cubicBezTo>
                    <a:cubicBezTo>
                      <a:pt x="2328" y="2454"/>
                      <a:pt x="2275" y="3801"/>
                      <a:pt x="2899" y="4853"/>
                    </a:cubicBezTo>
                    <a:cubicBezTo>
                      <a:pt x="2462" y="3944"/>
                      <a:pt x="2551" y="2802"/>
                      <a:pt x="2150" y="1874"/>
                    </a:cubicBezTo>
                    <a:cubicBezTo>
                      <a:pt x="1793" y="1062"/>
                      <a:pt x="1088" y="464"/>
                      <a:pt x="3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4" name="Google Shape;2514;p21"/>
            <p:cNvGrpSpPr/>
            <p:nvPr/>
          </p:nvGrpSpPr>
          <p:grpSpPr>
            <a:xfrm flipH="1">
              <a:off x="-932112" y="2571762"/>
              <a:ext cx="1483199" cy="2661789"/>
              <a:chOff x="8268108" y="675218"/>
              <a:chExt cx="422841" cy="758842"/>
            </a:xfrm>
          </p:grpSpPr>
          <p:sp>
            <p:nvSpPr>
              <p:cNvPr id="2515" name="Google Shape;2515;p21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21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21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21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19" name="Google Shape;2519;p21"/>
          <p:cNvGrpSpPr/>
          <p:nvPr/>
        </p:nvGrpSpPr>
        <p:grpSpPr>
          <a:xfrm>
            <a:off x="-2074408" y="-869351"/>
            <a:ext cx="5307184" cy="2824321"/>
            <a:chOff x="-2074408" y="-869351"/>
            <a:chExt cx="5307184" cy="2824321"/>
          </a:xfrm>
        </p:grpSpPr>
        <p:grpSp>
          <p:nvGrpSpPr>
            <p:cNvPr id="2520" name="Google Shape;2520;p21"/>
            <p:cNvGrpSpPr/>
            <p:nvPr/>
          </p:nvGrpSpPr>
          <p:grpSpPr>
            <a:xfrm>
              <a:off x="-1028010" y="-467306"/>
              <a:ext cx="3482211" cy="934598"/>
              <a:chOff x="2529451" y="695065"/>
              <a:chExt cx="1320770" cy="354511"/>
            </a:xfrm>
          </p:grpSpPr>
          <p:sp>
            <p:nvSpPr>
              <p:cNvPr id="2521" name="Google Shape;2521;p21"/>
              <p:cNvSpPr/>
              <p:nvPr/>
            </p:nvSpPr>
            <p:spPr>
              <a:xfrm>
                <a:off x="2529451" y="695065"/>
                <a:ext cx="1320770" cy="354511"/>
              </a:xfrm>
              <a:custGeom>
                <a:rect b="b" l="l" r="r" t="t"/>
                <a:pathLst>
                  <a:path extrusionOk="0" h="3501" w="13044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19"/>
                      <a:pt x="2374" y="2525"/>
                      <a:pt x="3997" y="3087"/>
                    </a:cubicBezTo>
                    <a:cubicBezTo>
                      <a:pt x="4799" y="3362"/>
                      <a:pt x="5648" y="3500"/>
                      <a:pt x="6496" y="3500"/>
                    </a:cubicBezTo>
                    <a:cubicBezTo>
                      <a:pt x="7385" y="3500"/>
                      <a:pt x="8274" y="3348"/>
                      <a:pt x="9109" y="3043"/>
                    </a:cubicBezTo>
                    <a:cubicBezTo>
                      <a:pt x="10634" y="2490"/>
                      <a:pt x="11928" y="1464"/>
                      <a:pt x="13043" y="277"/>
                    </a:cubicBezTo>
                    <a:lnTo>
                      <a:pt x="12651" y="277"/>
                    </a:lnTo>
                    <a:cubicBezTo>
                      <a:pt x="11634" y="1303"/>
                      <a:pt x="10456" y="2177"/>
                      <a:pt x="9100" y="2677"/>
                    </a:cubicBezTo>
                    <a:cubicBezTo>
                      <a:pt x="8277" y="2977"/>
                      <a:pt x="7398" y="3126"/>
                      <a:pt x="6518" y="3126"/>
                    </a:cubicBezTo>
                    <a:cubicBezTo>
                      <a:pt x="5672" y="3126"/>
                      <a:pt x="4824" y="2988"/>
                      <a:pt x="4024" y="2713"/>
                    </a:cubicBezTo>
                    <a:cubicBezTo>
                      <a:pt x="2561" y="2213"/>
                      <a:pt x="1258" y="1250"/>
                      <a:pt x="331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21"/>
              <p:cNvSpPr/>
              <p:nvPr/>
            </p:nvSpPr>
            <p:spPr>
              <a:xfrm>
                <a:off x="2529451" y="695065"/>
                <a:ext cx="1320770" cy="354511"/>
              </a:xfrm>
              <a:custGeom>
                <a:rect b="b" l="l" r="r" t="t"/>
                <a:pathLst>
                  <a:path extrusionOk="0" h="3501" w="13044">
                    <a:moveTo>
                      <a:pt x="1" y="1"/>
                    </a:moveTo>
                    <a:cubicBezTo>
                      <a:pt x="946" y="1419"/>
                      <a:pt x="2374" y="2525"/>
                      <a:pt x="3997" y="3087"/>
                    </a:cubicBezTo>
                    <a:cubicBezTo>
                      <a:pt x="4799" y="3362"/>
                      <a:pt x="5648" y="3500"/>
                      <a:pt x="6496" y="3500"/>
                    </a:cubicBezTo>
                    <a:cubicBezTo>
                      <a:pt x="7385" y="3500"/>
                      <a:pt x="8274" y="3348"/>
                      <a:pt x="9109" y="3043"/>
                    </a:cubicBezTo>
                    <a:cubicBezTo>
                      <a:pt x="10634" y="2490"/>
                      <a:pt x="11928" y="1464"/>
                      <a:pt x="13043" y="277"/>
                    </a:cubicBezTo>
                    <a:lnTo>
                      <a:pt x="12722" y="277"/>
                    </a:lnTo>
                    <a:cubicBezTo>
                      <a:pt x="12499" y="545"/>
                      <a:pt x="12249" y="803"/>
                      <a:pt x="11990" y="1044"/>
                    </a:cubicBezTo>
                    <a:cubicBezTo>
                      <a:pt x="11651" y="1348"/>
                      <a:pt x="11286" y="1624"/>
                      <a:pt x="10920" y="1901"/>
                    </a:cubicBezTo>
                    <a:cubicBezTo>
                      <a:pt x="10590" y="2151"/>
                      <a:pt x="10233" y="2409"/>
                      <a:pt x="9849" y="2570"/>
                    </a:cubicBezTo>
                    <a:cubicBezTo>
                      <a:pt x="8771" y="3029"/>
                      <a:pt x="7589" y="3379"/>
                      <a:pt x="6424" y="3379"/>
                    </a:cubicBezTo>
                    <a:cubicBezTo>
                      <a:pt x="6028" y="3379"/>
                      <a:pt x="5634" y="3338"/>
                      <a:pt x="5246" y="3248"/>
                    </a:cubicBezTo>
                    <a:cubicBezTo>
                      <a:pt x="3890" y="2927"/>
                      <a:pt x="2552" y="2418"/>
                      <a:pt x="1517" y="1499"/>
                    </a:cubicBezTo>
                    <a:cubicBezTo>
                      <a:pt x="1276" y="1294"/>
                      <a:pt x="1053" y="1062"/>
                      <a:pt x="839" y="821"/>
                    </a:cubicBezTo>
                    <a:cubicBezTo>
                      <a:pt x="607" y="572"/>
                      <a:pt x="375" y="304"/>
                      <a:pt x="197" y="1"/>
                    </a:cubicBez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23" name="Google Shape;2523;p21"/>
            <p:cNvGrpSpPr/>
            <p:nvPr/>
          </p:nvGrpSpPr>
          <p:grpSpPr>
            <a:xfrm rot="-1482418">
              <a:off x="-1845801" y="-177979"/>
              <a:ext cx="2605752" cy="1664566"/>
              <a:chOff x="5669385" y="-152150"/>
              <a:chExt cx="1383042" cy="883494"/>
            </a:xfrm>
          </p:grpSpPr>
          <p:sp>
            <p:nvSpPr>
              <p:cNvPr id="2524" name="Google Shape;2524;p21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21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21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21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21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21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21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1" name="Google Shape;2531;p21"/>
            <p:cNvGrpSpPr/>
            <p:nvPr/>
          </p:nvGrpSpPr>
          <p:grpSpPr>
            <a:xfrm rot="838850">
              <a:off x="1828093" y="-741014"/>
              <a:ext cx="1244077" cy="1482030"/>
              <a:chOff x="5806687" y="1410545"/>
              <a:chExt cx="477012" cy="568271"/>
            </a:xfrm>
          </p:grpSpPr>
          <p:sp>
            <p:nvSpPr>
              <p:cNvPr id="2532" name="Google Shape;2532;p21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21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21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21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6" name="Google Shape;2536;p21"/>
            <p:cNvGrpSpPr/>
            <p:nvPr/>
          </p:nvGrpSpPr>
          <p:grpSpPr>
            <a:xfrm rot="-3640797">
              <a:off x="357094" y="-699765"/>
              <a:ext cx="978705" cy="1007540"/>
              <a:chOff x="5228518" y="1029313"/>
              <a:chExt cx="399350" cy="411116"/>
            </a:xfrm>
          </p:grpSpPr>
          <p:sp>
            <p:nvSpPr>
              <p:cNvPr id="2537" name="Google Shape;2537;p21"/>
              <p:cNvSpPr/>
              <p:nvPr/>
            </p:nvSpPr>
            <p:spPr>
              <a:xfrm>
                <a:off x="5228518" y="1032047"/>
                <a:ext cx="399350" cy="408382"/>
              </a:xfrm>
              <a:custGeom>
                <a:rect b="b" l="l" r="r" t="t"/>
                <a:pathLst>
                  <a:path extrusionOk="0" h="4033" w="3944">
                    <a:moveTo>
                      <a:pt x="3944" y="0"/>
                    </a:moveTo>
                    <a:lnTo>
                      <a:pt x="3944" y="0"/>
                    </a:lnTo>
                    <a:cubicBezTo>
                      <a:pt x="3212" y="259"/>
                      <a:pt x="2472" y="544"/>
                      <a:pt x="1838" y="1008"/>
                    </a:cubicBezTo>
                    <a:cubicBezTo>
                      <a:pt x="857" y="1722"/>
                      <a:pt x="179" y="2828"/>
                      <a:pt x="1" y="4032"/>
                    </a:cubicBezTo>
                    <a:cubicBezTo>
                      <a:pt x="946" y="3684"/>
                      <a:pt x="1865" y="3301"/>
                      <a:pt x="2623" y="2641"/>
                    </a:cubicBezTo>
                    <a:cubicBezTo>
                      <a:pt x="3373" y="1981"/>
                      <a:pt x="3855" y="990"/>
                      <a:pt x="39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21"/>
              <p:cNvSpPr/>
              <p:nvPr/>
            </p:nvSpPr>
            <p:spPr>
              <a:xfrm>
                <a:off x="5228518" y="1034680"/>
                <a:ext cx="391249" cy="405749"/>
              </a:xfrm>
              <a:custGeom>
                <a:rect b="b" l="l" r="r" t="t"/>
                <a:pathLst>
                  <a:path extrusionOk="0" h="4007" w="3864">
                    <a:moveTo>
                      <a:pt x="3863" y="1"/>
                    </a:moveTo>
                    <a:cubicBezTo>
                      <a:pt x="3150" y="260"/>
                      <a:pt x="2445" y="536"/>
                      <a:pt x="1838" y="982"/>
                    </a:cubicBezTo>
                    <a:cubicBezTo>
                      <a:pt x="860" y="1694"/>
                      <a:pt x="183" y="2796"/>
                      <a:pt x="2" y="3996"/>
                    </a:cubicBezTo>
                    <a:lnTo>
                      <a:pt x="2" y="3996"/>
                    </a:lnTo>
                    <a:cubicBezTo>
                      <a:pt x="350" y="3622"/>
                      <a:pt x="777" y="3319"/>
                      <a:pt x="1178" y="2998"/>
                    </a:cubicBezTo>
                    <a:cubicBezTo>
                      <a:pt x="2231" y="2160"/>
                      <a:pt x="3141" y="1143"/>
                      <a:pt x="3863" y="1"/>
                    </a:cubicBezTo>
                    <a:close/>
                    <a:moveTo>
                      <a:pt x="2" y="3996"/>
                    </a:moveTo>
                    <a:cubicBezTo>
                      <a:pt x="2" y="3996"/>
                      <a:pt x="1" y="3997"/>
                      <a:pt x="1" y="3997"/>
                    </a:cubicBezTo>
                    <a:cubicBezTo>
                      <a:pt x="1" y="3997"/>
                      <a:pt x="1" y="4006"/>
                      <a:pt x="1" y="4006"/>
                    </a:cubicBezTo>
                    <a:cubicBezTo>
                      <a:pt x="1" y="4003"/>
                      <a:pt x="2" y="3999"/>
                      <a:pt x="2" y="3996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21"/>
              <p:cNvSpPr/>
              <p:nvPr/>
            </p:nvSpPr>
            <p:spPr>
              <a:xfrm>
                <a:off x="5242998" y="1042882"/>
                <a:ext cx="374947" cy="377700"/>
              </a:xfrm>
              <a:custGeom>
                <a:rect b="b" l="l" r="r" t="t"/>
                <a:pathLst>
                  <a:path extrusionOk="0" h="3730" w="3703">
                    <a:moveTo>
                      <a:pt x="3703" y="0"/>
                    </a:moveTo>
                    <a:cubicBezTo>
                      <a:pt x="3702" y="3"/>
                      <a:pt x="3701" y="5"/>
                      <a:pt x="3700" y="8"/>
                    </a:cubicBezTo>
                    <a:lnTo>
                      <a:pt x="3700" y="8"/>
                    </a:lnTo>
                    <a:cubicBezTo>
                      <a:pt x="3701" y="5"/>
                      <a:pt x="3702" y="3"/>
                      <a:pt x="3703" y="0"/>
                    </a:cubicBezTo>
                    <a:close/>
                    <a:moveTo>
                      <a:pt x="3700" y="8"/>
                    </a:moveTo>
                    <a:cubicBezTo>
                      <a:pt x="3690" y="32"/>
                      <a:pt x="3673" y="55"/>
                      <a:pt x="3649" y="72"/>
                    </a:cubicBezTo>
                    <a:cubicBezTo>
                      <a:pt x="3569" y="152"/>
                      <a:pt x="3426" y="188"/>
                      <a:pt x="3328" y="232"/>
                    </a:cubicBezTo>
                    <a:cubicBezTo>
                      <a:pt x="3167" y="303"/>
                      <a:pt x="3007" y="375"/>
                      <a:pt x="2837" y="437"/>
                    </a:cubicBezTo>
                    <a:cubicBezTo>
                      <a:pt x="2962" y="419"/>
                      <a:pt x="3087" y="402"/>
                      <a:pt x="3212" y="402"/>
                    </a:cubicBezTo>
                    <a:cubicBezTo>
                      <a:pt x="3007" y="518"/>
                      <a:pt x="2775" y="598"/>
                      <a:pt x="2552" y="678"/>
                    </a:cubicBezTo>
                    <a:lnTo>
                      <a:pt x="2177" y="812"/>
                    </a:lnTo>
                    <a:cubicBezTo>
                      <a:pt x="2427" y="812"/>
                      <a:pt x="2677" y="785"/>
                      <a:pt x="2926" y="750"/>
                    </a:cubicBezTo>
                    <a:lnTo>
                      <a:pt x="2926" y="750"/>
                    </a:lnTo>
                    <a:cubicBezTo>
                      <a:pt x="2793" y="821"/>
                      <a:pt x="2650" y="866"/>
                      <a:pt x="2507" y="901"/>
                    </a:cubicBezTo>
                    <a:cubicBezTo>
                      <a:pt x="2266" y="973"/>
                      <a:pt x="2025" y="1044"/>
                      <a:pt x="1776" y="1115"/>
                    </a:cubicBezTo>
                    <a:cubicBezTo>
                      <a:pt x="1902" y="1139"/>
                      <a:pt x="2028" y="1150"/>
                      <a:pt x="2154" y="1150"/>
                    </a:cubicBezTo>
                    <a:cubicBezTo>
                      <a:pt x="2312" y="1150"/>
                      <a:pt x="2469" y="1132"/>
                      <a:pt x="2623" y="1097"/>
                    </a:cubicBezTo>
                    <a:lnTo>
                      <a:pt x="2623" y="1097"/>
                    </a:lnTo>
                    <a:cubicBezTo>
                      <a:pt x="2195" y="1267"/>
                      <a:pt x="1695" y="1320"/>
                      <a:pt x="1231" y="1356"/>
                    </a:cubicBezTo>
                    <a:cubicBezTo>
                      <a:pt x="1416" y="1401"/>
                      <a:pt x="1606" y="1418"/>
                      <a:pt x="1796" y="1418"/>
                    </a:cubicBezTo>
                    <a:cubicBezTo>
                      <a:pt x="1945" y="1418"/>
                      <a:pt x="2094" y="1408"/>
                      <a:pt x="2240" y="1392"/>
                    </a:cubicBezTo>
                    <a:lnTo>
                      <a:pt x="2240" y="1392"/>
                    </a:lnTo>
                    <a:cubicBezTo>
                      <a:pt x="1927" y="1490"/>
                      <a:pt x="1597" y="1561"/>
                      <a:pt x="1267" y="1606"/>
                    </a:cubicBezTo>
                    <a:cubicBezTo>
                      <a:pt x="1499" y="1642"/>
                      <a:pt x="1731" y="1642"/>
                      <a:pt x="1972" y="1651"/>
                    </a:cubicBezTo>
                    <a:cubicBezTo>
                      <a:pt x="1579" y="1775"/>
                      <a:pt x="1169" y="1856"/>
                      <a:pt x="759" y="1927"/>
                    </a:cubicBezTo>
                    <a:cubicBezTo>
                      <a:pt x="888" y="1945"/>
                      <a:pt x="1018" y="1954"/>
                      <a:pt x="1146" y="1954"/>
                    </a:cubicBezTo>
                    <a:cubicBezTo>
                      <a:pt x="1337" y="1954"/>
                      <a:pt x="1527" y="1934"/>
                      <a:pt x="1713" y="1891"/>
                    </a:cubicBezTo>
                    <a:lnTo>
                      <a:pt x="1713" y="1891"/>
                    </a:lnTo>
                    <a:cubicBezTo>
                      <a:pt x="1428" y="1972"/>
                      <a:pt x="1151" y="2070"/>
                      <a:pt x="875" y="2168"/>
                    </a:cubicBezTo>
                    <a:cubicBezTo>
                      <a:pt x="1080" y="2159"/>
                      <a:pt x="1285" y="2150"/>
                      <a:pt x="1481" y="2132"/>
                    </a:cubicBezTo>
                    <a:lnTo>
                      <a:pt x="1481" y="2132"/>
                    </a:lnTo>
                    <a:cubicBezTo>
                      <a:pt x="1133" y="2293"/>
                      <a:pt x="785" y="2436"/>
                      <a:pt x="420" y="2552"/>
                    </a:cubicBezTo>
                    <a:cubicBezTo>
                      <a:pt x="696" y="2525"/>
                      <a:pt x="964" y="2453"/>
                      <a:pt x="1240" y="2391"/>
                    </a:cubicBezTo>
                    <a:lnTo>
                      <a:pt x="1240" y="2391"/>
                    </a:lnTo>
                    <a:cubicBezTo>
                      <a:pt x="1062" y="2552"/>
                      <a:pt x="857" y="2685"/>
                      <a:pt x="625" y="2766"/>
                    </a:cubicBezTo>
                    <a:cubicBezTo>
                      <a:pt x="545" y="2792"/>
                      <a:pt x="455" y="2819"/>
                      <a:pt x="402" y="2882"/>
                    </a:cubicBezTo>
                    <a:lnTo>
                      <a:pt x="982" y="2721"/>
                    </a:lnTo>
                    <a:lnTo>
                      <a:pt x="982" y="2721"/>
                    </a:lnTo>
                    <a:cubicBezTo>
                      <a:pt x="723" y="2864"/>
                      <a:pt x="455" y="3007"/>
                      <a:pt x="197" y="3149"/>
                    </a:cubicBezTo>
                    <a:cubicBezTo>
                      <a:pt x="402" y="3096"/>
                      <a:pt x="607" y="3042"/>
                      <a:pt x="803" y="2971"/>
                    </a:cubicBezTo>
                    <a:lnTo>
                      <a:pt x="803" y="2971"/>
                    </a:lnTo>
                    <a:lnTo>
                      <a:pt x="0" y="3729"/>
                    </a:lnTo>
                    <a:cubicBezTo>
                      <a:pt x="179" y="3640"/>
                      <a:pt x="348" y="3551"/>
                      <a:pt x="518" y="3453"/>
                    </a:cubicBezTo>
                    <a:cubicBezTo>
                      <a:pt x="714" y="3354"/>
                      <a:pt x="901" y="3247"/>
                      <a:pt x="1062" y="3105"/>
                    </a:cubicBezTo>
                    <a:lnTo>
                      <a:pt x="1062" y="3105"/>
                    </a:lnTo>
                    <a:cubicBezTo>
                      <a:pt x="1026" y="3185"/>
                      <a:pt x="973" y="3292"/>
                      <a:pt x="919" y="3372"/>
                    </a:cubicBezTo>
                    <a:cubicBezTo>
                      <a:pt x="1071" y="3230"/>
                      <a:pt x="1196" y="3078"/>
                      <a:pt x="1303" y="2908"/>
                    </a:cubicBezTo>
                    <a:lnTo>
                      <a:pt x="1303" y="2908"/>
                    </a:lnTo>
                    <a:cubicBezTo>
                      <a:pt x="1276" y="3024"/>
                      <a:pt x="1240" y="3140"/>
                      <a:pt x="1187" y="3247"/>
                    </a:cubicBezTo>
                    <a:cubicBezTo>
                      <a:pt x="1330" y="3078"/>
                      <a:pt x="1446" y="2882"/>
                      <a:pt x="1517" y="2676"/>
                    </a:cubicBezTo>
                    <a:lnTo>
                      <a:pt x="1517" y="2676"/>
                    </a:lnTo>
                    <a:lnTo>
                      <a:pt x="1481" y="3051"/>
                    </a:lnTo>
                    <a:cubicBezTo>
                      <a:pt x="1588" y="2864"/>
                      <a:pt x="1669" y="2650"/>
                      <a:pt x="1704" y="2436"/>
                    </a:cubicBezTo>
                    <a:cubicBezTo>
                      <a:pt x="1722" y="2623"/>
                      <a:pt x="1722" y="2819"/>
                      <a:pt x="1713" y="3007"/>
                    </a:cubicBezTo>
                    <a:cubicBezTo>
                      <a:pt x="1838" y="2766"/>
                      <a:pt x="1901" y="2498"/>
                      <a:pt x="1963" y="2222"/>
                    </a:cubicBezTo>
                    <a:cubicBezTo>
                      <a:pt x="1972" y="2400"/>
                      <a:pt x="1981" y="2578"/>
                      <a:pt x="1999" y="2748"/>
                    </a:cubicBezTo>
                    <a:cubicBezTo>
                      <a:pt x="2052" y="2721"/>
                      <a:pt x="2070" y="2650"/>
                      <a:pt x="2079" y="2587"/>
                    </a:cubicBezTo>
                    <a:cubicBezTo>
                      <a:pt x="2115" y="2409"/>
                      <a:pt x="2150" y="2230"/>
                      <a:pt x="2186" y="2052"/>
                    </a:cubicBezTo>
                    <a:cubicBezTo>
                      <a:pt x="2231" y="2204"/>
                      <a:pt x="2257" y="2364"/>
                      <a:pt x="2266" y="2525"/>
                    </a:cubicBezTo>
                    <a:cubicBezTo>
                      <a:pt x="2320" y="2498"/>
                      <a:pt x="2338" y="2427"/>
                      <a:pt x="2338" y="2364"/>
                    </a:cubicBezTo>
                    <a:cubicBezTo>
                      <a:pt x="2356" y="2195"/>
                      <a:pt x="2373" y="2016"/>
                      <a:pt x="2391" y="1847"/>
                    </a:cubicBezTo>
                    <a:cubicBezTo>
                      <a:pt x="2427" y="1998"/>
                      <a:pt x="2454" y="2114"/>
                      <a:pt x="2463" y="2266"/>
                    </a:cubicBezTo>
                    <a:cubicBezTo>
                      <a:pt x="2507" y="2186"/>
                      <a:pt x="2525" y="2106"/>
                      <a:pt x="2534" y="2016"/>
                    </a:cubicBezTo>
                    <a:cubicBezTo>
                      <a:pt x="2561" y="1865"/>
                      <a:pt x="2579" y="1713"/>
                      <a:pt x="2587" y="1561"/>
                    </a:cubicBezTo>
                    <a:cubicBezTo>
                      <a:pt x="2605" y="1749"/>
                      <a:pt x="2623" y="1936"/>
                      <a:pt x="2632" y="2123"/>
                    </a:cubicBezTo>
                    <a:cubicBezTo>
                      <a:pt x="2775" y="1811"/>
                      <a:pt x="2828" y="1481"/>
                      <a:pt x="2873" y="1151"/>
                    </a:cubicBezTo>
                    <a:lnTo>
                      <a:pt x="2873" y="1151"/>
                    </a:lnTo>
                    <a:cubicBezTo>
                      <a:pt x="2864" y="1383"/>
                      <a:pt x="2855" y="1615"/>
                      <a:pt x="2837" y="1847"/>
                    </a:cubicBezTo>
                    <a:cubicBezTo>
                      <a:pt x="2998" y="1526"/>
                      <a:pt x="3087" y="1160"/>
                      <a:pt x="3167" y="803"/>
                    </a:cubicBezTo>
                    <a:lnTo>
                      <a:pt x="3167" y="803"/>
                    </a:lnTo>
                    <a:cubicBezTo>
                      <a:pt x="3141" y="1044"/>
                      <a:pt x="3123" y="1285"/>
                      <a:pt x="3096" y="1526"/>
                    </a:cubicBezTo>
                    <a:cubicBezTo>
                      <a:pt x="3265" y="1196"/>
                      <a:pt x="3364" y="839"/>
                      <a:pt x="3390" y="473"/>
                    </a:cubicBezTo>
                    <a:lnTo>
                      <a:pt x="3390" y="473"/>
                    </a:lnTo>
                    <a:cubicBezTo>
                      <a:pt x="3390" y="669"/>
                      <a:pt x="3373" y="866"/>
                      <a:pt x="3355" y="1062"/>
                    </a:cubicBezTo>
                    <a:cubicBezTo>
                      <a:pt x="3417" y="892"/>
                      <a:pt x="3480" y="714"/>
                      <a:pt x="3542" y="535"/>
                    </a:cubicBezTo>
                    <a:cubicBezTo>
                      <a:pt x="3604" y="360"/>
                      <a:pt x="3639" y="175"/>
                      <a:pt x="3700" y="8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21"/>
              <p:cNvSpPr/>
              <p:nvPr/>
            </p:nvSpPr>
            <p:spPr>
              <a:xfrm>
                <a:off x="5272767" y="1029313"/>
                <a:ext cx="354190" cy="365954"/>
              </a:xfrm>
              <a:custGeom>
                <a:rect b="b" l="l" r="r" t="t"/>
                <a:pathLst>
                  <a:path extrusionOk="0" h="3614" w="3498">
                    <a:moveTo>
                      <a:pt x="3498" y="0"/>
                    </a:moveTo>
                    <a:lnTo>
                      <a:pt x="3498" y="0"/>
                    </a:lnTo>
                    <a:cubicBezTo>
                      <a:pt x="3492" y="8"/>
                      <a:pt x="3486" y="16"/>
                      <a:pt x="3480" y="24"/>
                    </a:cubicBezTo>
                    <a:lnTo>
                      <a:pt x="3480" y="24"/>
                    </a:lnTo>
                    <a:cubicBezTo>
                      <a:pt x="3486" y="16"/>
                      <a:pt x="3492" y="8"/>
                      <a:pt x="3498" y="0"/>
                    </a:cubicBezTo>
                    <a:close/>
                    <a:moveTo>
                      <a:pt x="3480" y="24"/>
                    </a:moveTo>
                    <a:cubicBezTo>
                      <a:pt x="2485" y="1362"/>
                      <a:pt x="1313" y="2576"/>
                      <a:pt x="1" y="3613"/>
                    </a:cubicBezTo>
                    <a:cubicBezTo>
                      <a:pt x="1045" y="3167"/>
                      <a:pt x="1803" y="2284"/>
                      <a:pt x="2517" y="1401"/>
                    </a:cubicBezTo>
                    <a:cubicBezTo>
                      <a:pt x="2885" y="927"/>
                      <a:pt x="3124" y="505"/>
                      <a:pt x="3480" y="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41" name="Google Shape;2541;p21"/>
          <p:cNvGrpSpPr/>
          <p:nvPr/>
        </p:nvGrpSpPr>
        <p:grpSpPr>
          <a:xfrm>
            <a:off x="6734321" y="3273203"/>
            <a:ext cx="3351228" cy="3015843"/>
            <a:chOff x="6734321" y="3273203"/>
            <a:chExt cx="3351228" cy="3015843"/>
          </a:xfrm>
        </p:grpSpPr>
        <p:grpSp>
          <p:nvGrpSpPr>
            <p:cNvPr id="2542" name="Google Shape;2542;p21"/>
            <p:cNvGrpSpPr/>
            <p:nvPr/>
          </p:nvGrpSpPr>
          <p:grpSpPr>
            <a:xfrm rot="-5985047">
              <a:off x="7630875" y="4193805"/>
              <a:ext cx="1600045" cy="2235023"/>
              <a:chOff x="3996441" y="87120"/>
              <a:chExt cx="849227" cy="1186243"/>
            </a:xfrm>
          </p:grpSpPr>
          <p:sp>
            <p:nvSpPr>
              <p:cNvPr id="2543" name="Google Shape;2543;p21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21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21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21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21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21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21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21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21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21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21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4" name="Google Shape;2554;p21"/>
            <p:cNvGrpSpPr/>
            <p:nvPr/>
          </p:nvGrpSpPr>
          <p:grpSpPr>
            <a:xfrm>
              <a:off x="8602350" y="3273203"/>
              <a:ext cx="1483199" cy="2661789"/>
              <a:chOff x="8268108" y="675218"/>
              <a:chExt cx="422841" cy="758842"/>
            </a:xfrm>
          </p:grpSpPr>
          <p:sp>
            <p:nvSpPr>
              <p:cNvPr id="2555" name="Google Shape;2555;p21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21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21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21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9" name="Google Shape;2559;p21"/>
            <p:cNvGrpSpPr/>
            <p:nvPr/>
          </p:nvGrpSpPr>
          <p:grpSpPr>
            <a:xfrm>
              <a:off x="6734321" y="4604095"/>
              <a:ext cx="1385043" cy="1581738"/>
              <a:chOff x="7040587" y="1131380"/>
              <a:chExt cx="470735" cy="537586"/>
            </a:xfrm>
          </p:grpSpPr>
          <p:sp>
            <p:nvSpPr>
              <p:cNvPr id="2560" name="Google Shape;2560;p21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21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21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21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4" name="Google Shape;2564;p21"/>
            <p:cNvGrpSpPr/>
            <p:nvPr/>
          </p:nvGrpSpPr>
          <p:grpSpPr>
            <a:xfrm flipH="1">
              <a:off x="8602348" y="4238328"/>
              <a:ext cx="1385043" cy="1581738"/>
              <a:chOff x="7040587" y="1131380"/>
              <a:chExt cx="470735" cy="537586"/>
            </a:xfrm>
          </p:grpSpPr>
          <p:sp>
            <p:nvSpPr>
              <p:cNvPr id="2565" name="Google Shape;2565;p21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21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21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21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69" name="Google Shape;2569;p21"/>
          <p:cNvSpPr/>
          <p:nvPr/>
        </p:nvSpPr>
        <p:spPr>
          <a:xfrm>
            <a:off x="-682475" y="2069868"/>
            <a:ext cx="1186104" cy="386984"/>
          </a:xfrm>
          <a:custGeom>
            <a:rect b="b" l="l" r="r" t="t"/>
            <a:pathLst>
              <a:path extrusionOk="0" h="2291" w="7022">
                <a:moveTo>
                  <a:pt x="3530" y="1"/>
                </a:moveTo>
                <a:cubicBezTo>
                  <a:pt x="3132" y="1"/>
                  <a:pt x="3014" y="349"/>
                  <a:pt x="2713" y="571"/>
                </a:cubicBezTo>
                <a:cubicBezTo>
                  <a:pt x="2713" y="571"/>
                  <a:pt x="2713" y="571"/>
                  <a:pt x="2713" y="571"/>
                </a:cubicBezTo>
                <a:lnTo>
                  <a:pt x="2713" y="571"/>
                </a:lnTo>
                <a:cubicBezTo>
                  <a:pt x="2702" y="571"/>
                  <a:pt x="1551" y="1216"/>
                  <a:pt x="1928" y="1312"/>
                </a:cubicBezTo>
                <a:cubicBezTo>
                  <a:pt x="1694" y="1253"/>
                  <a:pt x="1455" y="1224"/>
                  <a:pt x="1217" y="1224"/>
                </a:cubicBezTo>
                <a:cubicBezTo>
                  <a:pt x="1018" y="1224"/>
                  <a:pt x="820" y="1244"/>
                  <a:pt x="625" y="1285"/>
                </a:cubicBezTo>
                <a:cubicBezTo>
                  <a:pt x="456" y="1330"/>
                  <a:pt x="277" y="1383"/>
                  <a:pt x="161" y="1517"/>
                </a:cubicBezTo>
                <a:cubicBezTo>
                  <a:pt x="36" y="1642"/>
                  <a:pt x="1" y="1865"/>
                  <a:pt x="117" y="1990"/>
                </a:cubicBezTo>
                <a:cubicBezTo>
                  <a:pt x="206" y="2106"/>
                  <a:pt x="366" y="2124"/>
                  <a:pt x="509" y="2133"/>
                </a:cubicBezTo>
                <a:cubicBezTo>
                  <a:pt x="1774" y="2237"/>
                  <a:pt x="3040" y="2291"/>
                  <a:pt x="4302" y="2291"/>
                </a:cubicBezTo>
                <a:cubicBezTo>
                  <a:pt x="4873" y="2291"/>
                  <a:pt x="5444" y="2280"/>
                  <a:pt x="6013" y="2257"/>
                </a:cubicBezTo>
                <a:cubicBezTo>
                  <a:pt x="6370" y="2240"/>
                  <a:pt x="6763" y="2213"/>
                  <a:pt x="7021" y="1972"/>
                </a:cubicBezTo>
                <a:cubicBezTo>
                  <a:pt x="6717" y="1687"/>
                  <a:pt x="6299" y="1529"/>
                  <a:pt x="5881" y="1529"/>
                </a:cubicBezTo>
                <a:cubicBezTo>
                  <a:pt x="5724" y="1529"/>
                  <a:pt x="5567" y="1551"/>
                  <a:pt x="5416" y="1597"/>
                </a:cubicBezTo>
                <a:cubicBezTo>
                  <a:pt x="5329" y="1194"/>
                  <a:pt x="4926" y="895"/>
                  <a:pt x="4518" y="895"/>
                </a:cubicBezTo>
                <a:cubicBezTo>
                  <a:pt x="4466" y="895"/>
                  <a:pt x="4414" y="900"/>
                  <a:pt x="4363" y="910"/>
                </a:cubicBezTo>
                <a:cubicBezTo>
                  <a:pt x="4399" y="509"/>
                  <a:pt x="4095" y="99"/>
                  <a:pt x="3694" y="18"/>
                </a:cubicBezTo>
                <a:cubicBezTo>
                  <a:pt x="3634" y="6"/>
                  <a:pt x="3580" y="1"/>
                  <a:pt x="3530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21"/>
          <p:cNvSpPr/>
          <p:nvPr/>
        </p:nvSpPr>
        <p:spPr>
          <a:xfrm>
            <a:off x="8536781" y="2225444"/>
            <a:ext cx="813820" cy="381072"/>
          </a:xfrm>
          <a:custGeom>
            <a:rect b="b" l="l" r="r" t="t"/>
            <a:pathLst>
              <a:path extrusionOk="0" h="2256" w="4818">
                <a:moveTo>
                  <a:pt x="1601" y="0"/>
                </a:moveTo>
                <a:cubicBezTo>
                  <a:pt x="1436" y="0"/>
                  <a:pt x="1268" y="46"/>
                  <a:pt x="1133" y="140"/>
                </a:cubicBezTo>
                <a:cubicBezTo>
                  <a:pt x="768" y="417"/>
                  <a:pt x="527" y="1246"/>
                  <a:pt x="821" y="1612"/>
                </a:cubicBezTo>
                <a:cubicBezTo>
                  <a:pt x="661" y="1621"/>
                  <a:pt x="491" y="1639"/>
                  <a:pt x="339" y="1683"/>
                </a:cubicBezTo>
                <a:cubicBezTo>
                  <a:pt x="232" y="1719"/>
                  <a:pt x="125" y="1764"/>
                  <a:pt x="63" y="1853"/>
                </a:cubicBezTo>
                <a:cubicBezTo>
                  <a:pt x="0" y="1933"/>
                  <a:pt x="0" y="2076"/>
                  <a:pt x="90" y="2138"/>
                </a:cubicBezTo>
                <a:cubicBezTo>
                  <a:pt x="134" y="2165"/>
                  <a:pt x="188" y="2174"/>
                  <a:pt x="241" y="2174"/>
                </a:cubicBezTo>
                <a:cubicBezTo>
                  <a:pt x="850" y="2229"/>
                  <a:pt x="1461" y="2256"/>
                  <a:pt x="2071" y="2256"/>
                </a:cubicBezTo>
                <a:cubicBezTo>
                  <a:pt x="2855" y="2256"/>
                  <a:pt x="3639" y="2211"/>
                  <a:pt x="4416" y="2120"/>
                </a:cubicBezTo>
                <a:cubicBezTo>
                  <a:pt x="4532" y="2112"/>
                  <a:pt x="4648" y="2094"/>
                  <a:pt x="4729" y="2013"/>
                </a:cubicBezTo>
                <a:cubicBezTo>
                  <a:pt x="4818" y="1915"/>
                  <a:pt x="4818" y="1755"/>
                  <a:pt x="4746" y="1639"/>
                </a:cubicBezTo>
                <a:cubicBezTo>
                  <a:pt x="4675" y="1532"/>
                  <a:pt x="4550" y="1460"/>
                  <a:pt x="4425" y="1407"/>
                </a:cubicBezTo>
                <a:cubicBezTo>
                  <a:pt x="4276" y="1350"/>
                  <a:pt x="4115" y="1321"/>
                  <a:pt x="3952" y="1321"/>
                </a:cubicBezTo>
                <a:cubicBezTo>
                  <a:pt x="3782" y="1321"/>
                  <a:pt x="3612" y="1352"/>
                  <a:pt x="3453" y="1416"/>
                </a:cubicBezTo>
                <a:cubicBezTo>
                  <a:pt x="3360" y="951"/>
                  <a:pt x="2916" y="674"/>
                  <a:pt x="2468" y="674"/>
                </a:cubicBezTo>
                <a:cubicBezTo>
                  <a:pt x="2401" y="674"/>
                  <a:pt x="2333" y="680"/>
                  <a:pt x="2266" y="693"/>
                </a:cubicBezTo>
                <a:cubicBezTo>
                  <a:pt x="2354" y="244"/>
                  <a:pt x="1984" y="0"/>
                  <a:pt x="1601" y="0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1" name="Google Shape;2571;p21"/>
          <p:cNvGrpSpPr/>
          <p:nvPr/>
        </p:nvGrpSpPr>
        <p:grpSpPr>
          <a:xfrm>
            <a:off x="3556688" y="-331817"/>
            <a:ext cx="840467" cy="822335"/>
            <a:chOff x="4118763" y="209958"/>
            <a:chExt cx="840467" cy="822335"/>
          </a:xfrm>
        </p:grpSpPr>
        <p:sp>
          <p:nvSpPr>
            <p:cNvPr id="2572" name="Google Shape;2572;p21"/>
            <p:cNvSpPr/>
            <p:nvPr/>
          </p:nvSpPr>
          <p:spPr>
            <a:xfrm>
              <a:off x="4118763" y="209958"/>
              <a:ext cx="840467" cy="822335"/>
            </a:xfrm>
            <a:custGeom>
              <a:rect b="b" l="l" r="r" t="t"/>
              <a:pathLst>
                <a:path extrusionOk="0" h="3117" w="3186">
                  <a:moveTo>
                    <a:pt x="1586" y="0"/>
                  </a:moveTo>
                  <a:cubicBezTo>
                    <a:pt x="758" y="0"/>
                    <a:pt x="71" y="657"/>
                    <a:pt x="36" y="1491"/>
                  </a:cubicBezTo>
                  <a:cubicBezTo>
                    <a:pt x="1" y="2357"/>
                    <a:pt x="670" y="3079"/>
                    <a:pt x="1526" y="3115"/>
                  </a:cubicBezTo>
                  <a:cubicBezTo>
                    <a:pt x="1548" y="3116"/>
                    <a:pt x="1570" y="3116"/>
                    <a:pt x="1592" y="3116"/>
                  </a:cubicBezTo>
                  <a:cubicBezTo>
                    <a:pt x="2428" y="3116"/>
                    <a:pt x="3115" y="2459"/>
                    <a:pt x="3150" y="1616"/>
                  </a:cubicBezTo>
                  <a:cubicBezTo>
                    <a:pt x="3186" y="760"/>
                    <a:pt x="2516" y="37"/>
                    <a:pt x="1651" y="1"/>
                  </a:cubicBezTo>
                  <a:cubicBezTo>
                    <a:pt x="1629" y="1"/>
                    <a:pt x="1607" y="0"/>
                    <a:pt x="1586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1"/>
            <p:cNvSpPr/>
            <p:nvPr/>
          </p:nvSpPr>
          <p:spPr>
            <a:xfrm>
              <a:off x="4238790" y="327617"/>
              <a:ext cx="600409" cy="586741"/>
            </a:xfrm>
            <a:custGeom>
              <a:rect b="b" l="l" r="r" t="t"/>
              <a:pathLst>
                <a:path extrusionOk="0" h="2224" w="2276">
                  <a:moveTo>
                    <a:pt x="1130" y="0"/>
                  </a:moveTo>
                  <a:cubicBezTo>
                    <a:pt x="545" y="0"/>
                    <a:pt x="54" y="473"/>
                    <a:pt x="27" y="1063"/>
                  </a:cubicBezTo>
                  <a:cubicBezTo>
                    <a:pt x="1" y="1679"/>
                    <a:pt x="482" y="2196"/>
                    <a:pt x="1089" y="2223"/>
                  </a:cubicBezTo>
                  <a:cubicBezTo>
                    <a:pt x="1100" y="2223"/>
                    <a:pt x="1112" y="2223"/>
                    <a:pt x="1123" y="2223"/>
                  </a:cubicBezTo>
                  <a:cubicBezTo>
                    <a:pt x="1723" y="2223"/>
                    <a:pt x="2223" y="1757"/>
                    <a:pt x="2249" y="1152"/>
                  </a:cubicBezTo>
                  <a:cubicBezTo>
                    <a:pt x="2276" y="546"/>
                    <a:pt x="1794" y="28"/>
                    <a:pt x="1178" y="2"/>
                  </a:cubicBezTo>
                  <a:cubicBezTo>
                    <a:pt x="1162" y="1"/>
                    <a:pt x="1146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41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1"/>
            <p:cNvSpPr/>
            <p:nvPr/>
          </p:nvSpPr>
          <p:spPr>
            <a:xfrm>
              <a:off x="4394166" y="478516"/>
              <a:ext cx="289652" cy="285192"/>
            </a:xfrm>
            <a:custGeom>
              <a:rect b="b" l="l" r="r" t="t"/>
              <a:pathLst>
                <a:path extrusionOk="0" h="1081" w="1098">
                  <a:moveTo>
                    <a:pt x="554" y="0"/>
                  </a:moveTo>
                  <a:cubicBezTo>
                    <a:pt x="267" y="0"/>
                    <a:pt x="18" y="220"/>
                    <a:pt x="9" y="518"/>
                  </a:cubicBezTo>
                  <a:cubicBezTo>
                    <a:pt x="1" y="812"/>
                    <a:pt x="232" y="1062"/>
                    <a:pt x="527" y="1080"/>
                  </a:cubicBezTo>
                  <a:cubicBezTo>
                    <a:pt x="532" y="1080"/>
                    <a:pt x="538" y="1080"/>
                    <a:pt x="543" y="1080"/>
                  </a:cubicBezTo>
                  <a:cubicBezTo>
                    <a:pt x="830" y="1080"/>
                    <a:pt x="1071" y="851"/>
                    <a:pt x="1089" y="562"/>
                  </a:cubicBezTo>
                  <a:cubicBezTo>
                    <a:pt x="1098" y="259"/>
                    <a:pt x="866" y="9"/>
                    <a:pt x="571" y="0"/>
                  </a:cubicBezTo>
                  <a:cubicBezTo>
                    <a:pt x="566" y="0"/>
                    <a:pt x="560" y="0"/>
                    <a:pt x="554" y="0"/>
                  </a:cubicBezTo>
                  <a:close/>
                </a:path>
              </a:pathLst>
            </a:custGeom>
            <a:solidFill>
              <a:srgbClr val="FFFFFF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2_1_3"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22"/>
          <p:cNvSpPr/>
          <p:nvPr/>
        </p:nvSpPr>
        <p:spPr>
          <a:xfrm>
            <a:off x="-337800" y="-624000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7" name="Google Shape;2577;p22"/>
          <p:cNvGrpSpPr/>
          <p:nvPr/>
        </p:nvGrpSpPr>
        <p:grpSpPr>
          <a:xfrm flipH="1">
            <a:off x="-1165248" y="2767051"/>
            <a:ext cx="3026236" cy="3587326"/>
            <a:chOff x="7259245" y="2681361"/>
            <a:chExt cx="3076693" cy="3587326"/>
          </a:xfrm>
        </p:grpSpPr>
        <p:grpSp>
          <p:nvGrpSpPr>
            <p:cNvPr id="2578" name="Google Shape;2578;p22"/>
            <p:cNvGrpSpPr/>
            <p:nvPr/>
          </p:nvGrpSpPr>
          <p:grpSpPr>
            <a:xfrm rot="-653690">
              <a:off x="8539153" y="3339916"/>
              <a:ext cx="1599994" cy="2234952"/>
              <a:chOff x="3996441" y="87120"/>
              <a:chExt cx="849227" cy="1186243"/>
            </a:xfrm>
          </p:grpSpPr>
          <p:sp>
            <p:nvSpPr>
              <p:cNvPr id="2579" name="Google Shape;2579;p22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22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22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22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22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22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22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22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22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22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22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0" name="Google Shape;2590;p22"/>
            <p:cNvGrpSpPr/>
            <p:nvPr/>
          </p:nvGrpSpPr>
          <p:grpSpPr>
            <a:xfrm rot="10800000">
              <a:off x="7259245" y="4604097"/>
              <a:ext cx="2605790" cy="1664590"/>
              <a:chOff x="5669385" y="-152150"/>
              <a:chExt cx="1383042" cy="883494"/>
            </a:xfrm>
          </p:grpSpPr>
          <p:sp>
            <p:nvSpPr>
              <p:cNvPr id="2591" name="Google Shape;2591;p22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22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22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22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22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22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22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8" name="Google Shape;2598;p22"/>
            <p:cNvGrpSpPr/>
            <p:nvPr/>
          </p:nvGrpSpPr>
          <p:grpSpPr>
            <a:xfrm rot="-5400000">
              <a:off x="8111717" y="3337324"/>
              <a:ext cx="2064563" cy="752637"/>
              <a:chOff x="4953913" y="785386"/>
              <a:chExt cx="1095782" cy="399467"/>
            </a:xfrm>
          </p:grpSpPr>
          <p:sp>
            <p:nvSpPr>
              <p:cNvPr id="2599" name="Google Shape;2599;p22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22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22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22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03" name="Google Shape;2603;p22"/>
          <p:cNvGrpSpPr/>
          <p:nvPr/>
        </p:nvGrpSpPr>
        <p:grpSpPr>
          <a:xfrm flipH="1">
            <a:off x="7284049" y="2181565"/>
            <a:ext cx="2938747" cy="5118707"/>
            <a:chOff x="-1072461" y="2126055"/>
            <a:chExt cx="2988050" cy="5118707"/>
          </a:xfrm>
        </p:grpSpPr>
        <p:grpSp>
          <p:nvGrpSpPr>
            <p:cNvPr id="2604" name="Google Shape;2604;p22"/>
            <p:cNvGrpSpPr/>
            <p:nvPr/>
          </p:nvGrpSpPr>
          <p:grpSpPr>
            <a:xfrm rot="-373500">
              <a:off x="-956004" y="2206215"/>
              <a:ext cx="1600037" cy="2235012"/>
              <a:chOff x="3996441" y="87120"/>
              <a:chExt cx="849227" cy="1186243"/>
            </a:xfrm>
          </p:grpSpPr>
          <p:sp>
            <p:nvSpPr>
              <p:cNvPr id="2605" name="Google Shape;2605;p22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22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22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22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22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22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22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22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22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22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22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6" name="Google Shape;2616;p22"/>
            <p:cNvGrpSpPr/>
            <p:nvPr/>
          </p:nvGrpSpPr>
          <p:grpSpPr>
            <a:xfrm rot="-3689794">
              <a:off x="-740433" y="4870354"/>
              <a:ext cx="2605749" cy="1664564"/>
              <a:chOff x="5669385" y="-152150"/>
              <a:chExt cx="1383042" cy="883494"/>
            </a:xfrm>
          </p:grpSpPr>
          <p:sp>
            <p:nvSpPr>
              <p:cNvPr id="2617" name="Google Shape;2617;p22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22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22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22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22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22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22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4" name="Google Shape;2624;p22"/>
            <p:cNvGrpSpPr/>
            <p:nvPr/>
          </p:nvGrpSpPr>
          <p:grpSpPr>
            <a:xfrm rot="10592362">
              <a:off x="-614421" y="3671006"/>
              <a:ext cx="1228830" cy="1463922"/>
              <a:chOff x="5806687" y="1410545"/>
              <a:chExt cx="477012" cy="568271"/>
            </a:xfrm>
          </p:grpSpPr>
          <p:sp>
            <p:nvSpPr>
              <p:cNvPr id="2625" name="Google Shape;2625;p22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22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22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22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29" name="Google Shape;2629;p22"/>
          <p:cNvGrpSpPr/>
          <p:nvPr/>
        </p:nvGrpSpPr>
        <p:grpSpPr>
          <a:xfrm>
            <a:off x="5881542" y="-1038714"/>
            <a:ext cx="4946034" cy="3735841"/>
            <a:chOff x="5881542" y="-1038714"/>
            <a:chExt cx="4946034" cy="3735841"/>
          </a:xfrm>
        </p:grpSpPr>
        <p:grpSp>
          <p:nvGrpSpPr>
            <p:cNvPr id="2630" name="Google Shape;2630;p22"/>
            <p:cNvGrpSpPr/>
            <p:nvPr/>
          </p:nvGrpSpPr>
          <p:grpSpPr>
            <a:xfrm flipH="1" rot="-5400000">
              <a:off x="6208992" y="-1366164"/>
              <a:ext cx="1600029" cy="2254930"/>
              <a:chOff x="3996441" y="87120"/>
              <a:chExt cx="849227" cy="1186243"/>
            </a:xfrm>
          </p:grpSpPr>
          <p:sp>
            <p:nvSpPr>
              <p:cNvPr id="2631" name="Google Shape;2631;p22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22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22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22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22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22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22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22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22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22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22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2" name="Google Shape;2642;p22"/>
            <p:cNvGrpSpPr/>
            <p:nvPr/>
          </p:nvGrpSpPr>
          <p:grpSpPr>
            <a:xfrm flipH="1" rot="588935">
              <a:off x="5929099" y="-416549"/>
              <a:ext cx="3012460" cy="802439"/>
              <a:chOff x="915235" y="704077"/>
              <a:chExt cx="1319859" cy="354511"/>
            </a:xfrm>
          </p:grpSpPr>
          <p:sp>
            <p:nvSpPr>
              <p:cNvPr id="2643" name="Google Shape;2643;p22"/>
              <p:cNvSpPr/>
              <p:nvPr/>
            </p:nvSpPr>
            <p:spPr>
              <a:xfrm>
                <a:off x="915235" y="704077"/>
                <a:ext cx="1319859" cy="354511"/>
              </a:xfrm>
              <a:custGeom>
                <a:rect b="b" l="l" r="r" t="t"/>
                <a:pathLst>
                  <a:path extrusionOk="0" h="3501" w="13035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28"/>
                      <a:pt x="2365" y="2534"/>
                      <a:pt x="3988" y="3087"/>
                    </a:cubicBezTo>
                    <a:cubicBezTo>
                      <a:pt x="4794" y="3362"/>
                      <a:pt x="5645" y="3500"/>
                      <a:pt x="6495" y="3500"/>
                    </a:cubicBezTo>
                    <a:cubicBezTo>
                      <a:pt x="7385" y="3500"/>
                      <a:pt x="8274" y="3349"/>
                      <a:pt x="9109" y="3043"/>
                    </a:cubicBezTo>
                    <a:cubicBezTo>
                      <a:pt x="10635" y="2490"/>
                      <a:pt x="11919" y="1473"/>
                      <a:pt x="13034" y="286"/>
                    </a:cubicBezTo>
                    <a:lnTo>
                      <a:pt x="12651" y="277"/>
                    </a:lnTo>
                    <a:cubicBezTo>
                      <a:pt x="11625" y="1303"/>
                      <a:pt x="10456" y="2178"/>
                      <a:pt x="9100" y="2677"/>
                    </a:cubicBezTo>
                    <a:cubicBezTo>
                      <a:pt x="8270" y="2983"/>
                      <a:pt x="7388" y="3135"/>
                      <a:pt x="6506" y="3135"/>
                    </a:cubicBezTo>
                    <a:cubicBezTo>
                      <a:pt x="5664" y="3135"/>
                      <a:pt x="4821" y="2996"/>
                      <a:pt x="4024" y="2722"/>
                    </a:cubicBezTo>
                    <a:cubicBezTo>
                      <a:pt x="2552" y="2213"/>
                      <a:pt x="1250" y="1250"/>
                      <a:pt x="322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22"/>
              <p:cNvSpPr/>
              <p:nvPr/>
            </p:nvSpPr>
            <p:spPr>
              <a:xfrm>
                <a:off x="915235" y="704077"/>
                <a:ext cx="1319859" cy="354511"/>
              </a:xfrm>
              <a:custGeom>
                <a:rect b="b" l="l" r="r" t="t"/>
                <a:pathLst>
                  <a:path extrusionOk="0" h="3501" w="13035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28"/>
                      <a:pt x="2365" y="2534"/>
                      <a:pt x="3988" y="3087"/>
                    </a:cubicBezTo>
                    <a:cubicBezTo>
                      <a:pt x="4794" y="3362"/>
                      <a:pt x="5645" y="3500"/>
                      <a:pt x="6495" y="3500"/>
                    </a:cubicBezTo>
                    <a:cubicBezTo>
                      <a:pt x="7385" y="3500"/>
                      <a:pt x="8274" y="3349"/>
                      <a:pt x="9109" y="3043"/>
                    </a:cubicBezTo>
                    <a:cubicBezTo>
                      <a:pt x="10635" y="2490"/>
                      <a:pt x="11919" y="1473"/>
                      <a:pt x="13034" y="286"/>
                    </a:cubicBezTo>
                    <a:lnTo>
                      <a:pt x="12713" y="277"/>
                    </a:lnTo>
                    <a:cubicBezTo>
                      <a:pt x="12490" y="554"/>
                      <a:pt x="12249" y="804"/>
                      <a:pt x="11991" y="1045"/>
                    </a:cubicBezTo>
                    <a:cubicBezTo>
                      <a:pt x="11652" y="1357"/>
                      <a:pt x="11286" y="1624"/>
                      <a:pt x="10920" y="1901"/>
                    </a:cubicBezTo>
                    <a:cubicBezTo>
                      <a:pt x="10581" y="2151"/>
                      <a:pt x="10224" y="2409"/>
                      <a:pt x="9841" y="2570"/>
                    </a:cubicBezTo>
                    <a:cubicBezTo>
                      <a:pt x="8767" y="3034"/>
                      <a:pt x="7591" y="3384"/>
                      <a:pt x="6432" y="3384"/>
                    </a:cubicBezTo>
                    <a:cubicBezTo>
                      <a:pt x="6030" y="3384"/>
                      <a:pt x="5630" y="3342"/>
                      <a:pt x="5237" y="3248"/>
                    </a:cubicBezTo>
                    <a:cubicBezTo>
                      <a:pt x="3890" y="2927"/>
                      <a:pt x="2543" y="2427"/>
                      <a:pt x="1508" y="1508"/>
                    </a:cubicBezTo>
                    <a:cubicBezTo>
                      <a:pt x="1267" y="1294"/>
                      <a:pt x="1053" y="1062"/>
                      <a:pt x="839" y="830"/>
                    </a:cubicBezTo>
                    <a:cubicBezTo>
                      <a:pt x="598" y="572"/>
                      <a:pt x="366" y="304"/>
                      <a:pt x="197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5" name="Google Shape;2645;p22"/>
            <p:cNvGrpSpPr/>
            <p:nvPr/>
          </p:nvGrpSpPr>
          <p:grpSpPr>
            <a:xfrm flipH="1" rot="-9342536">
              <a:off x="8819860" y="229358"/>
              <a:ext cx="1611866" cy="2238409"/>
              <a:chOff x="3996441" y="87120"/>
              <a:chExt cx="849227" cy="1186243"/>
            </a:xfrm>
          </p:grpSpPr>
          <p:sp>
            <p:nvSpPr>
              <p:cNvPr id="2646" name="Google Shape;2646;p22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22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22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22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22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22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22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22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22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22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22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7" name="Google Shape;2657;p22"/>
            <p:cNvGrpSpPr/>
            <p:nvPr/>
          </p:nvGrpSpPr>
          <p:grpSpPr>
            <a:xfrm flipH="1" rot="5721511">
              <a:off x="8609130" y="-439579"/>
              <a:ext cx="1228955" cy="1476861"/>
              <a:chOff x="5806687" y="1410545"/>
              <a:chExt cx="477012" cy="568271"/>
            </a:xfrm>
          </p:grpSpPr>
          <p:sp>
            <p:nvSpPr>
              <p:cNvPr id="2658" name="Google Shape;2658;p22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22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22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22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62" name="Google Shape;2662;p22"/>
          <p:cNvSpPr/>
          <p:nvPr/>
        </p:nvSpPr>
        <p:spPr>
          <a:xfrm>
            <a:off x="2250281" y="4604094"/>
            <a:ext cx="813820" cy="381072"/>
          </a:xfrm>
          <a:custGeom>
            <a:rect b="b" l="l" r="r" t="t"/>
            <a:pathLst>
              <a:path extrusionOk="0" h="2256" w="4818">
                <a:moveTo>
                  <a:pt x="1601" y="0"/>
                </a:moveTo>
                <a:cubicBezTo>
                  <a:pt x="1436" y="0"/>
                  <a:pt x="1268" y="46"/>
                  <a:pt x="1133" y="140"/>
                </a:cubicBezTo>
                <a:cubicBezTo>
                  <a:pt x="768" y="417"/>
                  <a:pt x="527" y="1246"/>
                  <a:pt x="821" y="1612"/>
                </a:cubicBezTo>
                <a:cubicBezTo>
                  <a:pt x="661" y="1621"/>
                  <a:pt x="491" y="1639"/>
                  <a:pt x="339" y="1683"/>
                </a:cubicBezTo>
                <a:cubicBezTo>
                  <a:pt x="232" y="1719"/>
                  <a:pt x="125" y="1764"/>
                  <a:pt x="63" y="1853"/>
                </a:cubicBezTo>
                <a:cubicBezTo>
                  <a:pt x="0" y="1933"/>
                  <a:pt x="0" y="2076"/>
                  <a:pt x="90" y="2138"/>
                </a:cubicBezTo>
                <a:cubicBezTo>
                  <a:pt x="134" y="2165"/>
                  <a:pt x="188" y="2174"/>
                  <a:pt x="241" y="2174"/>
                </a:cubicBezTo>
                <a:cubicBezTo>
                  <a:pt x="850" y="2229"/>
                  <a:pt x="1461" y="2256"/>
                  <a:pt x="2071" y="2256"/>
                </a:cubicBezTo>
                <a:cubicBezTo>
                  <a:pt x="2855" y="2256"/>
                  <a:pt x="3639" y="2211"/>
                  <a:pt x="4416" y="2120"/>
                </a:cubicBezTo>
                <a:cubicBezTo>
                  <a:pt x="4532" y="2112"/>
                  <a:pt x="4648" y="2094"/>
                  <a:pt x="4729" y="2013"/>
                </a:cubicBezTo>
                <a:cubicBezTo>
                  <a:pt x="4818" y="1915"/>
                  <a:pt x="4818" y="1755"/>
                  <a:pt x="4746" y="1639"/>
                </a:cubicBezTo>
                <a:cubicBezTo>
                  <a:pt x="4675" y="1532"/>
                  <a:pt x="4550" y="1460"/>
                  <a:pt x="4425" y="1407"/>
                </a:cubicBezTo>
                <a:cubicBezTo>
                  <a:pt x="4276" y="1350"/>
                  <a:pt x="4115" y="1321"/>
                  <a:pt x="3952" y="1321"/>
                </a:cubicBezTo>
                <a:cubicBezTo>
                  <a:pt x="3782" y="1321"/>
                  <a:pt x="3612" y="1352"/>
                  <a:pt x="3453" y="1416"/>
                </a:cubicBezTo>
                <a:cubicBezTo>
                  <a:pt x="3360" y="951"/>
                  <a:pt x="2916" y="674"/>
                  <a:pt x="2468" y="674"/>
                </a:cubicBezTo>
                <a:cubicBezTo>
                  <a:pt x="2401" y="674"/>
                  <a:pt x="2333" y="680"/>
                  <a:pt x="2266" y="693"/>
                </a:cubicBezTo>
                <a:cubicBezTo>
                  <a:pt x="2354" y="244"/>
                  <a:pt x="1984" y="0"/>
                  <a:pt x="1601" y="0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p22"/>
          <p:cNvSpPr/>
          <p:nvPr/>
        </p:nvSpPr>
        <p:spPr>
          <a:xfrm flipH="1">
            <a:off x="5742849" y="4608650"/>
            <a:ext cx="840445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4" name="Google Shape;2664;p22"/>
          <p:cNvGrpSpPr/>
          <p:nvPr/>
        </p:nvGrpSpPr>
        <p:grpSpPr>
          <a:xfrm>
            <a:off x="4151763" y="-331817"/>
            <a:ext cx="840467" cy="822335"/>
            <a:chOff x="4118763" y="209958"/>
            <a:chExt cx="840467" cy="822335"/>
          </a:xfrm>
        </p:grpSpPr>
        <p:sp>
          <p:nvSpPr>
            <p:cNvPr id="2665" name="Google Shape;2665;p22"/>
            <p:cNvSpPr/>
            <p:nvPr/>
          </p:nvSpPr>
          <p:spPr>
            <a:xfrm>
              <a:off x="4118763" y="209958"/>
              <a:ext cx="840467" cy="822335"/>
            </a:xfrm>
            <a:custGeom>
              <a:rect b="b" l="l" r="r" t="t"/>
              <a:pathLst>
                <a:path extrusionOk="0" h="3117" w="3186">
                  <a:moveTo>
                    <a:pt x="1586" y="0"/>
                  </a:moveTo>
                  <a:cubicBezTo>
                    <a:pt x="758" y="0"/>
                    <a:pt x="71" y="657"/>
                    <a:pt x="36" y="1491"/>
                  </a:cubicBezTo>
                  <a:cubicBezTo>
                    <a:pt x="1" y="2357"/>
                    <a:pt x="670" y="3079"/>
                    <a:pt x="1526" y="3115"/>
                  </a:cubicBezTo>
                  <a:cubicBezTo>
                    <a:pt x="1548" y="3116"/>
                    <a:pt x="1570" y="3116"/>
                    <a:pt x="1592" y="3116"/>
                  </a:cubicBezTo>
                  <a:cubicBezTo>
                    <a:pt x="2428" y="3116"/>
                    <a:pt x="3115" y="2459"/>
                    <a:pt x="3150" y="1616"/>
                  </a:cubicBezTo>
                  <a:cubicBezTo>
                    <a:pt x="3186" y="760"/>
                    <a:pt x="2516" y="37"/>
                    <a:pt x="1651" y="1"/>
                  </a:cubicBezTo>
                  <a:cubicBezTo>
                    <a:pt x="1629" y="1"/>
                    <a:pt x="1607" y="0"/>
                    <a:pt x="1586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2"/>
            <p:cNvSpPr/>
            <p:nvPr/>
          </p:nvSpPr>
          <p:spPr>
            <a:xfrm>
              <a:off x="4238790" y="327617"/>
              <a:ext cx="600409" cy="586741"/>
            </a:xfrm>
            <a:custGeom>
              <a:rect b="b" l="l" r="r" t="t"/>
              <a:pathLst>
                <a:path extrusionOk="0" h="2224" w="2276">
                  <a:moveTo>
                    <a:pt x="1130" y="0"/>
                  </a:moveTo>
                  <a:cubicBezTo>
                    <a:pt x="545" y="0"/>
                    <a:pt x="54" y="473"/>
                    <a:pt x="27" y="1063"/>
                  </a:cubicBezTo>
                  <a:cubicBezTo>
                    <a:pt x="1" y="1679"/>
                    <a:pt x="482" y="2196"/>
                    <a:pt x="1089" y="2223"/>
                  </a:cubicBezTo>
                  <a:cubicBezTo>
                    <a:pt x="1100" y="2223"/>
                    <a:pt x="1112" y="2223"/>
                    <a:pt x="1123" y="2223"/>
                  </a:cubicBezTo>
                  <a:cubicBezTo>
                    <a:pt x="1723" y="2223"/>
                    <a:pt x="2223" y="1757"/>
                    <a:pt x="2249" y="1152"/>
                  </a:cubicBezTo>
                  <a:cubicBezTo>
                    <a:pt x="2276" y="546"/>
                    <a:pt x="1794" y="28"/>
                    <a:pt x="1178" y="2"/>
                  </a:cubicBezTo>
                  <a:cubicBezTo>
                    <a:pt x="1162" y="1"/>
                    <a:pt x="1146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41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2"/>
            <p:cNvSpPr/>
            <p:nvPr/>
          </p:nvSpPr>
          <p:spPr>
            <a:xfrm>
              <a:off x="4394166" y="478516"/>
              <a:ext cx="289652" cy="285192"/>
            </a:xfrm>
            <a:custGeom>
              <a:rect b="b" l="l" r="r" t="t"/>
              <a:pathLst>
                <a:path extrusionOk="0" h="1081" w="1098">
                  <a:moveTo>
                    <a:pt x="554" y="0"/>
                  </a:moveTo>
                  <a:cubicBezTo>
                    <a:pt x="267" y="0"/>
                    <a:pt x="18" y="220"/>
                    <a:pt x="9" y="518"/>
                  </a:cubicBezTo>
                  <a:cubicBezTo>
                    <a:pt x="1" y="812"/>
                    <a:pt x="232" y="1062"/>
                    <a:pt x="527" y="1080"/>
                  </a:cubicBezTo>
                  <a:cubicBezTo>
                    <a:pt x="532" y="1080"/>
                    <a:pt x="538" y="1080"/>
                    <a:pt x="543" y="1080"/>
                  </a:cubicBezTo>
                  <a:cubicBezTo>
                    <a:pt x="830" y="1080"/>
                    <a:pt x="1071" y="851"/>
                    <a:pt x="1089" y="562"/>
                  </a:cubicBezTo>
                  <a:cubicBezTo>
                    <a:pt x="1098" y="259"/>
                    <a:pt x="866" y="9"/>
                    <a:pt x="571" y="0"/>
                  </a:cubicBezTo>
                  <a:cubicBezTo>
                    <a:pt x="566" y="0"/>
                    <a:pt x="560" y="0"/>
                    <a:pt x="554" y="0"/>
                  </a:cubicBezTo>
                  <a:close/>
                </a:path>
              </a:pathLst>
            </a:custGeom>
            <a:solidFill>
              <a:srgbClr val="FFFFFF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8" name="Google Shape;2668;p2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669" name="Google Shape;2669;p22"/>
          <p:cNvGrpSpPr/>
          <p:nvPr/>
        </p:nvGrpSpPr>
        <p:grpSpPr>
          <a:xfrm>
            <a:off x="-1504763" y="-1038737"/>
            <a:ext cx="3078451" cy="3693793"/>
            <a:chOff x="-1504763" y="-1038737"/>
            <a:chExt cx="3078451" cy="3693793"/>
          </a:xfrm>
        </p:grpSpPr>
        <p:grpSp>
          <p:nvGrpSpPr>
            <p:cNvPr id="2670" name="Google Shape;2670;p22"/>
            <p:cNvGrpSpPr/>
            <p:nvPr/>
          </p:nvGrpSpPr>
          <p:grpSpPr>
            <a:xfrm rot="8480098">
              <a:off x="-981950" y="-125816"/>
              <a:ext cx="1599999" cy="2234959"/>
              <a:chOff x="3996441" y="87120"/>
              <a:chExt cx="849227" cy="1186243"/>
            </a:xfrm>
          </p:grpSpPr>
          <p:sp>
            <p:nvSpPr>
              <p:cNvPr id="2671" name="Google Shape;2671;p22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22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22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22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22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22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22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22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22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22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22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2" name="Google Shape;2682;p22"/>
            <p:cNvGrpSpPr/>
            <p:nvPr/>
          </p:nvGrpSpPr>
          <p:grpSpPr>
            <a:xfrm>
              <a:off x="-1032102" y="-1038737"/>
              <a:ext cx="2605790" cy="1664590"/>
              <a:chOff x="5669385" y="-152150"/>
              <a:chExt cx="1383042" cy="883494"/>
            </a:xfrm>
          </p:grpSpPr>
          <p:sp>
            <p:nvSpPr>
              <p:cNvPr id="2683" name="Google Shape;2683;p22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22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22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22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22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22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22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0" name="Google Shape;2690;p22"/>
            <p:cNvGrpSpPr/>
            <p:nvPr/>
          </p:nvGrpSpPr>
          <p:grpSpPr>
            <a:xfrm rot="-2441837">
              <a:off x="-1214288" y="1320370"/>
              <a:ext cx="2064477" cy="752605"/>
              <a:chOff x="4953913" y="785386"/>
              <a:chExt cx="1095782" cy="399467"/>
            </a:xfrm>
          </p:grpSpPr>
          <p:sp>
            <p:nvSpPr>
              <p:cNvPr id="2691" name="Google Shape;2691;p22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22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22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22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695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23"/>
          <p:cNvSpPr/>
          <p:nvPr/>
        </p:nvSpPr>
        <p:spPr>
          <a:xfrm>
            <a:off x="-337850" y="-623975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23"/>
          <p:cNvSpPr txBox="1"/>
          <p:nvPr>
            <p:ph type="title"/>
          </p:nvPr>
        </p:nvSpPr>
        <p:spPr>
          <a:xfrm>
            <a:off x="3072000" y="676988"/>
            <a:ext cx="3000000" cy="8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98" name="Google Shape;2698;p23"/>
          <p:cNvSpPr txBox="1"/>
          <p:nvPr>
            <p:ph idx="1" type="subTitle"/>
          </p:nvPr>
        </p:nvSpPr>
        <p:spPr>
          <a:xfrm>
            <a:off x="3072000" y="1549988"/>
            <a:ext cx="3000000" cy="1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699" name="Google Shape;2699;p23"/>
          <p:cNvGrpSpPr/>
          <p:nvPr/>
        </p:nvGrpSpPr>
        <p:grpSpPr>
          <a:xfrm flipH="1">
            <a:off x="-974748" y="2388426"/>
            <a:ext cx="3026236" cy="3587326"/>
            <a:chOff x="7259245" y="2681361"/>
            <a:chExt cx="3076693" cy="3587326"/>
          </a:xfrm>
        </p:grpSpPr>
        <p:grpSp>
          <p:nvGrpSpPr>
            <p:cNvPr id="2700" name="Google Shape;2700;p23"/>
            <p:cNvGrpSpPr/>
            <p:nvPr/>
          </p:nvGrpSpPr>
          <p:grpSpPr>
            <a:xfrm rot="-653690">
              <a:off x="8539153" y="3339916"/>
              <a:ext cx="1599994" cy="2234952"/>
              <a:chOff x="3996441" y="87120"/>
              <a:chExt cx="849227" cy="1186243"/>
            </a:xfrm>
          </p:grpSpPr>
          <p:sp>
            <p:nvSpPr>
              <p:cNvPr id="2701" name="Google Shape;2701;p23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23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23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23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23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23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23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23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23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23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23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2" name="Google Shape;2712;p23"/>
            <p:cNvGrpSpPr/>
            <p:nvPr/>
          </p:nvGrpSpPr>
          <p:grpSpPr>
            <a:xfrm rot="10800000">
              <a:off x="7259245" y="4604097"/>
              <a:ext cx="2605790" cy="1664590"/>
              <a:chOff x="5669385" y="-152150"/>
              <a:chExt cx="1383042" cy="883494"/>
            </a:xfrm>
          </p:grpSpPr>
          <p:sp>
            <p:nvSpPr>
              <p:cNvPr id="2713" name="Google Shape;2713;p23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23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23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23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23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23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23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20" name="Google Shape;2720;p23"/>
            <p:cNvGrpSpPr/>
            <p:nvPr/>
          </p:nvGrpSpPr>
          <p:grpSpPr>
            <a:xfrm rot="-5400000">
              <a:off x="8111717" y="3337324"/>
              <a:ext cx="2064563" cy="752637"/>
              <a:chOff x="4953913" y="785386"/>
              <a:chExt cx="1095782" cy="399467"/>
            </a:xfrm>
          </p:grpSpPr>
          <p:sp>
            <p:nvSpPr>
              <p:cNvPr id="2721" name="Google Shape;2721;p23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23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23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23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25" name="Google Shape;2725;p23"/>
          <p:cNvSpPr txBox="1"/>
          <p:nvPr/>
        </p:nvSpPr>
        <p:spPr>
          <a:xfrm>
            <a:off x="3072000" y="3358463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  <a:r>
              <a:rPr lang="en" sz="10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grpSp>
        <p:nvGrpSpPr>
          <p:cNvPr id="2726" name="Google Shape;2726;p23"/>
          <p:cNvGrpSpPr/>
          <p:nvPr/>
        </p:nvGrpSpPr>
        <p:grpSpPr>
          <a:xfrm>
            <a:off x="5794825" y="-1309617"/>
            <a:ext cx="4645813" cy="3698030"/>
            <a:chOff x="5947225" y="-1293104"/>
            <a:chExt cx="4645813" cy="3698030"/>
          </a:xfrm>
        </p:grpSpPr>
        <p:grpSp>
          <p:nvGrpSpPr>
            <p:cNvPr id="2727" name="Google Shape;2727;p23"/>
            <p:cNvGrpSpPr/>
            <p:nvPr/>
          </p:nvGrpSpPr>
          <p:grpSpPr>
            <a:xfrm rot="-2383335">
              <a:off x="8463472" y="-83436"/>
              <a:ext cx="1600075" cy="2235065"/>
              <a:chOff x="3996441" y="87120"/>
              <a:chExt cx="849227" cy="1186243"/>
            </a:xfrm>
          </p:grpSpPr>
          <p:sp>
            <p:nvSpPr>
              <p:cNvPr id="2728" name="Google Shape;2728;p23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23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23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23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23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23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23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23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23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23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23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9" name="Google Shape;2739;p23"/>
            <p:cNvGrpSpPr/>
            <p:nvPr/>
          </p:nvGrpSpPr>
          <p:grpSpPr>
            <a:xfrm rot="-6013754">
              <a:off x="6389032" y="-1424856"/>
              <a:ext cx="1600070" cy="2235058"/>
              <a:chOff x="3996441" y="87120"/>
              <a:chExt cx="849227" cy="1186243"/>
            </a:xfrm>
          </p:grpSpPr>
          <p:sp>
            <p:nvSpPr>
              <p:cNvPr id="2740" name="Google Shape;2740;p23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23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23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23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23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23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23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23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23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23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23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51" name="Google Shape;2751;p23"/>
            <p:cNvGrpSpPr/>
            <p:nvPr/>
          </p:nvGrpSpPr>
          <p:grpSpPr>
            <a:xfrm>
              <a:off x="7167504" y="-459650"/>
              <a:ext cx="2138241" cy="999056"/>
              <a:chOff x="1889010" y="646259"/>
              <a:chExt cx="944912" cy="441494"/>
            </a:xfrm>
          </p:grpSpPr>
          <p:sp>
            <p:nvSpPr>
              <p:cNvPr id="2752" name="Google Shape;2752;p23"/>
              <p:cNvSpPr/>
              <p:nvPr/>
            </p:nvSpPr>
            <p:spPr>
              <a:xfrm>
                <a:off x="1889010" y="646259"/>
                <a:ext cx="944912" cy="441494"/>
              </a:xfrm>
              <a:custGeom>
                <a:rect b="b" l="l" r="r" t="t"/>
                <a:pathLst>
                  <a:path extrusionOk="0" h="4360" w="9332">
                    <a:moveTo>
                      <a:pt x="9332" y="1"/>
                    </a:moveTo>
                    <a:cubicBezTo>
                      <a:pt x="8922" y="634"/>
                      <a:pt x="8565" y="1312"/>
                      <a:pt x="8137" y="1937"/>
                    </a:cubicBezTo>
                    <a:cubicBezTo>
                      <a:pt x="7699" y="2561"/>
                      <a:pt x="7200" y="3230"/>
                      <a:pt x="6513" y="3551"/>
                    </a:cubicBezTo>
                    <a:cubicBezTo>
                      <a:pt x="6245" y="3685"/>
                      <a:pt x="5960" y="3819"/>
                      <a:pt x="5665" y="3873"/>
                    </a:cubicBezTo>
                    <a:cubicBezTo>
                      <a:pt x="5533" y="3901"/>
                      <a:pt x="5399" y="3912"/>
                      <a:pt x="5263" y="3912"/>
                    </a:cubicBezTo>
                    <a:cubicBezTo>
                      <a:pt x="5142" y="3912"/>
                      <a:pt x="5020" y="3903"/>
                      <a:pt x="4898" y="3890"/>
                    </a:cubicBezTo>
                    <a:cubicBezTo>
                      <a:pt x="4711" y="3873"/>
                      <a:pt x="4532" y="3846"/>
                      <a:pt x="4354" y="3783"/>
                    </a:cubicBezTo>
                    <a:cubicBezTo>
                      <a:pt x="4167" y="3703"/>
                      <a:pt x="3997" y="3569"/>
                      <a:pt x="3837" y="3444"/>
                    </a:cubicBezTo>
                    <a:cubicBezTo>
                      <a:pt x="3194" y="2927"/>
                      <a:pt x="2570" y="2383"/>
                      <a:pt x="1972" y="1812"/>
                    </a:cubicBezTo>
                    <a:cubicBezTo>
                      <a:pt x="1687" y="1535"/>
                      <a:pt x="1133" y="1018"/>
                      <a:pt x="777" y="831"/>
                    </a:cubicBezTo>
                    <a:lnTo>
                      <a:pt x="1" y="822"/>
                    </a:lnTo>
                    <a:lnTo>
                      <a:pt x="1" y="822"/>
                    </a:lnTo>
                    <a:cubicBezTo>
                      <a:pt x="348" y="1045"/>
                      <a:pt x="679" y="1321"/>
                      <a:pt x="1035" y="1509"/>
                    </a:cubicBezTo>
                    <a:cubicBezTo>
                      <a:pt x="1392" y="1696"/>
                      <a:pt x="1687" y="1981"/>
                      <a:pt x="1972" y="2258"/>
                    </a:cubicBezTo>
                    <a:cubicBezTo>
                      <a:pt x="2570" y="2829"/>
                      <a:pt x="3194" y="3373"/>
                      <a:pt x="3837" y="3890"/>
                    </a:cubicBezTo>
                    <a:cubicBezTo>
                      <a:pt x="3997" y="4024"/>
                      <a:pt x="4167" y="4149"/>
                      <a:pt x="4354" y="4229"/>
                    </a:cubicBezTo>
                    <a:cubicBezTo>
                      <a:pt x="4532" y="4301"/>
                      <a:pt x="4711" y="4328"/>
                      <a:pt x="4898" y="4345"/>
                    </a:cubicBezTo>
                    <a:cubicBezTo>
                      <a:pt x="5018" y="4354"/>
                      <a:pt x="5138" y="4360"/>
                      <a:pt x="5257" y="4360"/>
                    </a:cubicBezTo>
                    <a:cubicBezTo>
                      <a:pt x="5395" y="4360"/>
                      <a:pt x="5531" y="4351"/>
                      <a:pt x="5665" y="4328"/>
                    </a:cubicBezTo>
                    <a:cubicBezTo>
                      <a:pt x="5960" y="4265"/>
                      <a:pt x="6245" y="4140"/>
                      <a:pt x="6513" y="4006"/>
                    </a:cubicBezTo>
                    <a:cubicBezTo>
                      <a:pt x="7200" y="3676"/>
                      <a:pt x="7699" y="3016"/>
                      <a:pt x="8137" y="2383"/>
                    </a:cubicBezTo>
                    <a:cubicBezTo>
                      <a:pt x="8565" y="1758"/>
                      <a:pt x="8922" y="1089"/>
                      <a:pt x="9332" y="447"/>
                    </a:cubicBezTo>
                    <a:lnTo>
                      <a:pt x="9332" y="1"/>
                    </a:lnTo>
                    <a:close/>
                  </a:path>
                </a:pathLst>
              </a:custGeom>
              <a:solidFill>
                <a:srgbClr val="8A63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23"/>
              <p:cNvSpPr/>
              <p:nvPr/>
            </p:nvSpPr>
            <p:spPr>
              <a:xfrm>
                <a:off x="1889010" y="646259"/>
                <a:ext cx="944912" cy="441494"/>
              </a:xfrm>
              <a:custGeom>
                <a:rect b="b" l="l" r="r" t="t"/>
                <a:pathLst>
                  <a:path extrusionOk="0" h="4360" w="9332">
                    <a:moveTo>
                      <a:pt x="9332" y="1"/>
                    </a:moveTo>
                    <a:cubicBezTo>
                      <a:pt x="8922" y="634"/>
                      <a:pt x="8565" y="1312"/>
                      <a:pt x="8137" y="1937"/>
                    </a:cubicBezTo>
                    <a:cubicBezTo>
                      <a:pt x="7699" y="2561"/>
                      <a:pt x="7200" y="3230"/>
                      <a:pt x="6513" y="3551"/>
                    </a:cubicBezTo>
                    <a:cubicBezTo>
                      <a:pt x="6245" y="3685"/>
                      <a:pt x="5960" y="3819"/>
                      <a:pt x="5665" y="3873"/>
                    </a:cubicBezTo>
                    <a:cubicBezTo>
                      <a:pt x="5533" y="3901"/>
                      <a:pt x="5399" y="3912"/>
                      <a:pt x="5263" y="3912"/>
                    </a:cubicBezTo>
                    <a:cubicBezTo>
                      <a:pt x="5142" y="3912"/>
                      <a:pt x="5020" y="3903"/>
                      <a:pt x="4898" y="3890"/>
                    </a:cubicBezTo>
                    <a:cubicBezTo>
                      <a:pt x="4711" y="3873"/>
                      <a:pt x="4532" y="3846"/>
                      <a:pt x="4354" y="3783"/>
                    </a:cubicBezTo>
                    <a:cubicBezTo>
                      <a:pt x="4167" y="3703"/>
                      <a:pt x="3997" y="3569"/>
                      <a:pt x="3837" y="3444"/>
                    </a:cubicBezTo>
                    <a:cubicBezTo>
                      <a:pt x="3194" y="2927"/>
                      <a:pt x="2570" y="2383"/>
                      <a:pt x="1972" y="1812"/>
                    </a:cubicBezTo>
                    <a:cubicBezTo>
                      <a:pt x="1687" y="1535"/>
                      <a:pt x="1133" y="1018"/>
                      <a:pt x="777" y="831"/>
                    </a:cubicBezTo>
                    <a:lnTo>
                      <a:pt x="1" y="822"/>
                    </a:lnTo>
                    <a:lnTo>
                      <a:pt x="1" y="822"/>
                    </a:lnTo>
                    <a:cubicBezTo>
                      <a:pt x="348" y="1045"/>
                      <a:pt x="679" y="1321"/>
                      <a:pt x="1035" y="1509"/>
                    </a:cubicBezTo>
                    <a:cubicBezTo>
                      <a:pt x="1392" y="1696"/>
                      <a:pt x="1687" y="1981"/>
                      <a:pt x="1972" y="2258"/>
                    </a:cubicBezTo>
                    <a:cubicBezTo>
                      <a:pt x="2570" y="2829"/>
                      <a:pt x="3194" y="3373"/>
                      <a:pt x="3837" y="3890"/>
                    </a:cubicBezTo>
                    <a:cubicBezTo>
                      <a:pt x="3997" y="4024"/>
                      <a:pt x="4167" y="4149"/>
                      <a:pt x="4354" y="4229"/>
                    </a:cubicBezTo>
                    <a:cubicBezTo>
                      <a:pt x="4532" y="4301"/>
                      <a:pt x="4711" y="4328"/>
                      <a:pt x="4898" y="4345"/>
                    </a:cubicBezTo>
                    <a:cubicBezTo>
                      <a:pt x="5018" y="4354"/>
                      <a:pt x="5138" y="4360"/>
                      <a:pt x="5257" y="4360"/>
                    </a:cubicBezTo>
                    <a:cubicBezTo>
                      <a:pt x="5395" y="4360"/>
                      <a:pt x="5531" y="4351"/>
                      <a:pt x="5665" y="4328"/>
                    </a:cubicBezTo>
                    <a:cubicBezTo>
                      <a:pt x="5960" y="4265"/>
                      <a:pt x="6245" y="4140"/>
                      <a:pt x="6513" y="4006"/>
                    </a:cubicBezTo>
                    <a:cubicBezTo>
                      <a:pt x="7200" y="3676"/>
                      <a:pt x="7699" y="3016"/>
                      <a:pt x="8137" y="2383"/>
                    </a:cubicBezTo>
                    <a:cubicBezTo>
                      <a:pt x="8565" y="1758"/>
                      <a:pt x="8922" y="1089"/>
                      <a:pt x="9332" y="447"/>
                    </a:cubicBezTo>
                    <a:lnTo>
                      <a:pt x="93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23"/>
              <p:cNvSpPr/>
              <p:nvPr/>
            </p:nvSpPr>
            <p:spPr>
              <a:xfrm>
                <a:off x="1889010" y="668839"/>
                <a:ext cx="944912" cy="418913"/>
              </a:xfrm>
              <a:custGeom>
                <a:rect b="b" l="l" r="r" t="t"/>
                <a:pathLst>
                  <a:path extrusionOk="0" h="4137" w="9332">
                    <a:moveTo>
                      <a:pt x="9332" y="1"/>
                    </a:moveTo>
                    <a:cubicBezTo>
                      <a:pt x="8797" y="1089"/>
                      <a:pt x="8110" y="2106"/>
                      <a:pt x="7280" y="3007"/>
                    </a:cubicBezTo>
                    <a:cubicBezTo>
                      <a:pt x="7111" y="3186"/>
                      <a:pt x="6932" y="3364"/>
                      <a:pt x="6727" y="3498"/>
                    </a:cubicBezTo>
                    <a:cubicBezTo>
                      <a:pt x="6442" y="3676"/>
                      <a:pt x="6111" y="3748"/>
                      <a:pt x="5781" y="3801"/>
                    </a:cubicBezTo>
                    <a:cubicBezTo>
                      <a:pt x="5555" y="3841"/>
                      <a:pt x="5323" y="3870"/>
                      <a:pt x="5094" y="3870"/>
                    </a:cubicBezTo>
                    <a:cubicBezTo>
                      <a:pt x="4916" y="3870"/>
                      <a:pt x="4739" y="3853"/>
                      <a:pt x="4568" y="3810"/>
                    </a:cubicBezTo>
                    <a:cubicBezTo>
                      <a:pt x="3944" y="3641"/>
                      <a:pt x="3462" y="3159"/>
                      <a:pt x="2989" y="2713"/>
                    </a:cubicBezTo>
                    <a:cubicBezTo>
                      <a:pt x="2168" y="1928"/>
                      <a:pt x="1285" y="1223"/>
                      <a:pt x="331" y="608"/>
                    </a:cubicBezTo>
                    <a:lnTo>
                      <a:pt x="1" y="599"/>
                    </a:lnTo>
                    <a:lnTo>
                      <a:pt x="1" y="599"/>
                    </a:lnTo>
                    <a:cubicBezTo>
                      <a:pt x="348" y="822"/>
                      <a:pt x="679" y="1098"/>
                      <a:pt x="1035" y="1286"/>
                    </a:cubicBezTo>
                    <a:cubicBezTo>
                      <a:pt x="1392" y="1473"/>
                      <a:pt x="1687" y="1758"/>
                      <a:pt x="1972" y="2035"/>
                    </a:cubicBezTo>
                    <a:cubicBezTo>
                      <a:pt x="2570" y="2606"/>
                      <a:pt x="3194" y="3150"/>
                      <a:pt x="3837" y="3667"/>
                    </a:cubicBezTo>
                    <a:cubicBezTo>
                      <a:pt x="3997" y="3801"/>
                      <a:pt x="4167" y="3926"/>
                      <a:pt x="4354" y="4006"/>
                    </a:cubicBezTo>
                    <a:cubicBezTo>
                      <a:pt x="4532" y="4078"/>
                      <a:pt x="4711" y="4105"/>
                      <a:pt x="4898" y="4122"/>
                    </a:cubicBezTo>
                    <a:cubicBezTo>
                      <a:pt x="5018" y="4131"/>
                      <a:pt x="5138" y="4137"/>
                      <a:pt x="5257" y="4137"/>
                    </a:cubicBezTo>
                    <a:cubicBezTo>
                      <a:pt x="5395" y="4137"/>
                      <a:pt x="5531" y="4128"/>
                      <a:pt x="5665" y="4105"/>
                    </a:cubicBezTo>
                    <a:cubicBezTo>
                      <a:pt x="5960" y="4042"/>
                      <a:pt x="6245" y="3917"/>
                      <a:pt x="6513" y="3783"/>
                    </a:cubicBezTo>
                    <a:cubicBezTo>
                      <a:pt x="7200" y="3453"/>
                      <a:pt x="7699" y="2793"/>
                      <a:pt x="8137" y="2160"/>
                    </a:cubicBezTo>
                    <a:cubicBezTo>
                      <a:pt x="8565" y="1535"/>
                      <a:pt x="8922" y="866"/>
                      <a:pt x="9332" y="224"/>
                    </a:cubicBezTo>
                    <a:lnTo>
                      <a:pt x="9332" y="1"/>
                    </a:ln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55" name="Google Shape;2755;p23"/>
            <p:cNvGrpSpPr/>
            <p:nvPr/>
          </p:nvGrpSpPr>
          <p:grpSpPr>
            <a:xfrm rot="-655394">
              <a:off x="8355951" y="-53302"/>
              <a:ext cx="1385610" cy="1450537"/>
              <a:chOff x="6541903" y="866189"/>
              <a:chExt cx="510528" cy="534450"/>
            </a:xfrm>
          </p:grpSpPr>
          <p:sp>
            <p:nvSpPr>
              <p:cNvPr id="2756" name="Google Shape;2756;p23"/>
              <p:cNvSpPr/>
              <p:nvPr/>
            </p:nvSpPr>
            <p:spPr>
              <a:xfrm>
                <a:off x="6541903" y="866189"/>
                <a:ext cx="510528" cy="534450"/>
              </a:xfrm>
              <a:custGeom>
                <a:rect b="b" l="l" r="r" t="t"/>
                <a:pathLst>
                  <a:path extrusionOk="0" h="5278" w="5042">
                    <a:moveTo>
                      <a:pt x="3760" y="1"/>
                    </a:moveTo>
                    <a:cubicBezTo>
                      <a:pt x="3713" y="1"/>
                      <a:pt x="3669" y="5"/>
                      <a:pt x="3632" y="15"/>
                    </a:cubicBezTo>
                    <a:cubicBezTo>
                      <a:pt x="2829" y="229"/>
                      <a:pt x="2240" y="933"/>
                      <a:pt x="1883" y="1683"/>
                    </a:cubicBezTo>
                    <a:cubicBezTo>
                      <a:pt x="1526" y="2432"/>
                      <a:pt x="1339" y="3253"/>
                      <a:pt x="1000" y="4020"/>
                    </a:cubicBezTo>
                    <a:cubicBezTo>
                      <a:pt x="777" y="4529"/>
                      <a:pt x="438" y="4921"/>
                      <a:pt x="1" y="5278"/>
                    </a:cubicBezTo>
                    <a:cubicBezTo>
                      <a:pt x="1339" y="4725"/>
                      <a:pt x="2731" y="4109"/>
                      <a:pt x="3605" y="2950"/>
                    </a:cubicBezTo>
                    <a:cubicBezTo>
                      <a:pt x="4078" y="2334"/>
                      <a:pt x="4399" y="1567"/>
                      <a:pt x="5041" y="1130"/>
                    </a:cubicBezTo>
                    <a:cubicBezTo>
                      <a:pt x="4970" y="701"/>
                      <a:pt x="4667" y="362"/>
                      <a:pt x="4292" y="139"/>
                    </a:cubicBezTo>
                    <a:cubicBezTo>
                      <a:pt x="4165" y="62"/>
                      <a:pt x="3937" y="1"/>
                      <a:pt x="37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23"/>
              <p:cNvSpPr/>
              <p:nvPr/>
            </p:nvSpPr>
            <p:spPr>
              <a:xfrm>
                <a:off x="6623212" y="874795"/>
                <a:ext cx="418386" cy="471669"/>
              </a:xfrm>
              <a:custGeom>
                <a:rect b="b" l="l" r="r" t="t"/>
                <a:pathLst>
                  <a:path extrusionOk="0" h="4658" w="4132">
                    <a:moveTo>
                      <a:pt x="3382" y="1"/>
                    </a:moveTo>
                    <a:cubicBezTo>
                      <a:pt x="3177" y="224"/>
                      <a:pt x="2998" y="474"/>
                      <a:pt x="2855" y="750"/>
                    </a:cubicBezTo>
                    <a:cubicBezTo>
                      <a:pt x="2873" y="509"/>
                      <a:pt x="2927" y="269"/>
                      <a:pt x="3025" y="54"/>
                    </a:cubicBezTo>
                    <a:lnTo>
                      <a:pt x="3025" y="54"/>
                    </a:lnTo>
                    <a:cubicBezTo>
                      <a:pt x="2820" y="376"/>
                      <a:pt x="2695" y="741"/>
                      <a:pt x="2570" y="1107"/>
                    </a:cubicBezTo>
                    <a:cubicBezTo>
                      <a:pt x="2606" y="839"/>
                      <a:pt x="2632" y="563"/>
                      <a:pt x="2659" y="295"/>
                    </a:cubicBezTo>
                    <a:lnTo>
                      <a:pt x="2659" y="295"/>
                    </a:lnTo>
                    <a:cubicBezTo>
                      <a:pt x="2418" y="750"/>
                      <a:pt x="2222" y="1232"/>
                      <a:pt x="2088" y="1732"/>
                    </a:cubicBezTo>
                    <a:cubicBezTo>
                      <a:pt x="2035" y="1419"/>
                      <a:pt x="2061" y="1098"/>
                      <a:pt x="2106" y="786"/>
                    </a:cubicBezTo>
                    <a:lnTo>
                      <a:pt x="2106" y="786"/>
                    </a:lnTo>
                    <a:cubicBezTo>
                      <a:pt x="1874" y="1250"/>
                      <a:pt x="1740" y="1758"/>
                      <a:pt x="1696" y="2276"/>
                    </a:cubicBezTo>
                    <a:cubicBezTo>
                      <a:pt x="1615" y="1928"/>
                      <a:pt x="1580" y="1571"/>
                      <a:pt x="1589" y="1214"/>
                    </a:cubicBezTo>
                    <a:lnTo>
                      <a:pt x="1589" y="1214"/>
                    </a:lnTo>
                    <a:cubicBezTo>
                      <a:pt x="1419" y="1696"/>
                      <a:pt x="1348" y="2213"/>
                      <a:pt x="1375" y="2722"/>
                    </a:cubicBezTo>
                    <a:cubicBezTo>
                      <a:pt x="1268" y="2410"/>
                      <a:pt x="1196" y="2088"/>
                      <a:pt x="1160" y="1767"/>
                    </a:cubicBezTo>
                    <a:cubicBezTo>
                      <a:pt x="1071" y="2213"/>
                      <a:pt x="1036" y="2677"/>
                      <a:pt x="1053" y="3132"/>
                    </a:cubicBezTo>
                    <a:cubicBezTo>
                      <a:pt x="1000" y="2918"/>
                      <a:pt x="937" y="2731"/>
                      <a:pt x="937" y="2517"/>
                    </a:cubicBezTo>
                    <a:cubicBezTo>
                      <a:pt x="920" y="2856"/>
                      <a:pt x="893" y="3204"/>
                      <a:pt x="875" y="3551"/>
                    </a:cubicBezTo>
                    <a:lnTo>
                      <a:pt x="786" y="2900"/>
                    </a:lnTo>
                    <a:cubicBezTo>
                      <a:pt x="741" y="3248"/>
                      <a:pt x="688" y="3587"/>
                      <a:pt x="625" y="3926"/>
                    </a:cubicBezTo>
                    <a:cubicBezTo>
                      <a:pt x="607" y="3721"/>
                      <a:pt x="607" y="3507"/>
                      <a:pt x="616" y="3302"/>
                    </a:cubicBezTo>
                    <a:lnTo>
                      <a:pt x="616" y="3302"/>
                    </a:lnTo>
                    <a:cubicBezTo>
                      <a:pt x="572" y="3801"/>
                      <a:pt x="340" y="4292"/>
                      <a:pt x="1" y="4658"/>
                    </a:cubicBezTo>
                    <a:cubicBezTo>
                      <a:pt x="509" y="4568"/>
                      <a:pt x="991" y="4328"/>
                      <a:pt x="1375" y="3980"/>
                    </a:cubicBezTo>
                    <a:lnTo>
                      <a:pt x="1375" y="3980"/>
                    </a:lnTo>
                    <a:cubicBezTo>
                      <a:pt x="1187" y="4060"/>
                      <a:pt x="991" y="4105"/>
                      <a:pt x="795" y="4113"/>
                    </a:cubicBezTo>
                    <a:cubicBezTo>
                      <a:pt x="1223" y="3899"/>
                      <a:pt x="1651" y="3694"/>
                      <a:pt x="2070" y="3489"/>
                    </a:cubicBezTo>
                    <a:lnTo>
                      <a:pt x="2070" y="3489"/>
                    </a:lnTo>
                    <a:cubicBezTo>
                      <a:pt x="1776" y="3498"/>
                      <a:pt x="1482" y="3569"/>
                      <a:pt x="1205" y="3676"/>
                    </a:cubicBezTo>
                    <a:lnTo>
                      <a:pt x="2427" y="3043"/>
                    </a:lnTo>
                    <a:lnTo>
                      <a:pt x="2427" y="3043"/>
                    </a:lnTo>
                    <a:cubicBezTo>
                      <a:pt x="2160" y="3096"/>
                      <a:pt x="1901" y="3159"/>
                      <a:pt x="1642" y="3230"/>
                    </a:cubicBezTo>
                    <a:cubicBezTo>
                      <a:pt x="1972" y="3043"/>
                      <a:pt x="2320" y="2865"/>
                      <a:pt x="2668" y="2704"/>
                    </a:cubicBezTo>
                    <a:lnTo>
                      <a:pt x="2668" y="2704"/>
                    </a:lnTo>
                    <a:cubicBezTo>
                      <a:pt x="2347" y="2731"/>
                      <a:pt x="2026" y="2820"/>
                      <a:pt x="1722" y="2918"/>
                    </a:cubicBezTo>
                    <a:cubicBezTo>
                      <a:pt x="2142" y="2686"/>
                      <a:pt x="2570" y="2454"/>
                      <a:pt x="2998" y="2222"/>
                    </a:cubicBezTo>
                    <a:lnTo>
                      <a:pt x="2998" y="2222"/>
                    </a:lnTo>
                    <a:cubicBezTo>
                      <a:pt x="2650" y="2267"/>
                      <a:pt x="2311" y="2347"/>
                      <a:pt x="1981" y="2463"/>
                    </a:cubicBezTo>
                    <a:cubicBezTo>
                      <a:pt x="2392" y="2195"/>
                      <a:pt x="2811" y="1946"/>
                      <a:pt x="3248" y="1723"/>
                    </a:cubicBezTo>
                    <a:lnTo>
                      <a:pt x="3248" y="1723"/>
                    </a:lnTo>
                    <a:cubicBezTo>
                      <a:pt x="2900" y="1758"/>
                      <a:pt x="2552" y="1848"/>
                      <a:pt x="2231" y="1972"/>
                    </a:cubicBezTo>
                    <a:cubicBezTo>
                      <a:pt x="2615" y="1660"/>
                      <a:pt x="3078" y="1446"/>
                      <a:pt x="3569" y="1357"/>
                    </a:cubicBezTo>
                    <a:cubicBezTo>
                      <a:pt x="3547" y="1356"/>
                      <a:pt x="3524" y="1356"/>
                      <a:pt x="3502" y="1356"/>
                    </a:cubicBezTo>
                    <a:cubicBezTo>
                      <a:pt x="3211" y="1356"/>
                      <a:pt x="2915" y="1409"/>
                      <a:pt x="2641" y="1509"/>
                    </a:cubicBezTo>
                    <a:cubicBezTo>
                      <a:pt x="2980" y="1285"/>
                      <a:pt x="3364" y="1134"/>
                      <a:pt x="3765" y="1054"/>
                    </a:cubicBezTo>
                    <a:cubicBezTo>
                      <a:pt x="3616" y="1021"/>
                      <a:pt x="3466" y="1005"/>
                      <a:pt x="3316" y="1005"/>
                    </a:cubicBezTo>
                    <a:cubicBezTo>
                      <a:pt x="3216" y="1005"/>
                      <a:pt x="3116" y="1013"/>
                      <a:pt x="3016" y="1027"/>
                    </a:cubicBezTo>
                    <a:lnTo>
                      <a:pt x="4131" y="706"/>
                    </a:lnTo>
                    <a:cubicBezTo>
                      <a:pt x="3972" y="654"/>
                      <a:pt x="3808" y="630"/>
                      <a:pt x="3644" y="630"/>
                    </a:cubicBezTo>
                    <a:cubicBezTo>
                      <a:pt x="3523" y="630"/>
                      <a:pt x="3402" y="643"/>
                      <a:pt x="3284" y="670"/>
                    </a:cubicBezTo>
                    <a:cubicBezTo>
                      <a:pt x="3319" y="447"/>
                      <a:pt x="3355" y="224"/>
                      <a:pt x="3382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23"/>
              <p:cNvSpPr/>
              <p:nvPr/>
            </p:nvSpPr>
            <p:spPr>
              <a:xfrm>
                <a:off x="6541903" y="898287"/>
                <a:ext cx="510528" cy="502351"/>
              </a:xfrm>
              <a:custGeom>
                <a:rect b="b" l="l" r="r" t="t"/>
                <a:pathLst>
                  <a:path extrusionOk="0" h="4961" w="5042">
                    <a:moveTo>
                      <a:pt x="4542" y="1"/>
                    </a:moveTo>
                    <a:cubicBezTo>
                      <a:pt x="4283" y="126"/>
                      <a:pt x="4042" y="286"/>
                      <a:pt x="3828" y="474"/>
                    </a:cubicBezTo>
                    <a:cubicBezTo>
                      <a:pt x="3471" y="786"/>
                      <a:pt x="3177" y="1169"/>
                      <a:pt x="2891" y="1553"/>
                    </a:cubicBezTo>
                    <a:cubicBezTo>
                      <a:pt x="2749" y="1740"/>
                      <a:pt x="2606" y="1946"/>
                      <a:pt x="2490" y="2151"/>
                    </a:cubicBezTo>
                    <a:cubicBezTo>
                      <a:pt x="2365" y="2347"/>
                      <a:pt x="2267" y="2561"/>
                      <a:pt x="2151" y="2766"/>
                    </a:cubicBezTo>
                    <a:cubicBezTo>
                      <a:pt x="1678" y="3650"/>
                      <a:pt x="964" y="4443"/>
                      <a:pt x="81" y="4890"/>
                    </a:cubicBezTo>
                    <a:cubicBezTo>
                      <a:pt x="54" y="4916"/>
                      <a:pt x="28" y="4934"/>
                      <a:pt x="1" y="4961"/>
                    </a:cubicBezTo>
                    <a:cubicBezTo>
                      <a:pt x="1339" y="4408"/>
                      <a:pt x="2731" y="3792"/>
                      <a:pt x="3605" y="2633"/>
                    </a:cubicBezTo>
                    <a:cubicBezTo>
                      <a:pt x="4078" y="2017"/>
                      <a:pt x="4399" y="1250"/>
                      <a:pt x="5041" y="813"/>
                    </a:cubicBezTo>
                    <a:cubicBezTo>
                      <a:pt x="4988" y="483"/>
                      <a:pt x="4791" y="206"/>
                      <a:pt x="4542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23"/>
              <p:cNvSpPr/>
              <p:nvPr/>
            </p:nvSpPr>
            <p:spPr>
              <a:xfrm>
                <a:off x="6541903" y="887453"/>
                <a:ext cx="470734" cy="513186"/>
              </a:xfrm>
              <a:custGeom>
                <a:rect b="b" l="l" r="r" t="t"/>
                <a:pathLst>
                  <a:path extrusionOk="0" h="5068" w="4649">
                    <a:moveTo>
                      <a:pt x="4399" y="1"/>
                    </a:moveTo>
                    <a:cubicBezTo>
                      <a:pt x="3400" y="625"/>
                      <a:pt x="2686" y="1651"/>
                      <a:pt x="2071" y="2668"/>
                    </a:cubicBezTo>
                    <a:cubicBezTo>
                      <a:pt x="1740" y="3212"/>
                      <a:pt x="1419" y="3765"/>
                      <a:pt x="991" y="4238"/>
                    </a:cubicBezTo>
                    <a:cubicBezTo>
                      <a:pt x="759" y="4488"/>
                      <a:pt x="500" y="4711"/>
                      <a:pt x="206" y="4889"/>
                    </a:cubicBezTo>
                    <a:cubicBezTo>
                      <a:pt x="144" y="4943"/>
                      <a:pt x="72" y="5005"/>
                      <a:pt x="1" y="5068"/>
                    </a:cubicBezTo>
                    <a:cubicBezTo>
                      <a:pt x="197" y="4988"/>
                      <a:pt x="384" y="4907"/>
                      <a:pt x="581" y="4827"/>
                    </a:cubicBezTo>
                    <a:cubicBezTo>
                      <a:pt x="1143" y="4417"/>
                      <a:pt x="1607" y="3837"/>
                      <a:pt x="1981" y="3239"/>
                    </a:cubicBezTo>
                    <a:cubicBezTo>
                      <a:pt x="2552" y="2356"/>
                      <a:pt x="3034" y="1384"/>
                      <a:pt x="3819" y="697"/>
                    </a:cubicBezTo>
                    <a:cubicBezTo>
                      <a:pt x="4060" y="482"/>
                      <a:pt x="4345" y="295"/>
                      <a:pt x="4649" y="206"/>
                    </a:cubicBezTo>
                    <a:cubicBezTo>
                      <a:pt x="4577" y="135"/>
                      <a:pt x="4488" y="63"/>
                      <a:pt x="43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60" name="Google Shape;2760;p23"/>
          <p:cNvGrpSpPr/>
          <p:nvPr/>
        </p:nvGrpSpPr>
        <p:grpSpPr>
          <a:xfrm>
            <a:off x="-1636258" y="-736001"/>
            <a:ext cx="5307184" cy="2824321"/>
            <a:chOff x="-2074408" y="-869351"/>
            <a:chExt cx="5307184" cy="2824321"/>
          </a:xfrm>
        </p:grpSpPr>
        <p:grpSp>
          <p:nvGrpSpPr>
            <p:cNvPr id="2761" name="Google Shape;2761;p23"/>
            <p:cNvGrpSpPr/>
            <p:nvPr/>
          </p:nvGrpSpPr>
          <p:grpSpPr>
            <a:xfrm>
              <a:off x="-1028010" y="-467306"/>
              <a:ext cx="3482211" cy="934598"/>
              <a:chOff x="2529451" y="695065"/>
              <a:chExt cx="1320770" cy="354511"/>
            </a:xfrm>
          </p:grpSpPr>
          <p:sp>
            <p:nvSpPr>
              <p:cNvPr id="2762" name="Google Shape;2762;p23"/>
              <p:cNvSpPr/>
              <p:nvPr/>
            </p:nvSpPr>
            <p:spPr>
              <a:xfrm>
                <a:off x="2529451" y="695065"/>
                <a:ext cx="1320770" cy="354511"/>
              </a:xfrm>
              <a:custGeom>
                <a:rect b="b" l="l" r="r" t="t"/>
                <a:pathLst>
                  <a:path extrusionOk="0" h="3501" w="13044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19"/>
                      <a:pt x="2374" y="2525"/>
                      <a:pt x="3997" y="3087"/>
                    </a:cubicBezTo>
                    <a:cubicBezTo>
                      <a:pt x="4799" y="3362"/>
                      <a:pt x="5648" y="3500"/>
                      <a:pt x="6496" y="3500"/>
                    </a:cubicBezTo>
                    <a:cubicBezTo>
                      <a:pt x="7385" y="3500"/>
                      <a:pt x="8274" y="3348"/>
                      <a:pt x="9109" y="3043"/>
                    </a:cubicBezTo>
                    <a:cubicBezTo>
                      <a:pt x="10634" y="2490"/>
                      <a:pt x="11928" y="1464"/>
                      <a:pt x="13043" y="277"/>
                    </a:cubicBezTo>
                    <a:lnTo>
                      <a:pt x="12651" y="277"/>
                    </a:lnTo>
                    <a:cubicBezTo>
                      <a:pt x="11634" y="1303"/>
                      <a:pt x="10456" y="2177"/>
                      <a:pt x="9100" y="2677"/>
                    </a:cubicBezTo>
                    <a:cubicBezTo>
                      <a:pt x="8277" y="2977"/>
                      <a:pt x="7398" y="3126"/>
                      <a:pt x="6518" y="3126"/>
                    </a:cubicBezTo>
                    <a:cubicBezTo>
                      <a:pt x="5672" y="3126"/>
                      <a:pt x="4824" y="2988"/>
                      <a:pt x="4024" y="2713"/>
                    </a:cubicBezTo>
                    <a:cubicBezTo>
                      <a:pt x="2561" y="2213"/>
                      <a:pt x="1258" y="1250"/>
                      <a:pt x="331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23"/>
              <p:cNvSpPr/>
              <p:nvPr/>
            </p:nvSpPr>
            <p:spPr>
              <a:xfrm>
                <a:off x="2529451" y="695065"/>
                <a:ext cx="1320770" cy="354511"/>
              </a:xfrm>
              <a:custGeom>
                <a:rect b="b" l="l" r="r" t="t"/>
                <a:pathLst>
                  <a:path extrusionOk="0" h="3501" w="13044">
                    <a:moveTo>
                      <a:pt x="1" y="1"/>
                    </a:moveTo>
                    <a:cubicBezTo>
                      <a:pt x="946" y="1419"/>
                      <a:pt x="2374" y="2525"/>
                      <a:pt x="3997" y="3087"/>
                    </a:cubicBezTo>
                    <a:cubicBezTo>
                      <a:pt x="4799" y="3362"/>
                      <a:pt x="5648" y="3500"/>
                      <a:pt x="6496" y="3500"/>
                    </a:cubicBezTo>
                    <a:cubicBezTo>
                      <a:pt x="7385" y="3500"/>
                      <a:pt x="8274" y="3348"/>
                      <a:pt x="9109" y="3043"/>
                    </a:cubicBezTo>
                    <a:cubicBezTo>
                      <a:pt x="10634" y="2490"/>
                      <a:pt x="11928" y="1464"/>
                      <a:pt x="13043" y="277"/>
                    </a:cubicBezTo>
                    <a:lnTo>
                      <a:pt x="12722" y="277"/>
                    </a:lnTo>
                    <a:cubicBezTo>
                      <a:pt x="12499" y="545"/>
                      <a:pt x="12249" y="803"/>
                      <a:pt x="11990" y="1044"/>
                    </a:cubicBezTo>
                    <a:cubicBezTo>
                      <a:pt x="11651" y="1348"/>
                      <a:pt x="11286" y="1624"/>
                      <a:pt x="10920" y="1901"/>
                    </a:cubicBezTo>
                    <a:cubicBezTo>
                      <a:pt x="10590" y="2151"/>
                      <a:pt x="10233" y="2409"/>
                      <a:pt x="9849" y="2570"/>
                    </a:cubicBezTo>
                    <a:cubicBezTo>
                      <a:pt x="8771" y="3029"/>
                      <a:pt x="7589" y="3379"/>
                      <a:pt x="6424" y="3379"/>
                    </a:cubicBezTo>
                    <a:cubicBezTo>
                      <a:pt x="6028" y="3379"/>
                      <a:pt x="5634" y="3338"/>
                      <a:pt x="5246" y="3248"/>
                    </a:cubicBezTo>
                    <a:cubicBezTo>
                      <a:pt x="3890" y="2927"/>
                      <a:pt x="2552" y="2418"/>
                      <a:pt x="1517" y="1499"/>
                    </a:cubicBezTo>
                    <a:cubicBezTo>
                      <a:pt x="1276" y="1294"/>
                      <a:pt x="1053" y="1062"/>
                      <a:pt x="839" y="821"/>
                    </a:cubicBezTo>
                    <a:cubicBezTo>
                      <a:pt x="607" y="572"/>
                      <a:pt x="375" y="304"/>
                      <a:pt x="197" y="1"/>
                    </a:cubicBez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4" name="Google Shape;2764;p23"/>
            <p:cNvGrpSpPr/>
            <p:nvPr/>
          </p:nvGrpSpPr>
          <p:grpSpPr>
            <a:xfrm rot="-1482418">
              <a:off x="-1845801" y="-177979"/>
              <a:ext cx="2605752" cy="1664566"/>
              <a:chOff x="5669385" y="-152150"/>
              <a:chExt cx="1383042" cy="883494"/>
            </a:xfrm>
          </p:grpSpPr>
          <p:sp>
            <p:nvSpPr>
              <p:cNvPr id="2765" name="Google Shape;2765;p23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23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23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23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23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23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23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2" name="Google Shape;2772;p23"/>
            <p:cNvGrpSpPr/>
            <p:nvPr/>
          </p:nvGrpSpPr>
          <p:grpSpPr>
            <a:xfrm rot="838850">
              <a:off x="1828093" y="-741014"/>
              <a:ext cx="1244077" cy="1482030"/>
              <a:chOff x="5806687" y="1410545"/>
              <a:chExt cx="477012" cy="568271"/>
            </a:xfrm>
          </p:grpSpPr>
          <p:sp>
            <p:nvSpPr>
              <p:cNvPr id="2773" name="Google Shape;2773;p23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23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23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23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7" name="Google Shape;2777;p23"/>
            <p:cNvGrpSpPr/>
            <p:nvPr/>
          </p:nvGrpSpPr>
          <p:grpSpPr>
            <a:xfrm rot="-3640797">
              <a:off x="357094" y="-699765"/>
              <a:ext cx="978705" cy="1007540"/>
              <a:chOff x="5228518" y="1029313"/>
              <a:chExt cx="399350" cy="411116"/>
            </a:xfrm>
          </p:grpSpPr>
          <p:sp>
            <p:nvSpPr>
              <p:cNvPr id="2778" name="Google Shape;2778;p23"/>
              <p:cNvSpPr/>
              <p:nvPr/>
            </p:nvSpPr>
            <p:spPr>
              <a:xfrm>
                <a:off x="5228518" y="1032047"/>
                <a:ext cx="399350" cy="408382"/>
              </a:xfrm>
              <a:custGeom>
                <a:rect b="b" l="l" r="r" t="t"/>
                <a:pathLst>
                  <a:path extrusionOk="0" h="4033" w="3944">
                    <a:moveTo>
                      <a:pt x="3944" y="0"/>
                    </a:moveTo>
                    <a:lnTo>
                      <a:pt x="3944" y="0"/>
                    </a:lnTo>
                    <a:cubicBezTo>
                      <a:pt x="3212" y="259"/>
                      <a:pt x="2472" y="544"/>
                      <a:pt x="1838" y="1008"/>
                    </a:cubicBezTo>
                    <a:cubicBezTo>
                      <a:pt x="857" y="1722"/>
                      <a:pt x="179" y="2828"/>
                      <a:pt x="1" y="4032"/>
                    </a:cubicBezTo>
                    <a:cubicBezTo>
                      <a:pt x="946" y="3684"/>
                      <a:pt x="1865" y="3301"/>
                      <a:pt x="2623" y="2641"/>
                    </a:cubicBezTo>
                    <a:cubicBezTo>
                      <a:pt x="3373" y="1981"/>
                      <a:pt x="3855" y="990"/>
                      <a:pt x="39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23"/>
              <p:cNvSpPr/>
              <p:nvPr/>
            </p:nvSpPr>
            <p:spPr>
              <a:xfrm>
                <a:off x="5228518" y="1034680"/>
                <a:ext cx="391249" cy="405749"/>
              </a:xfrm>
              <a:custGeom>
                <a:rect b="b" l="l" r="r" t="t"/>
                <a:pathLst>
                  <a:path extrusionOk="0" h="4007" w="3864">
                    <a:moveTo>
                      <a:pt x="3863" y="1"/>
                    </a:moveTo>
                    <a:cubicBezTo>
                      <a:pt x="3150" y="260"/>
                      <a:pt x="2445" y="536"/>
                      <a:pt x="1838" y="982"/>
                    </a:cubicBezTo>
                    <a:cubicBezTo>
                      <a:pt x="860" y="1694"/>
                      <a:pt x="183" y="2796"/>
                      <a:pt x="2" y="3996"/>
                    </a:cubicBezTo>
                    <a:lnTo>
                      <a:pt x="2" y="3996"/>
                    </a:lnTo>
                    <a:cubicBezTo>
                      <a:pt x="350" y="3622"/>
                      <a:pt x="777" y="3319"/>
                      <a:pt x="1178" y="2998"/>
                    </a:cubicBezTo>
                    <a:cubicBezTo>
                      <a:pt x="2231" y="2160"/>
                      <a:pt x="3141" y="1143"/>
                      <a:pt x="3863" y="1"/>
                    </a:cubicBezTo>
                    <a:close/>
                    <a:moveTo>
                      <a:pt x="2" y="3996"/>
                    </a:moveTo>
                    <a:cubicBezTo>
                      <a:pt x="2" y="3996"/>
                      <a:pt x="1" y="3997"/>
                      <a:pt x="1" y="3997"/>
                    </a:cubicBezTo>
                    <a:cubicBezTo>
                      <a:pt x="1" y="3997"/>
                      <a:pt x="1" y="4006"/>
                      <a:pt x="1" y="4006"/>
                    </a:cubicBezTo>
                    <a:cubicBezTo>
                      <a:pt x="1" y="4003"/>
                      <a:pt x="2" y="3999"/>
                      <a:pt x="2" y="3996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23"/>
              <p:cNvSpPr/>
              <p:nvPr/>
            </p:nvSpPr>
            <p:spPr>
              <a:xfrm>
                <a:off x="5242998" y="1042882"/>
                <a:ext cx="374947" cy="377700"/>
              </a:xfrm>
              <a:custGeom>
                <a:rect b="b" l="l" r="r" t="t"/>
                <a:pathLst>
                  <a:path extrusionOk="0" h="3730" w="3703">
                    <a:moveTo>
                      <a:pt x="3703" y="0"/>
                    </a:moveTo>
                    <a:cubicBezTo>
                      <a:pt x="3702" y="3"/>
                      <a:pt x="3701" y="5"/>
                      <a:pt x="3700" y="8"/>
                    </a:cubicBezTo>
                    <a:lnTo>
                      <a:pt x="3700" y="8"/>
                    </a:lnTo>
                    <a:cubicBezTo>
                      <a:pt x="3701" y="5"/>
                      <a:pt x="3702" y="3"/>
                      <a:pt x="3703" y="0"/>
                    </a:cubicBezTo>
                    <a:close/>
                    <a:moveTo>
                      <a:pt x="3700" y="8"/>
                    </a:moveTo>
                    <a:cubicBezTo>
                      <a:pt x="3690" y="32"/>
                      <a:pt x="3673" y="55"/>
                      <a:pt x="3649" y="72"/>
                    </a:cubicBezTo>
                    <a:cubicBezTo>
                      <a:pt x="3569" y="152"/>
                      <a:pt x="3426" y="188"/>
                      <a:pt x="3328" y="232"/>
                    </a:cubicBezTo>
                    <a:cubicBezTo>
                      <a:pt x="3167" y="303"/>
                      <a:pt x="3007" y="375"/>
                      <a:pt x="2837" y="437"/>
                    </a:cubicBezTo>
                    <a:cubicBezTo>
                      <a:pt x="2962" y="419"/>
                      <a:pt x="3087" y="402"/>
                      <a:pt x="3212" y="402"/>
                    </a:cubicBezTo>
                    <a:cubicBezTo>
                      <a:pt x="3007" y="518"/>
                      <a:pt x="2775" y="598"/>
                      <a:pt x="2552" y="678"/>
                    </a:cubicBezTo>
                    <a:lnTo>
                      <a:pt x="2177" y="812"/>
                    </a:lnTo>
                    <a:cubicBezTo>
                      <a:pt x="2427" y="812"/>
                      <a:pt x="2677" y="785"/>
                      <a:pt x="2926" y="750"/>
                    </a:cubicBezTo>
                    <a:lnTo>
                      <a:pt x="2926" y="750"/>
                    </a:lnTo>
                    <a:cubicBezTo>
                      <a:pt x="2793" y="821"/>
                      <a:pt x="2650" y="866"/>
                      <a:pt x="2507" y="901"/>
                    </a:cubicBezTo>
                    <a:cubicBezTo>
                      <a:pt x="2266" y="973"/>
                      <a:pt x="2025" y="1044"/>
                      <a:pt x="1776" y="1115"/>
                    </a:cubicBezTo>
                    <a:cubicBezTo>
                      <a:pt x="1902" y="1139"/>
                      <a:pt x="2028" y="1150"/>
                      <a:pt x="2154" y="1150"/>
                    </a:cubicBezTo>
                    <a:cubicBezTo>
                      <a:pt x="2312" y="1150"/>
                      <a:pt x="2469" y="1132"/>
                      <a:pt x="2623" y="1097"/>
                    </a:cubicBezTo>
                    <a:lnTo>
                      <a:pt x="2623" y="1097"/>
                    </a:lnTo>
                    <a:cubicBezTo>
                      <a:pt x="2195" y="1267"/>
                      <a:pt x="1695" y="1320"/>
                      <a:pt x="1231" y="1356"/>
                    </a:cubicBezTo>
                    <a:cubicBezTo>
                      <a:pt x="1416" y="1401"/>
                      <a:pt x="1606" y="1418"/>
                      <a:pt x="1796" y="1418"/>
                    </a:cubicBezTo>
                    <a:cubicBezTo>
                      <a:pt x="1945" y="1418"/>
                      <a:pt x="2094" y="1408"/>
                      <a:pt x="2240" y="1392"/>
                    </a:cubicBezTo>
                    <a:lnTo>
                      <a:pt x="2240" y="1392"/>
                    </a:lnTo>
                    <a:cubicBezTo>
                      <a:pt x="1927" y="1490"/>
                      <a:pt x="1597" y="1561"/>
                      <a:pt x="1267" y="1606"/>
                    </a:cubicBezTo>
                    <a:cubicBezTo>
                      <a:pt x="1499" y="1642"/>
                      <a:pt x="1731" y="1642"/>
                      <a:pt x="1972" y="1651"/>
                    </a:cubicBezTo>
                    <a:cubicBezTo>
                      <a:pt x="1579" y="1775"/>
                      <a:pt x="1169" y="1856"/>
                      <a:pt x="759" y="1927"/>
                    </a:cubicBezTo>
                    <a:cubicBezTo>
                      <a:pt x="888" y="1945"/>
                      <a:pt x="1018" y="1954"/>
                      <a:pt x="1146" y="1954"/>
                    </a:cubicBezTo>
                    <a:cubicBezTo>
                      <a:pt x="1337" y="1954"/>
                      <a:pt x="1527" y="1934"/>
                      <a:pt x="1713" y="1891"/>
                    </a:cubicBezTo>
                    <a:lnTo>
                      <a:pt x="1713" y="1891"/>
                    </a:lnTo>
                    <a:cubicBezTo>
                      <a:pt x="1428" y="1972"/>
                      <a:pt x="1151" y="2070"/>
                      <a:pt x="875" y="2168"/>
                    </a:cubicBezTo>
                    <a:cubicBezTo>
                      <a:pt x="1080" y="2159"/>
                      <a:pt x="1285" y="2150"/>
                      <a:pt x="1481" y="2132"/>
                    </a:cubicBezTo>
                    <a:lnTo>
                      <a:pt x="1481" y="2132"/>
                    </a:lnTo>
                    <a:cubicBezTo>
                      <a:pt x="1133" y="2293"/>
                      <a:pt x="785" y="2436"/>
                      <a:pt x="420" y="2552"/>
                    </a:cubicBezTo>
                    <a:cubicBezTo>
                      <a:pt x="696" y="2525"/>
                      <a:pt x="964" y="2453"/>
                      <a:pt x="1240" y="2391"/>
                    </a:cubicBezTo>
                    <a:lnTo>
                      <a:pt x="1240" y="2391"/>
                    </a:lnTo>
                    <a:cubicBezTo>
                      <a:pt x="1062" y="2552"/>
                      <a:pt x="857" y="2685"/>
                      <a:pt x="625" y="2766"/>
                    </a:cubicBezTo>
                    <a:cubicBezTo>
                      <a:pt x="545" y="2792"/>
                      <a:pt x="455" y="2819"/>
                      <a:pt x="402" y="2882"/>
                    </a:cubicBezTo>
                    <a:lnTo>
                      <a:pt x="982" y="2721"/>
                    </a:lnTo>
                    <a:lnTo>
                      <a:pt x="982" y="2721"/>
                    </a:lnTo>
                    <a:cubicBezTo>
                      <a:pt x="723" y="2864"/>
                      <a:pt x="455" y="3007"/>
                      <a:pt x="197" y="3149"/>
                    </a:cubicBezTo>
                    <a:cubicBezTo>
                      <a:pt x="402" y="3096"/>
                      <a:pt x="607" y="3042"/>
                      <a:pt x="803" y="2971"/>
                    </a:cubicBezTo>
                    <a:lnTo>
                      <a:pt x="803" y="2971"/>
                    </a:lnTo>
                    <a:lnTo>
                      <a:pt x="0" y="3729"/>
                    </a:lnTo>
                    <a:cubicBezTo>
                      <a:pt x="179" y="3640"/>
                      <a:pt x="348" y="3551"/>
                      <a:pt x="518" y="3453"/>
                    </a:cubicBezTo>
                    <a:cubicBezTo>
                      <a:pt x="714" y="3354"/>
                      <a:pt x="901" y="3247"/>
                      <a:pt x="1062" y="3105"/>
                    </a:cubicBezTo>
                    <a:lnTo>
                      <a:pt x="1062" y="3105"/>
                    </a:lnTo>
                    <a:cubicBezTo>
                      <a:pt x="1026" y="3185"/>
                      <a:pt x="973" y="3292"/>
                      <a:pt x="919" y="3372"/>
                    </a:cubicBezTo>
                    <a:cubicBezTo>
                      <a:pt x="1071" y="3230"/>
                      <a:pt x="1196" y="3078"/>
                      <a:pt x="1303" y="2908"/>
                    </a:cubicBezTo>
                    <a:lnTo>
                      <a:pt x="1303" y="2908"/>
                    </a:lnTo>
                    <a:cubicBezTo>
                      <a:pt x="1276" y="3024"/>
                      <a:pt x="1240" y="3140"/>
                      <a:pt x="1187" y="3247"/>
                    </a:cubicBezTo>
                    <a:cubicBezTo>
                      <a:pt x="1330" y="3078"/>
                      <a:pt x="1446" y="2882"/>
                      <a:pt x="1517" y="2676"/>
                    </a:cubicBezTo>
                    <a:lnTo>
                      <a:pt x="1517" y="2676"/>
                    </a:lnTo>
                    <a:lnTo>
                      <a:pt x="1481" y="3051"/>
                    </a:lnTo>
                    <a:cubicBezTo>
                      <a:pt x="1588" y="2864"/>
                      <a:pt x="1669" y="2650"/>
                      <a:pt x="1704" y="2436"/>
                    </a:cubicBezTo>
                    <a:cubicBezTo>
                      <a:pt x="1722" y="2623"/>
                      <a:pt x="1722" y="2819"/>
                      <a:pt x="1713" y="3007"/>
                    </a:cubicBezTo>
                    <a:cubicBezTo>
                      <a:pt x="1838" y="2766"/>
                      <a:pt x="1901" y="2498"/>
                      <a:pt x="1963" y="2222"/>
                    </a:cubicBezTo>
                    <a:cubicBezTo>
                      <a:pt x="1972" y="2400"/>
                      <a:pt x="1981" y="2578"/>
                      <a:pt x="1999" y="2748"/>
                    </a:cubicBezTo>
                    <a:cubicBezTo>
                      <a:pt x="2052" y="2721"/>
                      <a:pt x="2070" y="2650"/>
                      <a:pt x="2079" y="2587"/>
                    </a:cubicBezTo>
                    <a:cubicBezTo>
                      <a:pt x="2115" y="2409"/>
                      <a:pt x="2150" y="2230"/>
                      <a:pt x="2186" y="2052"/>
                    </a:cubicBezTo>
                    <a:cubicBezTo>
                      <a:pt x="2231" y="2204"/>
                      <a:pt x="2257" y="2364"/>
                      <a:pt x="2266" y="2525"/>
                    </a:cubicBezTo>
                    <a:cubicBezTo>
                      <a:pt x="2320" y="2498"/>
                      <a:pt x="2338" y="2427"/>
                      <a:pt x="2338" y="2364"/>
                    </a:cubicBezTo>
                    <a:cubicBezTo>
                      <a:pt x="2356" y="2195"/>
                      <a:pt x="2373" y="2016"/>
                      <a:pt x="2391" y="1847"/>
                    </a:cubicBezTo>
                    <a:cubicBezTo>
                      <a:pt x="2427" y="1998"/>
                      <a:pt x="2454" y="2114"/>
                      <a:pt x="2463" y="2266"/>
                    </a:cubicBezTo>
                    <a:cubicBezTo>
                      <a:pt x="2507" y="2186"/>
                      <a:pt x="2525" y="2106"/>
                      <a:pt x="2534" y="2016"/>
                    </a:cubicBezTo>
                    <a:cubicBezTo>
                      <a:pt x="2561" y="1865"/>
                      <a:pt x="2579" y="1713"/>
                      <a:pt x="2587" y="1561"/>
                    </a:cubicBezTo>
                    <a:cubicBezTo>
                      <a:pt x="2605" y="1749"/>
                      <a:pt x="2623" y="1936"/>
                      <a:pt x="2632" y="2123"/>
                    </a:cubicBezTo>
                    <a:cubicBezTo>
                      <a:pt x="2775" y="1811"/>
                      <a:pt x="2828" y="1481"/>
                      <a:pt x="2873" y="1151"/>
                    </a:cubicBezTo>
                    <a:lnTo>
                      <a:pt x="2873" y="1151"/>
                    </a:lnTo>
                    <a:cubicBezTo>
                      <a:pt x="2864" y="1383"/>
                      <a:pt x="2855" y="1615"/>
                      <a:pt x="2837" y="1847"/>
                    </a:cubicBezTo>
                    <a:cubicBezTo>
                      <a:pt x="2998" y="1526"/>
                      <a:pt x="3087" y="1160"/>
                      <a:pt x="3167" y="803"/>
                    </a:cubicBezTo>
                    <a:lnTo>
                      <a:pt x="3167" y="803"/>
                    </a:lnTo>
                    <a:cubicBezTo>
                      <a:pt x="3141" y="1044"/>
                      <a:pt x="3123" y="1285"/>
                      <a:pt x="3096" y="1526"/>
                    </a:cubicBezTo>
                    <a:cubicBezTo>
                      <a:pt x="3265" y="1196"/>
                      <a:pt x="3364" y="839"/>
                      <a:pt x="3390" y="473"/>
                    </a:cubicBezTo>
                    <a:lnTo>
                      <a:pt x="3390" y="473"/>
                    </a:lnTo>
                    <a:cubicBezTo>
                      <a:pt x="3390" y="669"/>
                      <a:pt x="3373" y="866"/>
                      <a:pt x="3355" y="1062"/>
                    </a:cubicBezTo>
                    <a:cubicBezTo>
                      <a:pt x="3417" y="892"/>
                      <a:pt x="3480" y="714"/>
                      <a:pt x="3542" y="535"/>
                    </a:cubicBezTo>
                    <a:cubicBezTo>
                      <a:pt x="3604" y="360"/>
                      <a:pt x="3639" y="175"/>
                      <a:pt x="3700" y="8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23"/>
              <p:cNvSpPr/>
              <p:nvPr/>
            </p:nvSpPr>
            <p:spPr>
              <a:xfrm>
                <a:off x="5272767" y="1029313"/>
                <a:ext cx="354190" cy="365954"/>
              </a:xfrm>
              <a:custGeom>
                <a:rect b="b" l="l" r="r" t="t"/>
                <a:pathLst>
                  <a:path extrusionOk="0" h="3614" w="3498">
                    <a:moveTo>
                      <a:pt x="3498" y="0"/>
                    </a:moveTo>
                    <a:lnTo>
                      <a:pt x="3498" y="0"/>
                    </a:lnTo>
                    <a:cubicBezTo>
                      <a:pt x="3492" y="8"/>
                      <a:pt x="3486" y="16"/>
                      <a:pt x="3480" y="24"/>
                    </a:cubicBezTo>
                    <a:lnTo>
                      <a:pt x="3480" y="24"/>
                    </a:lnTo>
                    <a:cubicBezTo>
                      <a:pt x="3486" y="16"/>
                      <a:pt x="3492" y="8"/>
                      <a:pt x="3498" y="0"/>
                    </a:cubicBezTo>
                    <a:close/>
                    <a:moveTo>
                      <a:pt x="3480" y="24"/>
                    </a:moveTo>
                    <a:cubicBezTo>
                      <a:pt x="2485" y="1362"/>
                      <a:pt x="1313" y="2576"/>
                      <a:pt x="1" y="3613"/>
                    </a:cubicBezTo>
                    <a:cubicBezTo>
                      <a:pt x="1045" y="3167"/>
                      <a:pt x="1803" y="2284"/>
                      <a:pt x="2517" y="1401"/>
                    </a:cubicBezTo>
                    <a:cubicBezTo>
                      <a:pt x="2885" y="927"/>
                      <a:pt x="3124" y="505"/>
                      <a:pt x="3480" y="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82" name="Google Shape;2782;p23"/>
          <p:cNvGrpSpPr/>
          <p:nvPr/>
        </p:nvGrpSpPr>
        <p:grpSpPr>
          <a:xfrm flipH="1">
            <a:off x="6908461" y="2634768"/>
            <a:ext cx="3670968" cy="3938665"/>
            <a:chOff x="-1793949" y="2571762"/>
            <a:chExt cx="3670968" cy="3938665"/>
          </a:xfrm>
        </p:grpSpPr>
        <p:grpSp>
          <p:nvGrpSpPr>
            <p:cNvPr id="2783" name="Google Shape;2783;p23"/>
            <p:cNvGrpSpPr/>
            <p:nvPr/>
          </p:nvGrpSpPr>
          <p:grpSpPr>
            <a:xfrm rot="-3689794">
              <a:off x="-1743677" y="4136007"/>
              <a:ext cx="2605749" cy="1664564"/>
              <a:chOff x="5669385" y="-152150"/>
              <a:chExt cx="1383042" cy="883494"/>
            </a:xfrm>
          </p:grpSpPr>
          <p:sp>
            <p:nvSpPr>
              <p:cNvPr id="2784" name="Google Shape;2784;p23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23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23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23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23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23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23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1" name="Google Shape;2791;p23"/>
            <p:cNvGrpSpPr/>
            <p:nvPr/>
          </p:nvGrpSpPr>
          <p:grpSpPr>
            <a:xfrm rot="-3966003">
              <a:off x="-13438" y="4627989"/>
              <a:ext cx="1643007" cy="1610336"/>
              <a:chOff x="4785930" y="1655991"/>
              <a:chExt cx="579077" cy="567562"/>
            </a:xfrm>
          </p:grpSpPr>
          <p:sp>
            <p:nvSpPr>
              <p:cNvPr id="2792" name="Google Shape;2792;p23"/>
              <p:cNvSpPr/>
              <p:nvPr/>
            </p:nvSpPr>
            <p:spPr>
              <a:xfrm>
                <a:off x="4785930" y="1655991"/>
                <a:ext cx="579077" cy="567562"/>
              </a:xfrm>
              <a:custGeom>
                <a:rect b="b" l="l" r="r" t="t"/>
                <a:pathLst>
                  <a:path extrusionOk="0" h="5605" w="5719">
                    <a:moveTo>
                      <a:pt x="938" y="0"/>
                    </a:moveTo>
                    <a:cubicBezTo>
                      <a:pt x="910" y="0"/>
                      <a:pt x="883" y="1"/>
                      <a:pt x="857" y="3"/>
                    </a:cubicBezTo>
                    <a:cubicBezTo>
                      <a:pt x="536" y="29"/>
                      <a:pt x="214" y="119"/>
                      <a:pt x="0" y="359"/>
                    </a:cubicBezTo>
                    <a:cubicBezTo>
                      <a:pt x="102" y="277"/>
                      <a:pt x="227" y="241"/>
                      <a:pt x="356" y="241"/>
                    </a:cubicBezTo>
                    <a:cubicBezTo>
                      <a:pt x="579" y="241"/>
                      <a:pt x="815" y="348"/>
                      <a:pt x="973" y="511"/>
                    </a:cubicBezTo>
                    <a:cubicBezTo>
                      <a:pt x="1223" y="770"/>
                      <a:pt x="1347" y="1135"/>
                      <a:pt x="1490" y="1466"/>
                    </a:cubicBezTo>
                    <a:cubicBezTo>
                      <a:pt x="2079" y="2866"/>
                      <a:pt x="3185" y="3981"/>
                      <a:pt x="4318" y="4989"/>
                    </a:cubicBezTo>
                    <a:cubicBezTo>
                      <a:pt x="4541" y="5186"/>
                      <a:pt x="4764" y="5382"/>
                      <a:pt x="4943" y="5605"/>
                    </a:cubicBezTo>
                    <a:cubicBezTo>
                      <a:pt x="5201" y="4731"/>
                      <a:pt x="5433" y="3856"/>
                      <a:pt x="5603" y="2955"/>
                    </a:cubicBezTo>
                    <a:cubicBezTo>
                      <a:pt x="5665" y="2634"/>
                      <a:pt x="5719" y="2304"/>
                      <a:pt x="5638" y="1983"/>
                    </a:cubicBezTo>
                    <a:cubicBezTo>
                      <a:pt x="5576" y="1733"/>
                      <a:pt x="5433" y="1519"/>
                      <a:pt x="5273" y="1314"/>
                    </a:cubicBezTo>
                    <a:cubicBezTo>
                      <a:pt x="4871" y="797"/>
                      <a:pt x="4336" y="359"/>
                      <a:pt x="3711" y="145"/>
                    </a:cubicBezTo>
                    <a:cubicBezTo>
                      <a:pt x="3446" y="54"/>
                      <a:pt x="3165" y="7"/>
                      <a:pt x="2886" y="7"/>
                    </a:cubicBezTo>
                    <a:cubicBezTo>
                      <a:pt x="2507" y="7"/>
                      <a:pt x="2131" y="94"/>
                      <a:pt x="1802" y="279"/>
                    </a:cubicBezTo>
                    <a:cubicBezTo>
                      <a:pt x="1573" y="91"/>
                      <a:pt x="1239" y="0"/>
                      <a:pt x="9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23"/>
              <p:cNvSpPr/>
              <p:nvPr/>
            </p:nvSpPr>
            <p:spPr>
              <a:xfrm>
                <a:off x="4785930" y="1655991"/>
                <a:ext cx="502326" cy="567562"/>
              </a:xfrm>
              <a:custGeom>
                <a:rect b="b" l="l" r="r" t="t"/>
                <a:pathLst>
                  <a:path extrusionOk="0" h="5605" w="4961">
                    <a:moveTo>
                      <a:pt x="938" y="0"/>
                    </a:moveTo>
                    <a:cubicBezTo>
                      <a:pt x="910" y="0"/>
                      <a:pt x="883" y="1"/>
                      <a:pt x="857" y="3"/>
                    </a:cubicBezTo>
                    <a:cubicBezTo>
                      <a:pt x="536" y="29"/>
                      <a:pt x="214" y="119"/>
                      <a:pt x="0" y="359"/>
                    </a:cubicBezTo>
                    <a:cubicBezTo>
                      <a:pt x="102" y="277"/>
                      <a:pt x="227" y="241"/>
                      <a:pt x="356" y="241"/>
                    </a:cubicBezTo>
                    <a:cubicBezTo>
                      <a:pt x="579" y="241"/>
                      <a:pt x="815" y="348"/>
                      <a:pt x="973" y="511"/>
                    </a:cubicBezTo>
                    <a:cubicBezTo>
                      <a:pt x="1223" y="770"/>
                      <a:pt x="1347" y="1135"/>
                      <a:pt x="1490" y="1466"/>
                    </a:cubicBezTo>
                    <a:cubicBezTo>
                      <a:pt x="2079" y="2866"/>
                      <a:pt x="3185" y="3981"/>
                      <a:pt x="4318" y="4989"/>
                    </a:cubicBezTo>
                    <a:cubicBezTo>
                      <a:pt x="4541" y="5186"/>
                      <a:pt x="4764" y="5382"/>
                      <a:pt x="4943" y="5605"/>
                    </a:cubicBezTo>
                    <a:cubicBezTo>
                      <a:pt x="4952" y="5596"/>
                      <a:pt x="4952" y="5587"/>
                      <a:pt x="4960" y="5569"/>
                    </a:cubicBezTo>
                    <a:cubicBezTo>
                      <a:pt x="4916" y="5489"/>
                      <a:pt x="4880" y="5400"/>
                      <a:pt x="4844" y="5319"/>
                    </a:cubicBezTo>
                    <a:cubicBezTo>
                      <a:pt x="4532" y="4561"/>
                      <a:pt x="4220" y="3803"/>
                      <a:pt x="4095" y="3000"/>
                    </a:cubicBezTo>
                    <a:cubicBezTo>
                      <a:pt x="4059" y="2777"/>
                      <a:pt x="4033" y="2554"/>
                      <a:pt x="3970" y="2340"/>
                    </a:cubicBezTo>
                    <a:cubicBezTo>
                      <a:pt x="3863" y="1965"/>
                      <a:pt x="3631" y="1644"/>
                      <a:pt x="3399" y="1341"/>
                    </a:cubicBezTo>
                    <a:cubicBezTo>
                      <a:pt x="3212" y="1109"/>
                      <a:pt x="3025" y="886"/>
                      <a:pt x="2810" y="689"/>
                    </a:cubicBezTo>
                    <a:cubicBezTo>
                      <a:pt x="2570" y="475"/>
                      <a:pt x="2293" y="306"/>
                      <a:pt x="2008" y="181"/>
                    </a:cubicBezTo>
                    <a:cubicBezTo>
                      <a:pt x="1936" y="208"/>
                      <a:pt x="1865" y="243"/>
                      <a:pt x="1802" y="279"/>
                    </a:cubicBezTo>
                    <a:cubicBezTo>
                      <a:pt x="1573" y="91"/>
                      <a:pt x="1239" y="0"/>
                      <a:pt x="93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23"/>
              <p:cNvSpPr/>
              <p:nvPr/>
            </p:nvSpPr>
            <p:spPr>
              <a:xfrm>
                <a:off x="4938522" y="1668648"/>
                <a:ext cx="393983" cy="515211"/>
              </a:xfrm>
              <a:custGeom>
                <a:rect b="b" l="l" r="r" t="t"/>
                <a:pathLst>
                  <a:path extrusionOk="0" h="5088" w="3891">
                    <a:moveTo>
                      <a:pt x="1693" y="1"/>
                    </a:moveTo>
                    <a:cubicBezTo>
                      <a:pt x="1228" y="1"/>
                      <a:pt x="603" y="196"/>
                      <a:pt x="492" y="225"/>
                    </a:cubicBezTo>
                    <a:cubicBezTo>
                      <a:pt x="482" y="228"/>
                      <a:pt x="473" y="229"/>
                      <a:pt x="463" y="229"/>
                    </a:cubicBezTo>
                    <a:cubicBezTo>
                      <a:pt x="392" y="229"/>
                      <a:pt x="322" y="174"/>
                      <a:pt x="251" y="127"/>
                    </a:cubicBezTo>
                    <a:cubicBezTo>
                      <a:pt x="215" y="105"/>
                      <a:pt x="168" y="89"/>
                      <a:pt x="125" y="89"/>
                    </a:cubicBezTo>
                    <a:cubicBezTo>
                      <a:pt x="81" y="89"/>
                      <a:pt x="41" y="105"/>
                      <a:pt x="19" y="145"/>
                    </a:cubicBezTo>
                    <a:cubicBezTo>
                      <a:pt x="1" y="172"/>
                      <a:pt x="1" y="208"/>
                      <a:pt x="1" y="243"/>
                    </a:cubicBezTo>
                    <a:lnTo>
                      <a:pt x="46" y="1002"/>
                    </a:lnTo>
                    <a:cubicBezTo>
                      <a:pt x="108" y="761"/>
                      <a:pt x="162" y="520"/>
                      <a:pt x="188" y="279"/>
                    </a:cubicBezTo>
                    <a:cubicBezTo>
                      <a:pt x="313" y="413"/>
                      <a:pt x="313" y="618"/>
                      <a:pt x="304" y="796"/>
                    </a:cubicBezTo>
                    <a:cubicBezTo>
                      <a:pt x="295" y="1064"/>
                      <a:pt x="286" y="1323"/>
                      <a:pt x="278" y="1590"/>
                    </a:cubicBezTo>
                    <a:lnTo>
                      <a:pt x="759" y="511"/>
                    </a:lnTo>
                    <a:lnTo>
                      <a:pt x="759" y="511"/>
                    </a:lnTo>
                    <a:cubicBezTo>
                      <a:pt x="679" y="975"/>
                      <a:pt x="590" y="1430"/>
                      <a:pt x="581" y="1903"/>
                    </a:cubicBezTo>
                    <a:lnTo>
                      <a:pt x="982" y="841"/>
                    </a:lnTo>
                    <a:lnTo>
                      <a:pt x="982" y="841"/>
                    </a:lnTo>
                    <a:cubicBezTo>
                      <a:pt x="911" y="1341"/>
                      <a:pt x="884" y="1840"/>
                      <a:pt x="920" y="2349"/>
                    </a:cubicBezTo>
                    <a:cubicBezTo>
                      <a:pt x="956" y="1903"/>
                      <a:pt x="1009" y="1448"/>
                      <a:pt x="1232" y="1064"/>
                    </a:cubicBezTo>
                    <a:lnTo>
                      <a:pt x="1232" y="1064"/>
                    </a:lnTo>
                    <a:cubicBezTo>
                      <a:pt x="1125" y="1555"/>
                      <a:pt x="1089" y="2054"/>
                      <a:pt x="1116" y="2554"/>
                    </a:cubicBezTo>
                    <a:cubicBezTo>
                      <a:pt x="1161" y="2090"/>
                      <a:pt x="1321" y="1635"/>
                      <a:pt x="1589" y="1251"/>
                    </a:cubicBezTo>
                    <a:lnTo>
                      <a:pt x="1589" y="1251"/>
                    </a:lnTo>
                    <a:cubicBezTo>
                      <a:pt x="1446" y="1715"/>
                      <a:pt x="1348" y="2188"/>
                      <a:pt x="1303" y="2679"/>
                    </a:cubicBezTo>
                    <a:cubicBezTo>
                      <a:pt x="1402" y="2251"/>
                      <a:pt x="1607" y="1858"/>
                      <a:pt x="1883" y="1519"/>
                    </a:cubicBezTo>
                    <a:lnTo>
                      <a:pt x="1883" y="1519"/>
                    </a:lnTo>
                    <a:cubicBezTo>
                      <a:pt x="1678" y="1929"/>
                      <a:pt x="1535" y="2366"/>
                      <a:pt x="1455" y="2813"/>
                    </a:cubicBezTo>
                    <a:cubicBezTo>
                      <a:pt x="1616" y="2465"/>
                      <a:pt x="1857" y="2135"/>
                      <a:pt x="2142" y="1867"/>
                    </a:cubicBezTo>
                    <a:lnTo>
                      <a:pt x="2142" y="1867"/>
                    </a:lnTo>
                    <a:cubicBezTo>
                      <a:pt x="1937" y="2259"/>
                      <a:pt x="1785" y="2679"/>
                      <a:pt x="1696" y="3107"/>
                    </a:cubicBezTo>
                    <a:cubicBezTo>
                      <a:pt x="1848" y="2804"/>
                      <a:pt x="2035" y="2581"/>
                      <a:pt x="2249" y="2322"/>
                    </a:cubicBezTo>
                    <a:lnTo>
                      <a:pt x="2249" y="2322"/>
                    </a:lnTo>
                    <a:cubicBezTo>
                      <a:pt x="2133" y="2786"/>
                      <a:pt x="2062" y="3259"/>
                      <a:pt x="2026" y="3731"/>
                    </a:cubicBezTo>
                    <a:cubicBezTo>
                      <a:pt x="2106" y="3366"/>
                      <a:pt x="2231" y="3009"/>
                      <a:pt x="2383" y="2670"/>
                    </a:cubicBezTo>
                    <a:lnTo>
                      <a:pt x="2383" y="2670"/>
                    </a:lnTo>
                    <a:cubicBezTo>
                      <a:pt x="2374" y="2875"/>
                      <a:pt x="2356" y="3080"/>
                      <a:pt x="2356" y="3294"/>
                    </a:cubicBezTo>
                    <a:cubicBezTo>
                      <a:pt x="2347" y="3598"/>
                      <a:pt x="2347" y="3910"/>
                      <a:pt x="2463" y="4186"/>
                    </a:cubicBezTo>
                    <a:cubicBezTo>
                      <a:pt x="2499" y="3972"/>
                      <a:pt x="2535" y="3749"/>
                      <a:pt x="2570" y="3535"/>
                    </a:cubicBezTo>
                    <a:cubicBezTo>
                      <a:pt x="2615" y="3883"/>
                      <a:pt x="2722" y="4231"/>
                      <a:pt x="2865" y="4552"/>
                    </a:cubicBezTo>
                    <a:cubicBezTo>
                      <a:pt x="2874" y="4409"/>
                      <a:pt x="2882" y="4311"/>
                      <a:pt x="2891" y="4169"/>
                    </a:cubicBezTo>
                    <a:cubicBezTo>
                      <a:pt x="3043" y="4490"/>
                      <a:pt x="3221" y="4793"/>
                      <a:pt x="3409" y="5087"/>
                    </a:cubicBezTo>
                    <a:cubicBezTo>
                      <a:pt x="3177" y="4579"/>
                      <a:pt x="2990" y="4044"/>
                      <a:pt x="2856" y="3499"/>
                    </a:cubicBezTo>
                    <a:lnTo>
                      <a:pt x="2856" y="3499"/>
                    </a:lnTo>
                    <a:cubicBezTo>
                      <a:pt x="3061" y="3928"/>
                      <a:pt x="3266" y="4356"/>
                      <a:pt x="3480" y="4784"/>
                    </a:cubicBezTo>
                    <a:cubicBezTo>
                      <a:pt x="3257" y="4169"/>
                      <a:pt x="3106" y="3526"/>
                      <a:pt x="2954" y="2893"/>
                    </a:cubicBezTo>
                    <a:lnTo>
                      <a:pt x="2954" y="2893"/>
                    </a:lnTo>
                    <a:cubicBezTo>
                      <a:pt x="3141" y="3160"/>
                      <a:pt x="3337" y="3419"/>
                      <a:pt x="3525" y="3687"/>
                    </a:cubicBezTo>
                    <a:cubicBezTo>
                      <a:pt x="3213" y="3143"/>
                      <a:pt x="2954" y="2581"/>
                      <a:pt x="2749" y="1992"/>
                    </a:cubicBezTo>
                    <a:lnTo>
                      <a:pt x="2749" y="1992"/>
                    </a:lnTo>
                    <a:cubicBezTo>
                      <a:pt x="3052" y="2402"/>
                      <a:pt x="3391" y="2786"/>
                      <a:pt x="3748" y="3143"/>
                    </a:cubicBezTo>
                    <a:cubicBezTo>
                      <a:pt x="3400" y="2625"/>
                      <a:pt x="3088" y="2081"/>
                      <a:pt x="2802" y="1519"/>
                    </a:cubicBezTo>
                    <a:lnTo>
                      <a:pt x="2802" y="1519"/>
                    </a:lnTo>
                    <a:cubicBezTo>
                      <a:pt x="3177" y="1831"/>
                      <a:pt x="3560" y="2143"/>
                      <a:pt x="3891" y="2509"/>
                    </a:cubicBezTo>
                    <a:cubicBezTo>
                      <a:pt x="3596" y="1733"/>
                      <a:pt x="2972" y="1100"/>
                      <a:pt x="2213" y="787"/>
                    </a:cubicBezTo>
                    <a:lnTo>
                      <a:pt x="2213" y="787"/>
                    </a:lnTo>
                    <a:cubicBezTo>
                      <a:pt x="2802" y="1002"/>
                      <a:pt x="3346" y="1332"/>
                      <a:pt x="3801" y="1769"/>
                    </a:cubicBezTo>
                    <a:cubicBezTo>
                      <a:pt x="3266" y="912"/>
                      <a:pt x="2329" y="324"/>
                      <a:pt x="1330" y="217"/>
                    </a:cubicBezTo>
                    <a:cubicBezTo>
                      <a:pt x="1358" y="216"/>
                      <a:pt x="1385" y="215"/>
                      <a:pt x="1413" y="215"/>
                    </a:cubicBezTo>
                    <a:cubicBezTo>
                      <a:pt x="2019" y="215"/>
                      <a:pt x="2629" y="402"/>
                      <a:pt x="3132" y="752"/>
                    </a:cubicBezTo>
                    <a:cubicBezTo>
                      <a:pt x="2847" y="386"/>
                      <a:pt x="2410" y="154"/>
                      <a:pt x="1955" y="29"/>
                    </a:cubicBezTo>
                    <a:cubicBezTo>
                      <a:pt x="1878" y="9"/>
                      <a:pt x="1789" y="1"/>
                      <a:pt x="1693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23"/>
              <p:cNvSpPr/>
              <p:nvPr/>
            </p:nvSpPr>
            <p:spPr>
              <a:xfrm>
                <a:off x="4972038" y="1668850"/>
                <a:ext cx="293639" cy="491516"/>
              </a:xfrm>
              <a:custGeom>
                <a:rect b="b" l="l" r="r" t="t"/>
                <a:pathLst>
                  <a:path extrusionOk="0" h="4854" w="2900">
                    <a:moveTo>
                      <a:pt x="303" y="0"/>
                    </a:moveTo>
                    <a:cubicBezTo>
                      <a:pt x="205" y="36"/>
                      <a:pt x="98" y="81"/>
                      <a:pt x="0" y="134"/>
                    </a:cubicBezTo>
                    <a:cubicBezTo>
                      <a:pt x="651" y="357"/>
                      <a:pt x="1320" y="857"/>
                      <a:pt x="1677" y="1419"/>
                    </a:cubicBezTo>
                    <a:cubicBezTo>
                      <a:pt x="2328" y="2454"/>
                      <a:pt x="2275" y="3801"/>
                      <a:pt x="2899" y="4853"/>
                    </a:cubicBezTo>
                    <a:cubicBezTo>
                      <a:pt x="2462" y="3944"/>
                      <a:pt x="2551" y="2802"/>
                      <a:pt x="2150" y="1874"/>
                    </a:cubicBezTo>
                    <a:cubicBezTo>
                      <a:pt x="1793" y="1062"/>
                      <a:pt x="1088" y="464"/>
                      <a:pt x="3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6" name="Google Shape;2796;p23"/>
            <p:cNvGrpSpPr/>
            <p:nvPr/>
          </p:nvGrpSpPr>
          <p:grpSpPr>
            <a:xfrm flipH="1">
              <a:off x="-932112" y="2571762"/>
              <a:ext cx="1483199" cy="2661789"/>
              <a:chOff x="8268108" y="675218"/>
              <a:chExt cx="422841" cy="758842"/>
            </a:xfrm>
          </p:grpSpPr>
          <p:sp>
            <p:nvSpPr>
              <p:cNvPr id="2797" name="Google Shape;2797;p23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23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23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23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01" name="Google Shape;2801;p23"/>
          <p:cNvGrpSpPr/>
          <p:nvPr/>
        </p:nvGrpSpPr>
        <p:grpSpPr>
          <a:xfrm>
            <a:off x="2012850" y="4135349"/>
            <a:ext cx="5612691" cy="2890302"/>
            <a:chOff x="2012850" y="4135349"/>
            <a:chExt cx="5612691" cy="2890302"/>
          </a:xfrm>
        </p:grpSpPr>
        <p:grpSp>
          <p:nvGrpSpPr>
            <p:cNvPr id="2802" name="Google Shape;2802;p23"/>
            <p:cNvGrpSpPr/>
            <p:nvPr/>
          </p:nvGrpSpPr>
          <p:grpSpPr>
            <a:xfrm rot="4367531">
              <a:off x="4198165" y="4328098"/>
              <a:ext cx="1600061" cy="2235046"/>
              <a:chOff x="3996441" y="87120"/>
              <a:chExt cx="849227" cy="1186243"/>
            </a:xfrm>
          </p:grpSpPr>
          <p:sp>
            <p:nvSpPr>
              <p:cNvPr id="2803" name="Google Shape;2803;p23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23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23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23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23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23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23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23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23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23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23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4" name="Google Shape;2814;p23"/>
            <p:cNvGrpSpPr/>
            <p:nvPr/>
          </p:nvGrpSpPr>
          <p:grpSpPr>
            <a:xfrm rot="-4429592">
              <a:off x="2508955" y="4097853"/>
              <a:ext cx="1600000" cy="2234961"/>
              <a:chOff x="3996441" y="87120"/>
              <a:chExt cx="849227" cy="1186243"/>
            </a:xfrm>
          </p:grpSpPr>
          <p:sp>
            <p:nvSpPr>
              <p:cNvPr id="2815" name="Google Shape;2815;p23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23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23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23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23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23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23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23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23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23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23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6" name="Google Shape;2826;p23"/>
            <p:cNvGrpSpPr/>
            <p:nvPr/>
          </p:nvGrpSpPr>
          <p:grpSpPr>
            <a:xfrm rot="4367531">
              <a:off x="5067447" y="4380349"/>
              <a:ext cx="1600061" cy="2235046"/>
              <a:chOff x="3996441" y="87120"/>
              <a:chExt cx="849227" cy="1186243"/>
            </a:xfrm>
          </p:grpSpPr>
          <p:sp>
            <p:nvSpPr>
              <p:cNvPr id="2827" name="Google Shape;2827;p23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23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23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23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23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23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23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23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23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23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23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8" name="Google Shape;2838;p23"/>
            <p:cNvGrpSpPr/>
            <p:nvPr/>
          </p:nvGrpSpPr>
          <p:grpSpPr>
            <a:xfrm rot="-1150444">
              <a:off x="5815833" y="4298827"/>
              <a:ext cx="1428399" cy="2563346"/>
              <a:chOff x="8268108" y="675218"/>
              <a:chExt cx="422841" cy="758842"/>
            </a:xfrm>
          </p:grpSpPr>
          <p:sp>
            <p:nvSpPr>
              <p:cNvPr id="2839" name="Google Shape;2839;p23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23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23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23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3" name="Google Shape;2843;p23"/>
            <p:cNvGrpSpPr/>
            <p:nvPr/>
          </p:nvGrpSpPr>
          <p:grpSpPr>
            <a:xfrm rot="206331">
              <a:off x="2055459" y="4487521"/>
              <a:ext cx="1277615" cy="1459054"/>
              <a:chOff x="7040587" y="1131380"/>
              <a:chExt cx="470735" cy="537586"/>
            </a:xfrm>
          </p:grpSpPr>
          <p:sp>
            <p:nvSpPr>
              <p:cNvPr id="2844" name="Google Shape;2844;p23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23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23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23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848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Google Shape;2849;p24"/>
          <p:cNvSpPr/>
          <p:nvPr/>
        </p:nvSpPr>
        <p:spPr>
          <a:xfrm>
            <a:off x="-337800" y="-624000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0" name="Google Shape;2850;p24"/>
          <p:cNvGrpSpPr/>
          <p:nvPr/>
        </p:nvGrpSpPr>
        <p:grpSpPr>
          <a:xfrm flipH="1">
            <a:off x="-1165248" y="2767051"/>
            <a:ext cx="3026236" cy="3587326"/>
            <a:chOff x="7259245" y="2681361"/>
            <a:chExt cx="3076693" cy="3587326"/>
          </a:xfrm>
        </p:grpSpPr>
        <p:grpSp>
          <p:nvGrpSpPr>
            <p:cNvPr id="2851" name="Google Shape;2851;p24"/>
            <p:cNvGrpSpPr/>
            <p:nvPr/>
          </p:nvGrpSpPr>
          <p:grpSpPr>
            <a:xfrm rot="-653690">
              <a:off x="8539153" y="3339916"/>
              <a:ext cx="1599994" cy="2234952"/>
              <a:chOff x="3996441" y="87120"/>
              <a:chExt cx="849227" cy="1186243"/>
            </a:xfrm>
          </p:grpSpPr>
          <p:sp>
            <p:nvSpPr>
              <p:cNvPr id="2852" name="Google Shape;2852;p24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24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24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24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24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24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24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24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24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24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24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3" name="Google Shape;2863;p24"/>
            <p:cNvGrpSpPr/>
            <p:nvPr/>
          </p:nvGrpSpPr>
          <p:grpSpPr>
            <a:xfrm rot="10800000">
              <a:off x="7259245" y="4604097"/>
              <a:ext cx="2605790" cy="1664590"/>
              <a:chOff x="5669385" y="-152150"/>
              <a:chExt cx="1383042" cy="883494"/>
            </a:xfrm>
          </p:grpSpPr>
          <p:sp>
            <p:nvSpPr>
              <p:cNvPr id="2864" name="Google Shape;2864;p24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24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24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24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24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24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24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1" name="Google Shape;2871;p24"/>
            <p:cNvGrpSpPr/>
            <p:nvPr/>
          </p:nvGrpSpPr>
          <p:grpSpPr>
            <a:xfrm rot="-5400000">
              <a:off x="8111717" y="3337324"/>
              <a:ext cx="2064563" cy="752637"/>
              <a:chOff x="4953913" y="785386"/>
              <a:chExt cx="1095782" cy="399467"/>
            </a:xfrm>
          </p:grpSpPr>
          <p:sp>
            <p:nvSpPr>
              <p:cNvPr id="2872" name="Google Shape;2872;p24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24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24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24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76" name="Google Shape;2876;p24"/>
          <p:cNvGrpSpPr/>
          <p:nvPr/>
        </p:nvGrpSpPr>
        <p:grpSpPr>
          <a:xfrm flipH="1">
            <a:off x="7284049" y="2181565"/>
            <a:ext cx="2938747" cy="5118707"/>
            <a:chOff x="-1072461" y="2126055"/>
            <a:chExt cx="2988050" cy="5118707"/>
          </a:xfrm>
        </p:grpSpPr>
        <p:grpSp>
          <p:nvGrpSpPr>
            <p:cNvPr id="2877" name="Google Shape;2877;p24"/>
            <p:cNvGrpSpPr/>
            <p:nvPr/>
          </p:nvGrpSpPr>
          <p:grpSpPr>
            <a:xfrm rot="-373500">
              <a:off x="-956004" y="2206215"/>
              <a:ext cx="1600037" cy="2235012"/>
              <a:chOff x="3996441" y="87120"/>
              <a:chExt cx="849227" cy="1186243"/>
            </a:xfrm>
          </p:grpSpPr>
          <p:sp>
            <p:nvSpPr>
              <p:cNvPr id="2878" name="Google Shape;2878;p24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24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24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24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24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24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24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24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24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24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24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9" name="Google Shape;2889;p24"/>
            <p:cNvGrpSpPr/>
            <p:nvPr/>
          </p:nvGrpSpPr>
          <p:grpSpPr>
            <a:xfrm rot="-3689794">
              <a:off x="-740433" y="4870354"/>
              <a:ext cx="2605749" cy="1664564"/>
              <a:chOff x="5669385" y="-152150"/>
              <a:chExt cx="1383042" cy="883494"/>
            </a:xfrm>
          </p:grpSpPr>
          <p:sp>
            <p:nvSpPr>
              <p:cNvPr id="2890" name="Google Shape;2890;p24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24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24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24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24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24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24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7" name="Google Shape;2897;p24"/>
            <p:cNvGrpSpPr/>
            <p:nvPr/>
          </p:nvGrpSpPr>
          <p:grpSpPr>
            <a:xfrm rot="10592362">
              <a:off x="-614421" y="3671006"/>
              <a:ext cx="1228830" cy="1463922"/>
              <a:chOff x="5806687" y="1410545"/>
              <a:chExt cx="477012" cy="568271"/>
            </a:xfrm>
          </p:grpSpPr>
          <p:sp>
            <p:nvSpPr>
              <p:cNvPr id="2898" name="Google Shape;2898;p24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24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24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24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02" name="Google Shape;2902;p24"/>
          <p:cNvGrpSpPr/>
          <p:nvPr/>
        </p:nvGrpSpPr>
        <p:grpSpPr>
          <a:xfrm>
            <a:off x="5881542" y="-1038714"/>
            <a:ext cx="4946034" cy="3735841"/>
            <a:chOff x="5881542" y="-1038714"/>
            <a:chExt cx="4946034" cy="3735841"/>
          </a:xfrm>
        </p:grpSpPr>
        <p:grpSp>
          <p:nvGrpSpPr>
            <p:cNvPr id="2903" name="Google Shape;2903;p24"/>
            <p:cNvGrpSpPr/>
            <p:nvPr/>
          </p:nvGrpSpPr>
          <p:grpSpPr>
            <a:xfrm flipH="1" rot="-5400000">
              <a:off x="6208992" y="-1366164"/>
              <a:ext cx="1600029" cy="2254930"/>
              <a:chOff x="3996441" y="87120"/>
              <a:chExt cx="849227" cy="1186243"/>
            </a:xfrm>
          </p:grpSpPr>
          <p:sp>
            <p:nvSpPr>
              <p:cNvPr id="2904" name="Google Shape;2904;p24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24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24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24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24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24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24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24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24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24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24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5" name="Google Shape;2915;p24"/>
            <p:cNvGrpSpPr/>
            <p:nvPr/>
          </p:nvGrpSpPr>
          <p:grpSpPr>
            <a:xfrm flipH="1" rot="588935">
              <a:off x="5929099" y="-416549"/>
              <a:ext cx="3012460" cy="802439"/>
              <a:chOff x="915235" y="704077"/>
              <a:chExt cx="1319859" cy="354511"/>
            </a:xfrm>
          </p:grpSpPr>
          <p:sp>
            <p:nvSpPr>
              <p:cNvPr id="2916" name="Google Shape;2916;p24"/>
              <p:cNvSpPr/>
              <p:nvPr/>
            </p:nvSpPr>
            <p:spPr>
              <a:xfrm>
                <a:off x="915235" y="704077"/>
                <a:ext cx="1319859" cy="354511"/>
              </a:xfrm>
              <a:custGeom>
                <a:rect b="b" l="l" r="r" t="t"/>
                <a:pathLst>
                  <a:path extrusionOk="0" h="3501" w="13035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28"/>
                      <a:pt x="2365" y="2534"/>
                      <a:pt x="3988" y="3087"/>
                    </a:cubicBezTo>
                    <a:cubicBezTo>
                      <a:pt x="4794" y="3362"/>
                      <a:pt x="5645" y="3500"/>
                      <a:pt x="6495" y="3500"/>
                    </a:cubicBezTo>
                    <a:cubicBezTo>
                      <a:pt x="7385" y="3500"/>
                      <a:pt x="8274" y="3349"/>
                      <a:pt x="9109" y="3043"/>
                    </a:cubicBezTo>
                    <a:cubicBezTo>
                      <a:pt x="10635" y="2490"/>
                      <a:pt x="11919" y="1473"/>
                      <a:pt x="13034" y="286"/>
                    </a:cubicBezTo>
                    <a:lnTo>
                      <a:pt x="12651" y="277"/>
                    </a:lnTo>
                    <a:cubicBezTo>
                      <a:pt x="11625" y="1303"/>
                      <a:pt x="10456" y="2178"/>
                      <a:pt x="9100" y="2677"/>
                    </a:cubicBezTo>
                    <a:cubicBezTo>
                      <a:pt x="8270" y="2983"/>
                      <a:pt x="7388" y="3135"/>
                      <a:pt x="6506" y="3135"/>
                    </a:cubicBezTo>
                    <a:cubicBezTo>
                      <a:pt x="5664" y="3135"/>
                      <a:pt x="4821" y="2996"/>
                      <a:pt x="4024" y="2722"/>
                    </a:cubicBezTo>
                    <a:cubicBezTo>
                      <a:pt x="2552" y="2213"/>
                      <a:pt x="1250" y="1250"/>
                      <a:pt x="322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24"/>
              <p:cNvSpPr/>
              <p:nvPr/>
            </p:nvSpPr>
            <p:spPr>
              <a:xfrm>
                <a:off x="915235" y="704077"/>
                <a:ext cx="1319859" cy="354511"/>
              </a:xfrm>
              <a:custGeom>
                <a:rect b="b" l="l" r="r" t="t"/>
                <a:pathLst>
                  <a:path extrusionOk="0" h="3501" w="13035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28"/>
                      <a:pt x="2365" y="2534"/>
                      <a:pt x="3988" y="3087"/>
                    </a:cubicBezTo>
                    <a:cubicBezTo>
                      <a:pt x="4794" y="3362"/>
                      <a:pt x="5645" y="3500"/>
                      <a:pt x="6495" y="3500"/>
                    </a:cubicBezTo>
                    <a:cubicBezTo>
                      <a:pt x="7385" y="3500"/>
                      <a:pt x="8274" y="3349"/>
                      <a:pt x="9109" y="3043"/>
                    </a:cubicBezTo>
                    <a:cubicBezTo>
                      <a:pt x="10635" y="2490"/>
                      <a:pt x="11919" y="1473"/>
                      <a:pt x="13034" y="286"/>
                    </a:cubicBezTo>
                    <a:lnTo>
                      <a:pt x="12713" y="277"/>
                    </a:lnTo>
                    <a:cubicBezTo>
                      <a:pt x="12490" y="554"/>
                      <a:pt x="12249" y="804"/>
                      <a:pt x="11991" y="1045"/>
                    </a:cubicBezTo>
                    <a:cubicBezTo>
                      <a:pt x="11652" y="1357"/>
                      <a:pt x="11286" y="1624"/>
                      <a:pt x="10920" y="1901"/>
                    </a:cubicBezTo>
                    <a:cubicBezTo>
                      <a:pt x="10581" y="2151"/>
                      <a:pt x="10224" y="2409"/>
                      <a:pt x="9841" y="2570"/>
                    </a:cubicBezTo>
                    <a:cubicBezTo>
                      <a:pt x="8767" y="3034"/>
                      <a:pt x="7591" y="3384"/>
                      <a:pt x="6432" y="3384"/>
                    </a:cubicBezTo>
                    <a:cubicBezTo>
                      <a:pt x="6030" y="3384"/>
                      <a:pt x="5630" y="3342"/>
                      <a:pt x="5237" y="3248"/>
                    </a:cubicBezTo>
                    <a:cubicBezTo>
                      <a:pt x="3890" y="2927"/>
                      <a:pt x="2543" y="2427"/>
                      <a:pt x="1508" y="1508"/>
                    </a:cubicBezTo>
                    <a:cubicBezTo>
                      <a:pt x="1267" y="1294"/>
                      <a:pt x="1053" y="1062"/>
                      <a:pt x="839" y="830"/>
                    </a:cubicBezTo>
                    <a:cubicBezTo>
                      <a:pt x="598" y="572"/>
                      <a:pt x="366" y="304"/>
                      <a:pt x="197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8" name="Google Shape;2918;p24"/>
            <p:cNvGrpSpPr/>
            <p:nvPr/>
          </p:nvGrpSpPr>
          <p:grpSpPr>
            <a:xfrm flipH="1" rot="-9342536">
              <a:off x="8819860" y="229358"/>
              <a:ext cx="1611866" cy="2238409"/>
              <a:chOff x="3996441" y="87120"/>
              <a:chExt cx="849227" cy="1186243"/>
            </a:xfrm>
          </p:grpSpPr>
          <p:sp>
            <p:nvSpPr>
              <p:cNvPr id="2919" name="Google Shape;2919;p24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24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24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24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24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24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24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24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24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24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24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0" name="Google Shape;2930;p24"/>
            <p:cNvGrpSpPr/>
            <p:nvPr/>
          </p:nvGrpSpPr>
          <p:grpSpPr>
            <a:xfrm flipH="1" rot="5721511">
              <a:off x="8609130" y="-439579"/>
              <a:ext cx="1228955" cy="1476861"/>
              <a:chOff x="5806687" y="1410545"/>
              <a:chExt cx="477012" cy="568271"/>
            </a:xfrm>
          </p:grpSpPr>
          <p:sp>
            <p:nvSpPr>
              <p:cNvPr id="2931" name="Google Shape;2931;p24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24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24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24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35" name="Google Shape;2935;p24"/>
          <p:cNvSpPr/>
          <p:nvPr/>
        </p:nvSpPr>
        <p:spPr>
          <a:xfrm>
            <a:off x="2250281" y="4604094"/>
            <a:ext cx="813820" cy="381072"/>
          </a:xfrm>
          <a:custGeom>
            <a:rect b="b" l="l" r="r" t="t"/>
            <a:pathLst>
              <a:path extrusionOk="0" h="2256" w="4818">
                <a:moveTo>
                  <a:pt x="1601" y="0"/>
                </a:moveTo>
                <a:cubicBezTo>
                  <a:pt x="1436" y="0"/>
                  <a:pt x="1268" y="46"/>
                  <a:pt x="1133" y="140"/>
                </a:cubicBezTo>
                <a:cubicBezTo>
                  <a:pt x="768" y="417"/>
                  <a:pt x="527" y="1246"/>
                  <a:pt x="821" y="1612"/>
                </a:cubicBezTo>
                <a:cubicBezTo>
                  <a:pt x="661" y="1621"/>
                  <a:pt x="491" y="1639"/>
                  <a:pt x="339" y="1683"/>
                </a:cubicBezTo>
                <a:cubicBezTo>
                  <a:pt x="232" y="1719"/>
                  <a:pt x="125" y="1764"/>
                  <a:pt x="63" y="1853"/>
                </a:cubicBezTo>
                <a:cubicBezTo>
                  <a:pt x="0" y="1933"/>
                  <a:pt x="0" y="2076"/>
                  <a:pt x="90" y="2138"/>
                </a:cubicBezTo>
                <a:cubicBezTo>
                  <a:pt x="134" y="2165"/>
                  <a:pt x="188" y="2174"/>
                  <a:pt x="241" y="2174"/>
                </a:cubicBezTo>
                <a:cubicBezTo>
                  <a:pt x="850" y="2229"/>
                  <a:pt x="1461" y="2256"/>
                  <a:pt x="2071" y="2256"/>
                </a:cubicBezTo>
                <a:cubicBezTo>
                  <a:pt x="2855" y="2256"/>
                  <a:pt x="3639" y="2211"/>
                  <a:pt x="4416" y="2120"/>
                </a:cubicBezTo>
                <a:cubicBezTo>
                  <a:pt x="4532" y="2112"/>
                  <a:pt x="4648" y="2094"/>
                  <a:pt x="4729" y="2013"/>
                </a:cubicBezTo>
                <a:cubicBezTo>
                  <a:pt x="4818" y="1915"/>
                  <a:pt x="4818" y="1755"/>
                  <a:pt x="4746" y="1639"/>
                </a:cubicBezTo>
                <a:cubicBezTo>
                  <a:pt x="4675" y="1532"/>
                  <a:pt x="4550" y="1460"/>
                  <a:pt x="4425" y="1407"/>
                </a:cubicBezTo>
                <a:cubicBezTo>
                  <a:pt x="4276" y="1350"/>
                  <a:pt x="4115" y="1321"/>
                  <a:pt x="3952" y="1321"/>
                </a:cubicBezTo>
                <a:cubicBezTo>
                  <a:pt x="3782" y="1321"/>
                  <a:pt x="3612" y="1352"/>
                  <a:pt x="3453" y="1416"/>
                </a:cubicBezTo>
                <a:cubicBezTo>
                  <a:pt x="3360" y="951"/>
                  <a:pt x="2916" y="674"/>
                  <a:pt x="2468" y="674"/>
                </a:cubicBezTo>
                <a:cubicBezTo>
                  <a:pt x="2401" y="674"/>
                  <a:pt x="2333" y="680"/>
                  <a:pt x="2266" y="693"/>
                </a:cubicBezTo>
                <a:cubicBezTo>
                  <a:pt x="2354" y="244"/>
                  <a:pt x="1984" y="0"/>
                  <a:pt x="1601" y="0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24"/>
          <p:cNvSpPr/>
          <p:nvPr/>
        </p:nvSpPr>
        <p:spPr>
          <a:xfrm flipH="1">
            <a:off x="5742849" y="4608650"/>
            <a:ext cx="840445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7" name="Google Shape;2937;p24"/>
          <p:cNvGrpSpPr/>
          <p:nvPr/>
        </p:nvGrpSpPr>
        <p:grpSpPr>
          <a:xfrm>
            <a:off x="4151763" y="-331817"/>
            <a:ext cx="840467" cy="822335"/>
            <a:chOff x="4118763" y="209958"/>
            <a:chExt cx="840467" cy="822335"/>
          </a:xfrm>
        </p:grpSpPr>
        <p:sp>
          <p:nvSpPr>
            <p:cNvPr id="2938" name="Google Shape;2938;p24"/>
            <p:cNvSpPr/>
            <p:nvPr/>
          </p:nvSpPr>
          <p:spPr>
            <a:xfrm>
              <a:off x="4118763" y="209958"/>
              <a:ext cx="840467" cy="822335"/>
            </a:xfrm>
            <a:custGeom>
              <a:rect b="b" l="l" r="r" t="t"/>
              <a:pathLst>
                <a:path extrusionOk="0" h="3117" w="3186">
                  <a:moveTo>
                    <a:pt x="1586" y="0"/>
                  </a:moveTo>
                  <a:cubicBezTo>
                    <a:pt x="758" y="0"/>
                    <a:pt x="71" y="657"/>
                    <a:pt x="36" y="1491"/>
                  </a:cubicBezTo>
                  <a:cubicBezTo>
                    <a:pt x="1" y="2357"/>
                    <a:pt x="670" y="3079"/>
                    <a:pt x="1526" y="3115"/>
                  </a:cubicBezTo>
                  <a:cubicBezTo>
                    <a:pt x="1548" y="3116"/>
                    <a:pt x="1570" y="3116"/>
                    <a:pt x="1592" y="3116"/>
                  </a:cubicBezTo>
                  <a:cubicBezTo>
                    <a:pt x="2428" y="3116"/>
                    <a:pt x="3115" y="2459"/>
                    <a:pt x="3150" y="1616"/>
                  </a:cubicBezTo>
                  <a:cubicBezTo>
                    <a:pt x="3186" y="760"/>
                    <a:pt x="2516" y="37"/>
                    <a:pt x="1651" y="1"/>
                  </a:cubicBezTo>
                  <a:cubicBezTo>
                    <a:pt x="1629" y="1"/>
                    <a:pt x="1607" y="0"/>
                    <a:pt x="1586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24"/>
            <p:cNvSpPr/>
            <p:nvPr/>
          </p:nvSpPr>
          <p:spPr>
            <a:xfrm>
              <a:off x="4238790" y="327617"/>
              <a:ext cx="600409" cy="586741"/>
            </a:xfrm>
            <a:custGeom>
              <a:rect b="b" l="l" r="r" t="t"/>
              <a:pathLst>
                <a:path extrusionOk="0" h="2224" w="2276">
                  <a:moveTo>
                    <a:pt x="1130" y="0"/>
                  </a:moveTo>
                  <a:cubicBezTo>
                    <a:pt x="545" y="0"/>
                    <a:pt x="54" y="473"/>
                    <a:pt x="27" y="1063"/>
                  </a:cubicBezTo>
                  <a:cubicBezTo>
                    <a:pt x="1" y="1679"/>
                    <a:pt x="482" y="2196"/>
                    <a:pt x="1089" y="2223"/>
                  </a:cubicBezTo>
                  <a:cubicBezTo>
                    <a:pt x="1100" y="2223"/>
                    <a:pt x="1112" y="2223"/>
                    <a:pt x="1123" y="2223"/>
                  </a:cubicBezTo>
                  <a:cubicBezTo>
                    <a:pt x="1723" y="2223"/>
                    <a:pt x="2223" y="1757"/>
                    <a:pt x="2249" y="1152"/>
                  </a:cubicBezTo>
                  <a:cubicBezTo>
                    <a:pt x="2276" y="546"/>
                    <a:pt x="1794" y="28"/>
                    <a:pt x="1178" y="2"/>
                  </a:cubicBezTo>
                  <a:cubicBezTo>
                    <a:pt x="1162" y="1"/>
                    <a:pt x="1146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41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24"/>
            <p:cNvSpPr/>
            <p:nvPr/>
          </p:nvSpPr>
          <p:spPr>
            <a:xfrm>
              <a:off x="4394166" y="478516"/>
              <a:ext cx="289652" cy="285192"/>
            </a:xfrm>
            <a:custGeom>
              <a:rect b="b" l="l" r="r" t="t"/>
              <a:pathLst>
                <a:path extrusionOk="0" h="1081" w="1098">
                  <a:moveTo>
                    <a:pt x="554" y="0"/>
                  </a:moveTo>
                  <a:cubicBezTo>
                    <a:pt x="267" y="0"/>
                    <a:pt x="18" y="220"/>
                    <a:pt x="9" y="518"/>
                  </a:cubicBezTo>
                  <a:cubicBezTo>
                    <a:pt x="1" y="812"/>
                    <a:pt x="232" y="1062"/>
                    <a:pt x="527" y="1080"/>
                  </a:cubicBezTo>
                  <a:cubicBezTo>
                    <a:pt x="532" y="1080"/>
                    <a:pt x="538" y="1080"/>
                    <a:pt x="543" y="1080"/>
                  </a:cubicBezTo>
                  <a:cubicBezTo>
                    <a:pt x="830" y="1080"/>
                    <a:pt x="1071" y="851"/>
                    <a:pt x="1089" y="562"/>
                  </a:cubicBezTo>
                  <a:cubicBezTo>
                    <a:pt x="1098" y="259"/>
                    <a:pt x="866" y="9"/>
                    <a:pt x="571" y="0"/>
                  </a:cubicBezTo>
                  <a:cubicBezTo>
                    <a:pt x="566" y="0"/>
                    <a:pt x="560" y="0"/>
                    <a:pt x="554" y="0"/>
                  </a:cubicBezTo>
                  <a:close/>
                </a:path>
              </a:pathLst>
            </a:custGeom>
            <a:solidFill>
              <a:srgbClr val="FFFFFF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1" name="Google Shape;2941;p24"/>
          <p:cNvGrpSpPr/>
          <p:nvPr/>
        </p:nvGrpSpPr>
        <p:grpSpPr>
          <a:xfrm>
            <a:off x="-1504763" y="-1038737"/>
            <a:ext cx="3078451" cy="3693793"/>
            <a:chOff x="-1504763" y="-1038737"/>
            <a:chExt cx="3078451" cy="3693793"/>
          </a:xfrm>
        </p:grpSpPr>
        <p:grpSp>
          <p:nvGrpSpPr>
            <p:cNvPr id="2942" name="Google Shape;2942;p24"/>
            <p:cNvGrpSpPr/>
            <p:nvPr/>
          </p:nvGrpSpPr>
          <p:grpSpPr>
            <a:xfrm rot="8480098">
              <a:off x="-981950" y="-125816"/>
              <a:ext cx="1599999" cy="2234959"/>
              <a:chOff x="3996441" y="87120"/>
              <a:chExt cx="849227" cy="1186243"/>
            </a:xfrm>
          </p:grpSpPr>
          <p:sp>
            <p:nvSpPr>
              <p:cNvPr id="2943" name="Google Shape;2943;p24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24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24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24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24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24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24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24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24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24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24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54" name="Google Shape;2954;p24"/>
            <p:cNvGrpSpPr/>
            <p:nvPr/>
          </p:nvGrpSpPr>
          <p:grpSpPr>
            <a:xfrm>
              <a:off x="-1032102" y="-1038737"/>
              <a:ext cx="2605790" cy="1664590"/>
              <a:chOff x="5669385" y="-152150"/>
              <a:chExt cx="1383042" cy="883494"/>
            </a:xfrm>
          </p:grpSpPr>
          <p:sp>
            <p:nvSpPr>
              <p:cNvPr id="2955" name="Google Shape;2955;p24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24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24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24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24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24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24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2" name="Google Shape;2962;p24"/>
            <p:cNvGrpSpPr/>
            <p:nvPr/>
          </p:nvGrpSpPr>
          <p:grpSpPr>
            <a:xfrm rot="-2441837">
              <a:off x="-1214288" y="1320370"/>
              <a:ext cx="2064477" cy="752605"/>
              <a:chOff x="4953913" y="785386"/>
              <a:chExt cx="1095782" cy="399467"/>
            </a:xfrm>
          </p:grpSpPr>
          <p:sp>
            <p:nvSpPr>
              <p:cNvPr id="2963" name="Google Shape;2963;p24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24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24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24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967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p25"/>
          <p:cNvSpPr/>
          <p:nvPr/>
        </p:nvSpPr>
        <p:spPr>
          <a:xfrm>
            <a:off x="-337800" y="-623975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9" name="Google Shape;2969;p25"/>
          <p:cNvGrpSpPr/>
          <p:nvPr/>
        </p:nvGrpSpPr>
        <p:grpSpPr>
          <a:xfrm>
            <a:off x="5947225" y="-1293104"/>
            <a:ext cx="4645813" cy="3698030"/>
            <a:chOff x="5947225" y="-1293104"/>
            <a:chExt cx="4645813" cy="3698030"/>
          </a:xfrm>
        </p:grpSpPr>
        <p:grpSp>
          <p:nvGrpSpPr>
            <p:cNvPr id="2970" name="Google Shape;2970;p25"/>
            <p:cNvGrpSpPr/>
            <p:nvPr/>
          </p:nvGrpSpPr>
          <p:grpSpPr>
            <a:xfrm rot="-2383335">
              <a:off x="8463472" y="-83436"/>
              <a:ext cx="1600075" cy="2235065"/>
              <a:chOff x="3996441" y="87120"/>
              <a:chExt cx="849227" cy="1186243"/>
            </a:xfrm>
          </p:grpSpPr>
          <p:sp>
            <p:nvSpPr>
              <p:cNvPr id="2971" name="Google Shape;2971;p25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25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25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25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25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25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25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25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25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25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25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2" name="Google Shape;2982;p25"/>
            <p:cNvGrpSpPr/>
            <p:nvPr/>
          </p:nvGrpSpPr>
          <p:grpSpPr>
            <a:xfrm rot="-6013754">
              <a:off x="6389032" y="-1424856"/>
              <a:ext cx="1600070" cy="2235058"/>
              <a:chOff x="3996441" y="87120"/>
              <a:chExt cx="849227" cy="1186243"/>
            </a:xfrm>
          </p:grpSpPr>
          <p:sp>
            <p:nvSpPr>
              <p:cNvPr id="2983" name="Google Shape;2983;p25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25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25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25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25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25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25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25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25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25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25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4" name="Google Shape;2994;p25"/>
            <p:cNvGrpSpPr/>
            <p:nvPr/>
          </p:nvGrpSpPr>
          <p:grpSpPr>
            <a:xfrm>
              <a:off x="7167504" y="-459650"/>
              <a:ext cx="2138241" cy="999056"/>
              <a:chOff x="1889010" y="646259"/>
              <a:chExt cx="944912" cy="441494"/>
            </a:xfrm>
          </p:grpSpPr>
          <p:sp>
            <p:nvSpPr>
              <p:cNvPr id="2995" name="Google Shape;2995;p25"/>
              <p:cNvSpPr/>
              <p:nvPr/>
            </p:nvSpPr>
            <p:spPr>
              <a:xfrm>
                <a:off x="1889010" y="646259"/>
                <a:ext cx="944912" cy="441494"/>
              </a:xfrm>
              <a:custGeom>
                <a:rect b="b" l="l" r="r" t="t"/>
                <a:pathLst>
                  <a:path extrusionOk="0" h="4360" w="9332">
                    <a:moveTo>
                      <a:pt x="9332" y="1"/>
                    </a:moveTo>
                    <a:cubicBezTo>
                      <a:pt x="8922" y="634"/>
                      <a:pt x="8565" y="1312"/>
                      <a:pt x="8137" y="1937"/>
                    </a:cubicBezTo>
                    <a:cubicBezTo>
                      <a:pt x="7699" y="2561"/>
                      <a:pt x="7200" y="3230"/>
                      <a:pt x="6513" y="3551"/>
                    </a:cubicBezTo>
                    <a:cubicBezTo>
                      <a:pt x="6245" y="3685"/>
                      <a:pt x="5960" y="3819"/>
                      <a:pt x="5665" y="3873"/>
                    </a:cubicBezTo>
                    <a:cubicBezTo>
                      <a:pt x="5533" y="3901"/>
                      <a:pt x="5399" y="3912"/>
                      <a:pt x="5263" y="3912"/>
                    </a:cubicBezTo>
                    <a:cubicBezTo>
                      <a:pt x="5142" y="3912"/>
                      <a:pt x="5020" y="3903"/>
                      <a:pt x="4898" y="3890"/>
                    </a:cubicBezTo>
                    <a:cubicBezTo>
                      <a:pt x="4711" y="3873"/>
                      <a:pt x="4532" y="3846"/>
                      <a:pt x="4354" y="3783"/>
                    </a:cubicBezTo>
                    <a:cubicBezTo>
                      <a:pt x="4167" y="3703"/>
                      <a:pt x="3997" y="3569"/>
                      <a:pt x="3837" y="3444"/>
                    </a:cubicBezTo>
                    <a:cubicBezTo>
                      <a:pt x="3194" y="2927"/>
                      <a:pt x="2570" y="2383"/>
                      <a:pt x="1972" y="1812"/>
                    </a:cubicBezTo>
                    <a:cubicBezTo>
                      <a:pt x="1687" y="1535"/>
                      <a:pt x="1133" y="1018"/>
                      <a:pt x="777" y="831"/>
                    </a:cubicBezTo>
                    <a:lnTo>
                      <a:pt x="1" y="822"/>
                    </a:lnTo>
                    <a:lnTo>
                      <a:pt x="1" y="822"/>
                    </a:lnTo>
                    <a:cubicBezTo>
                      <a:pt x="348" y="1045"/>
                      <a:pt x="679" y="1321"/>
                      <a:pt x="1035" y="1509"/>
                    </a:cubicBezTo>
                    <a:cubicBezTo>
                      <a:pt x="1392" y="1696"/>
                      <a:pt x="1687" y="1981"/>
                      <a:pt x="1972" y="2258"/>
                    </a:cubicBezTo>
                    <a:cubicBezTo>
                      <a:pt x="2570" y="2829"/>
                      <a:pt x="3194" y="3373"/>
                      <a:pt x="3837" y="3890"/>
                    </a:cubicBezTo>
                    <a:cubicBezTo>
                      <a:pt x="3997" y="4024"/>
                      <a:pt x="4167" y="4149"/>
                      <a:pt x="4354" y="4229"/>
                    </a:cubicBezTo>
                    <a:cubicBezTo>
                      <a:pt x="4532" y="4301"/>
                      <a:pt x="4711" y="4328"/>
                      <a:pt x="4898" y="4345"/>
                    </a:cubicBezTo>
                    <a:cubicBezTo>
                      <a:pt x="5018" y="4354"/>
                      <a:pt x="5138" y="4360"/>
                      <a:pt x="5257" y="4360"/>
                    </a:cubicBezTo>
                    <a:cubicBezTo>
                      <a:pt x="5395" y="4360"/>
                      <a:pt x="5531" y="4351"/>
                      <a:pt x="5665" y="4328"/>
                    </a:cubicBezTo>
                    <a:cubicBezTo>
                      <a:pt x="5960" y="4265"/>
                      <a:pt x="6245" y="4140"/>
                      <a:pt x="6513" y="4006"/>
                    </a:cubicBezTo>
                    <a:cubicBezTo>
                      <a:pt x="7200" y="3676"/>
                      <a:pt x="7699" y="3016"/>
                      <a:pt x="8137" y="2383"/>
                    </a:cubicBezTo>
                    <a:cubicBezTo>
                      <a:pt x="8565" y="1758"/>
                      <a:pt x="8922" y="1089"/>
                      <a:pt x="9332" y="447"/>
                    </a:cubicBezTo>
                    <a:lnTo>
                      <a:pt x="9332" y="1"/>
                    </a:lnTo>
                    <a:close/>
                  </a:path>
                </a:pathLst>
              </a:custGeom>
              <a:solidFill>
                <a:srgbClr val="8A63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25"/>
              <p:cNvSpPr/>
              <p:nvPr/>
            </p:nvSpPr>
            <p:spPr>
              <a:xfrm>
                <a:off x="1889010" y="646259"/>
                <a:ext cx="944912" cy="441494"/>
              </a:xfrm>
              <a:custGeom>
                <a:rect b="b" l="l" r="r" t="t"/>
                <a:pathLst>
                  <a:path extrusionOk="0" h="4360" w="9332">
                    <a:moveTo>
                      <a:pt x="9332" y="1"/>
                    </a:moveTo>
                    <a:cubicBezTo>
                      <a:pt x="8922" y="634"/>
                      <a:pt x="8565" y="1312"/>
                      <a:pt x="8137" y="1937"/>
                    </a:cubicBezTo>
                    <a:cubicBezTo>
                      <a:pt x="7699" y="2561"/>
                      <a:pt x="7200" y="3230"/>
                      <a:pt x="6513" y="3551"/>
                    </a:cubicBezTo>
                    <a:cubicBezTo>
                      <a:pt x="6245" y="3685"/>
                      <a:pt x="5960" y="3819"/>
                      <a:pt x="5665" y="3873"/>
                    </a:cubicBezTo>
                    <a:cubicBezTo>
                      <a:pt x="5533" y="3901"/>
                      <a:pt x="5399" y="3912"/>
                      <a:pt x="5263" y="3912"/>
                    </a:cubicBezTo>
                    <a:cubicBezTo>
                      <a:pt x="5142" y="3912"/>
                      <a:pt x="5020" y="3903"/>
                      <a:pt x="4898" y="3890"/>
                    </a:cubicBezTo>
                    <a:cubicBezTo>
                      <a:pt x="4711" y="3873"/>
                      <a:pt x="4532" y="3846"/>
                      <a:pt x="4354" y="3783"/>
                    </a:cubicBezTo>
                    <a:cubicBezTo>
                      <a:pt x="4167" y="3703"/>
                      <a:pt x="3997" y="3569"/>
                      <a:pt x="3837" y="3444"/>
                    </a:cubicBezTo>
                    <a:cubicBezTo>
                      <a:pt x="3194" y="2927"/>
                      <a:pt x="2570" y="2383"/>
                      <a:pt x="1972" y="1812"/>
                    </a:cubicBezTo>
                    <a:cubicBezTo>
                      <a:pt x="1687" y="1535"/>
                      <a:pt x="1133" y="1018"/>
                      <a:pt x="777" y="831"/>
                    </a:cubicBezTo>
                    <a:lnTo>
                      <a:pt x="1" y="822"/>
                    </a:lnTo>
                    <a:lnTo>
                      <a:pt x="1" y="822"/>
                    </a:lnTo>
                    <a:cubicBezTo>
                      <a:pt x="348" y="1045"/>
                      <a:pt x="679" y="1321"/>
                      <a:pt x="1035" y="1509"/>
                    </a:cubicBezTo>
                    <a:cubicBezTo>
                      <a:pt x="1392" y="1696"/>
                      <a:pt x="1687" y="1981"/>
                      <a:pt x="1972" y="2258"/>
                    </a:cubicBezTo>
                    <a:cubicBezTo>
                      <a:pt x="2570" y="2829"/>
                      <a:pt x="3194" y="3373"/>
                      <a:pt x="3837" y="3890"/>
                    </a:cubicBezTo>
                    <a:cubicBezTo>
                      <a:pt x="3997" y="4024"/>
                      <a:pt x="4167" y="4149"/>
                      <a:pt x="4354" y="4229"/>
                    </a:cubicBezTo>
                    <a:cubicBezTo>
                      <a:pt x="4532" y="4301"/>
                      <a:pt x="4711" y="4328"/>
                      <a:pt x="4898" y="4345"/>
                    </a:cubicBezTo>
                    <a:cubicBezTo>
                      <a:pt x="5018" y="4354"/>
                      <a:pt x="5138" y="4360"/>
                      <a:pt x="5257" y="4360"/>
                    </a:cubicBezTo>
                    <a:cubicBezTo>
                      <a:pt x="5395" y="4360"/>
                      <a:pt x="5531" y="4351"/>
                      <a:pt x="5665" y="4328"/>
                    </a:cubicBezTo>
                    <a:cubicBezTo>
                      <a:pt x="5960" y="4265"/>
                      <a:pt x="6245" y="4140"/>
                      <a:pt x="6513" y="4006"/>
                    </a:cubicBezTo>
                    <a:cubicBezTo>
                      <a:pt x="7200" y="3676"/>
                      <a:pt x="7699" y="3016"/>
                      <a:pt x="8137" y="2383"/>
                    </a:cubicBezTo>
                    <a:cubicBezTo>
                      <a:pt x="8565" y="1758"/>
                      <a:pt x="8922" y="1089"/>
                      <a:pt x="9332" y="447"/>
                    </a:cubicBezTo>
                    <a:lnTo>
                      <a:pt x="93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25"/>
              <p:cNvSpPr/>
              <p:nvPr/>
            </p:nvSpPr>
            <p:spPr>
              <a:xfrm>
                <a:off x="1889010" y="668839"/>
                <a:ext cx="944912" cy="418913"/>
              </a:xfrm>
              <a:custGeom>
                <a:rect b="b" l="l" r="r" t="t"/>
                <a:pathLst>
                  <a:path extrusionOk="0" h="4137" w="9332">
                    <a:moveTo>
                      <a:pt x="9332" y="1"/>
                    </a:moveTo>
                    <a:cubicBezTo>
                      <a:pt x="8797" y="1089"/>
                      <a:pt x="8110" y="2106"/>
                      <a:pt x="7280" y="3007"/>
                    </a:cubicBezTo>
                    <a:cubicBezTo>
                      <a:pt x="7111" y="3186"/>
                      <a:pt x="6932" y="3364"/>
                      <a:pt x="6727" y="3498"/>
                    </a:cubicBezTo>
                    <a:cubicBezTo>
                      <a:pt x="6442" y="3676"/>
                      <a:pt x="6111" y="3748"/>
                      <a:pt x="5781" y="3801"/>
                    </a:cubicBezTo>
                    <a:cubicBezTo>
                      <a:pt x="5555" y="3841"/>
                      <a:pt x="5323" y="3870"/>
                      <a:pt x="5094" y="3870"/>
                    </a:cubicBezTo>
                    <a:cubicBezTo>
                      <a:pt x="4916" y="3870"/>
                      <a:pt x="4739" y="3853"/>
                      <a:pt x="4568" y="3810"/>
                    </a:cubicBezTo>
                    <a:cubicBezTo>
                      <a:pt x="3944" y="3641"/>
                      <a:pt x="3462" y="3159"/>
                      <a:pt x="2989" y="2713"/>
                    </a:cubicBezTo>
                    <a:cubicBezTo>
                      <a:pt x="2168" y="1928"/>
                      <a:pt x="1285" y="1223"/>
                      <a:pt x="331" y="608"/>
                    </a:cubicBezTo>
                    <a:lnTo>
                      <a:pt x="1" y="599"/>
                    </a:lnTo>
                    <a:lnTo>
                      <a:pt x="1" y="599"/>
                    </a:lnTo>
                    <a:cubicBezTo>
                      <a:pt x="348" y="822"/>
                      <a:pt x="679" y="1098"/>
                      <a:pt x="1035" y="1286"/>
                    </a:cubicBezTo>
                    <a:cubicBezTo>
                      <a:pt x="1392" y="1473"/>
                      <a:pt x="1687" y="1758"/>
                      <a:pt x="1972" y="2035"/>
                    </a:cubicBezTo>
                    <a:cubicBezTo>
                      <a:pt x="2570" y="2606"/>
                      <a:pt x="3194" y="3150"/>
                      <a:pt x="3837" y="3667"/>
                    </a:cubicBezTo>
                    <a:cubicBezTo>
                      <a:pt x="3997" y="3801"/>
                      <a:pt x="4167" y="3926"/>
                      <a:pt x="4354" y="4006"/>
                    </a:cubicBezTo>
                    <a:cubicBezTo>
                      <a:pt x="4532" y="4078"/>
                      <a:pt x="4711" y="4105"/>
                      <a:pt x="4898" y="4122"/>
                    </a:cubicBezTo>
                    <a:cubicBezTo>
                      <a:pt x="5018" y="4131"/>
                      <a:pt x="5138" y="4137"/>
                      <a:pt x="5257" y="4137"/>
                    </a:cubicBezTo>
                    <a:cubicBezTo>
                      <a:pt x="5395" y="4137"/>
                      <a:pt x="5531" y="4128"/>
                      <a:pt x="5665" y="4105"/>
                    </a:cubicBezTo>
                    <a:cubicBezTo>
                      <a:pt x="5960" y="4042"/>
                      <a:pt x="6245" y="3917"/>
                      <a:pt x="6513" y="3783"/>
                    </a:cubicBezTo>
                    <a:cubicBezTo>
                      <a:pt x="7200" y="3453"/>
                      <a:pt x="7699" y="2793"/>
                      <a:pt x="8137" y="2160"/>
                    </a:cubicBezTo>
                    <a:cubicBezTo>
                      <a:pt x="8565" y="1535"/>
                      <a:pt x="8922" y="866"/>
                      <a:pt x="9332" y="224"/>
                    </a:cubicBezTo>
                    <a:lnTo>
                      <a:pt x="9332" y="1"/>
                    </a:ln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8" name="Google Shape;2998;p25"/>
            <p:cNvGrpSpPr/>
            <p:nvPr/>
          </p:nvGrpSpPr>
          <p:grpSpPr>
            <a:xfrm rot="-655394">
              <a:off x="8355951" y="-53302"/>
              <a:ext cx="1385610" cy="1450537"/>
              <a:chOff x="6541903" y="866189"/>
              <a:chExt cx="510528" cy="534450"/>
            </a:xfrm>
          </p:grpSpPr>
          <p:sp>
            <p:nvSpPr>
              <p:cNvPr id="2999" name="Google Shape;2999;p25"/>
              <p:cNvSpPr/>
              <p:nvPr/>
            </p:nvSpPr>
            <p:spPr>
              <a:xfrm>
                <a:off x="6541903" y="866189"/>
                <a:ext cx="510528" cy="534450"/>
              </a:xfrm>
              <a:custGeom>
                <a:rect b="b" l="l" r="r" t="t"/>
                <a:pathLst>
                  <a:path extrusionOk="0" h="5278" w="5042">
                    <a:moveTo>
                      <a:pt x="3760" y="1"/>
                    </a:moveTo>
                    <a:cubicBezTo>
                      <a:pt x="3713" y="1"/>
                      <a:pt x="3669" y="5"/>
                      <a:pt x="3632" y="15"/>
                    </a:cubicBezTo>
                    <a:cubicBezTo>
                      <a:pt x="2829" y="229"/>
                      <a:pt x="2240" y="933"/>
                      <a:pt x="1883" y="1683"/>
                    </a:cubicBezTo>
                    <a:cubicBezTo>
                      <a:pt x="1526" y="2432"/>
                      <a:pt x="1339" y="3253"/>
                      <a:pt x="1000" y="4020"/>
                    </a:cubicBezTo>
                    <a:cubicBezTo>
                      <a:pt x="777" y="4529"/>
                      <a:pt x="438" y="4921"/>
                      <a:pt x="1" y="5278"/>
                    </a:cubicBezTo>
                    <a:cubicBezTo>
                      <a:pt x="1339" y="4725"/>
                      <a:pt x="2731" y="4109"/>
                      <a:pt x="3605" y="2950"/>
                    </a:cubicBezTo>
                    <a:cubicBezTo>
                      <a:pt x="4078" y="2334"/>
                      <a:pt x="4399" y="1567"/>
                      <a:pt x="5041" y="1130"/>
                    </a:cubicBezTo>
                    <a:cubicBezTo>
                      <a:pt x="4970" y="701"/>
                      <a:pt x="4667" y="362"/>
                      <a:pt x="4292" y="139"/>
                    </a:cubicBezTo>
                    <a:cubicBezTo>
                      <a:pt x="4165" y="62"/>
                      <a:pt x="3937" y="1"/>
                      <a:pt x="37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25"/>
              <p:cNvSpPr/>
              <p:nvPr/>
            </p:nvSpPr>
            <p:spPr>
              <a:xfrm>
                <a:off x="6623212" y="874795"/>
                <a:ext cx="418386" cy="471669"/>
              </a:xfrm>
              <a:custGeom>
                <a:rect b="b" l="l" r="r" t="t"/>
                <a:pathLst>
                  <a:path extrusionOk="0" h="4658" w="4132">
                    <a:moveTo>
                      <a:pt x="3382" y="1"/>
                    </a:moveTo>
                    <a:cubicBezTo>
                      <a:pt x="3177" y="224"/>
                      <a:pt x="2998" y="474"/>
                      <a:pt x="2855" y="750"/>
                    </a:cubicBezTo>
                    <a:cubicBezTo>
                      <a:pt x="2873" y="509"/>
                      <a:pt x="2927" y="269"/>
                      <a:pt x="3025" y="54"/>
                    </a:cubicBezTo>
                    <a:lnTo>
                      <a:pt x="3025" y="54"/>
                    </a:lnTo>
                    <a:cubicBezTo>
                      <a:pt x="2820" y="376"/>
                      <a:pt x="2695" y="741"/>
                      <a:pt x="2570" y="1107"/>
                    </a:cubicBezTo>
                    <a:cubicBezTo>
                      <a:pt x="2606" y="839"/>
                      <a:pt x="2632" y="563"/>
                      <a:pt x="2659" y="295"/>
                    </a:cubicBezTo>
                    <a:lnTo>
                      <a:pt x="2659" y="295"/>
                    </a:lnTo>
                    <a:cubicBezTo>
                      <a:pt x="2418" y="750"/>
                      <a:pt x="2222" y="1232"/>
                      <a:pt x="2088" y="1732"/>
                    </a:cubicBezTo>
                    <a:cubicBezTo>
                      <a:pt x="2035" y="1419"/>
                      <a:pt x="2061" y="1098"/>
                      <a:pt x="2106" y="786"/>
                    </a:cubicBezTo>
                    <a:lnTo>
                      <a:pt x="2106" y="786"/>
                    </a:lnTo>
                    <a:cubicBezTo>
                      <a:pt x="1874" y="1250"/>
                      <a:pt x="1740" y="1758"/>
                      <a:pt x="1696" y="2276"/>
                    </a:cubicBezTo>
                    <a:cubicBezTo>
                      <a:pt x="1615" y="1928"/>
                      <a:pt x="1580" y="1571"/>
                      <a:pt x="1589" y="1214"/>
                    </a:cubicBezTo>
                    <a:lnTo>
                      <a:pt x="1589" y="1214"/>
                    </a:lnTo>
                    <a:cubicBezTo>
                      <a:pt x="1419" y="1696"/>
                      <a:pt x="1348" y="2213"/>
                      <a:pt x="1375" y="2722"/>
                    </a:cubicBezTo>
                    <a:cubicBezTo>
                      <a:pt x="1268" y="2410"/>
                      <a:pt x="1196" y="2088"/>
                      <a:pt x="1160" y="1767"/>
                    </a:cubicBezTo>
                    <a:cubicBezTo>
                      <a:pt x="1071" y="2213"/>
                      <a:pt x="1036" y="2677"/>
                      <a:pt x="1053" y="3132"/>
                    </a:cubicBezTo>
                    <a:cubicBezTo>
                      <a:pt x="1000" y="2918"/>
                      <a:pt x="937" y="2731"/>
                      <a:pt x="937" y="2517"/>
                    </a:cubicBezTo>
                    <a:cubicBezTo>
                      <a:pt x="920" y="2856"/>
                      <a:pt x="893" y="3204"/>
                      <a:pt x="875" y="3551"/>
                    </a:cubicBezTo>
                    <a:lnTo>
                      <a:pt x="786" y="2900"/>
                    </a:lnTo>
                    <a:cubicBezTo>
                      <a:pt x="741" y="3248"/>
                      <a:pt x="688" y="3587"/>
                      <a:pt x="625" y="3926"/>
                    </a:cubicBezTo>
                    <a:cubicBezTo>
                      <a:pt x="607" y="3721"/>
                      <a:pt x="607" y="3507"/>
                      <a:pt x="616" y="3302"/>
                    </a:cubicBezTo>
                    <a:lnTo>
                      <a:pt x="616" y="3302"/>
                    </a:lnTo>
                    <a:cubicBezTo>
                      <a:pt x="572" y="3801"/>
                      <a:pt x="340" y="4292"/>
                      <a:pt x="1" y="4658"/>
                    </a:cubicBezTo>
                    <a:cubicBezTo>
                      <a:pt x="509" y="4568"/>
                      <a:pt x="991" y="4328"/>
                      <a:pt x="1375" y="3980"/>
                    </a:cubicBezTo>
                    <a:lnTo>
                      <a:pt x="1375" y="3980"/>
                    </a:lnTo>
                    <a:cubicBezTo>
                      <a:pt x="1187" y="4060"/>
                      <a:pt x="991" y="4105"/>
                      <a:pt x="795" y="4113"/>
                    </a:cubicBezTo>
                    <a:cubicBezTo>
                      <a:pt x="1223" y="3899"/>
                      <a:pt x="1651" y="3694"/>
                      <a:pt x="2070" y="3489"/>
                    </a:cubicBezTo>
                    <a:lnTo>
                      <a:pt x="2070" y="3489"/>
                    </a:lnTo>
                    <a:cubicBezTo>
                      <a:pt x="1776" y="3498"/>
                      <a:pt x="1482" y="3569"/>
                      <a:pt x="1205" y="3676"/>
                    </a:cubicBezTo>
                    <a:lnTo>
                      <a:pt x="2427" y="3043"/>
                    </a:lnTo>
                    <a:lnTo>
                      <a:pt x="2427" y="3043"/>
                    </a:lnTo>
                    <a:cubicBezTo>
                      <a:pt x="2160" y="3096"/>
                      <a:pt x="1901" y="3159"/>
                      <a:pt x="1642" y="3230"/>
                    </a:cubicBezTo>
                    <a:cubicBezTo>
                      <a:pt x="1972" y="3043"/>
                      <a:pt x="2320" y="2865"/>
                      <a:pt x="2668" y="2704"/>
                    </a:cubicBezTo>
                    <a:lnTo>
                      <a:pt x="2668" y="2704"/>
                    </a:lnTo>
                    <a:cubicBezTo>
                      <a:pt x="2347" y="2731"/>
                      <a:pt x="2026" y="2820"/>
                      <a:pt x="1722" y="2918"/>
                    </a:cubicBezTo>
                    <a:cubicBezTo>
                      <a:pt x="2142" y="2686"/>
                      <a:pt x="2570" y="2454"/>
                      <a:pt x="2998" y="2222"/>
                    </a:cubicBezTo>
                    <a:lnTo>
                      <a:pt x="2998" y="2222"/>
                    </a:lnTo>
                    <a:cubicBezTo>
                      <a:pt x="2650" y="2267"/>
                      <a:pt x="2311" y="2347"/>
                      <a:pt x="1981" y="2463"/>
                    </a:cubicBezTo>
                    <a:cubicBezTo>
                      <a:pt x="2392" y="2195"/>
                      <a:pt x="2811" y="1946"/>
                      <a:pt x="3248" y="1723"/>
                    </a:cubicBezTo>
                    <a:lnTo>
                      <a:pt x="3248" y="1723"/>
                    </a:lnTo>
                    <a:cubicBezTo>
                      <a:pt x="2900" y="1758"/>
                      <a:pt x="2552" y="1848"/>
                      <a:pt x="2231" y="1972"/>
                    </a:cubicBezTo>
                    <a:cubicBezTo>
                      <a:pt x="2615" y="1660"/>
                      <a:pt x="3078" y="1446"/>
                      <a:pt x="3569" y="1357"/>
                    </a:cubicBezTo>
                    <a:cubicBezTo>
                      <a:pt x="3547" y="1356"/>
                      <a:pt x="3524" y="1356"/>
                      <a:pt x="3502" y="1356"/>
                    </a:cubicBezTo>
                    <a:cubicBezTo>
                      <a:pt x="3211" y="1356"/>
                      <a:pt x="2915" y="1409"/>
                      <a:pt x="2641" y="1509"/>
                    </a:cubicBezTo>
                    <a:cubicBezTo>
                      <a:pt x="2980" y="1285"/>
                      <a:pt x="3364" y="1134"/>
                      <a:pt x="3765" y="1054"/>
                    </a:cubicBezTo>
                    <a:cubicBezTo>
                      <a:pt x="3616" y="1021"/>
                      <a:pt x="3466" y="1005"/>
                      <a:pt x="3316" y="1005"/>
                    </a:cubicBezTo>
                    <a:cubicBezTo>
                      <a:pt x="3216" y="1005"/>
                      <a:pt x="3116" y="1013"/>
                      <a:pt x="3016" y="1027"/>
                    </a:cubicBezTo>
                    <a:lnTo>
                      <a:pt x="4131" y="706"/>
                    </a:lnTo>
                    <a:cubicBezTo>
                      <a:pt x="3972" y="654"/>
                      <a:pt x="3808" y="630"/>
                      <a:pt x="3644" y="630"/>
                    </a:cubicBezTo>
                    <a:cubicBezTo>
                      <a:pt x="3523" y="630"/>
                      <a:pt x="3402" y="643"/>
                      <a:pt x="3284" y="670"/>
                    </a:cubicBezTo>
                    <a:cubicBezTo>
                      <a:pt x="3319" y="447"/>
                      <a:pt x="3355" y="224"/>
                      <a:pt x="3382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25"/>
              <p:cNvSpPr/>
              <p:nvPr/>
            </p:nvSpPr>
            <p:spPr>
              <a:xfrm>
                <a:off x="6541903" y="898287"/>
                <a:ext cx="510528" cy="502351"/>
              </a:xfrm>
              <a:custGeom>
                <a:rect b="b" l="l" r="r" t="t"/>
                <a:pathLst>
                  <a:path extrusionOk="0" h="4961" w="5042">
                    <a:moveTo>
                      <a:pt x="4542" y="1"/>
                    </a:moveTo>
                    <a:cubicBezTo>
                      <a:pt x="4283" y="126"/>
                      <a:pt x="4042" y="286"/>
                      <a:pt x="3828" y="474"/>
                    </a:cubicBezTo>
                    <a:cubicBezTo>
                      <a:pt x="3471" y="786"/>
                      <a:pt x="3177" y="1169"/>
                      <a:pt x="2891" y="1553"/>
                    </a:cubicBezTo>
                    <a:cubicBezTo>
                      <a:pt x="2749" y="1740"/>
                      <a:pt x="2606" y="1946"/>
                      <a:pt x="2490" y="2151"/>
                    </a:cubicBezTo>
                    <a:cubicBezTo>
                      <a:pt x="2365" y="2347"/>
                      <a:pt x="2267" y="2561"/>
                      <a:pt x="2151" y="2766"/>
                    </a:cubicBezTo>
                    <a:cubicBezTo>
                      <a:pt x="1678" y="3650"/>
                      <a:pt x="964" y="4443"/>
                      <a:pt x="81" y="4890"/>
                    </a:cubicBezTo>
                    <a:cubicBezTo>
                      <a:pt x="54" y="4916"/>
                      <a:pt x="28" y="4934"/>
                      <a:pt x="1" y="4961"/>
                    </a:cubicBezTo>
                    <a:cubicBezTo>
                      <a:pt x="1339" y="4408"/>
                      <a:pt x="2731" y="3792"/>
                      <a:pt x="3605" y="2633"/>
                    </a:cubicBezTo>
                    <a:cubicBezTo>
                      <a:pt x="4078" y="2017"/>
                      <a:pt x="4399" y="1250"/>
                      <a:pt x="5041" y="813"/>
                    </a:cubicBezTo>
                    <a:cubicBezTo>
                      <a:pt x="4988" y="483"/>
                      <a:pt x="4791" y="206"/>
                      <a:pt x="4542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25"/>
              <p:cNvSpPr/>
              <p:nvPr/>
            </p:nvSpPr>
            <p:spPr>
              <a:xfrm>
                <a:off x="6541903" y="887453"/>
                <a:ext cx="470734" cy="513186"/>
              </a:xfrm>
              <a:custGeom>
                <a:rect b="b" l="l" r="r" t="t"/>
                <a:pathLst>
                  <a:path extrusionOk="0" h="5068" w="4649">
                    <a:moveTo>
                      <a:pt x="4399" y="1"/>
                    </a:moveTo>
                    <a:cubicBezTo>
                      <a:pt x="3400" y="625"/>
                      <a:pt x="2686" y="1651"/>
                      <a:pt x="2071" y="2668"/>
                    </a:cubicBezTo>
                    <a:cubicBezTo>
                      <a:pt x="1740" y="3212"/>
                      <a:pt x="1419" y="3765"/>
                      <a:pt x="991" y="4238"/>
                    </a:cubicBezTo>
                    <a:cubicBezTo>
                      <a:pt x="759" y="4488"/>
                      <a:pt x="500" y="4711"/>
                      <a:pt x="206" y="4889"/>
                    </a:cubicBezTo>
                    <a:cubicBezTo>
                      <a:pt x="144" y="4943"/>
                      <a:pt x="72" y="5005"/>
                      <a:pt x="1" y="5068"/>
                    </a:cubicBezTo>
                    <a:cubicBezTo>
                      <a:pt x="197" y="4988"/>
                      <a:pt x="384" y="4907"/>
                      <a:pt x="581" y="4827"/>
                    </a:cubicBezTo>
                    <a:cubicBezTo>
                      <a:pt x="1143" y="4417"/>
                      <a:pt x="1607" y="3837"/>
                      <a:pt x="1981" y="3239"/>
                    </a:cubicBezTo>
                    <a:cubicBezTo>
                      <a:pt x="2552" y="2356"/>
                      <a:pt x="3034" y="1384"/>
                      <a:pt x="3819" y="697"/>
                    </a:cubicBezTo>
                    <a:cubicBezTo>
                      <a:pt x="4060" y="482"/>
                      <a:pt x="4345" y="295"/>
                      <a:pt x="4649" y="206"/>
                    </a:cubicBezTo>
                    <a:cubicBezTo>
                      <a:pt x="4577" y="135"/>
                      <a:pt x="4488" y="63"/>
                      <a:pt x="43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03" name="Google Shape;3003;p25"/>
          <p:cNvGrpSpPr/>
          <p:nvPr/>
        </p:nvGrpSpPr>
        <p:grpSpPr>
          <a:xfrm>
            <a:off x="-1793949" y="2571762"/>
            <a:ext cx="3670968" cy="3938665"/>
            <a:chOff x="-1793949" y="2571762"/>
            <a:chExt cx="3670968" cy="3938665"/>
          </a:xfrm>
        </p:grpSpPr>
        <p:grpSp>
          <p:nvGrpSpPr>
            <p:cNvPr id="3004" name="Google Shape;3004;p25"/>
            <p:cNvGrpSpPr/>
            <p:nvPr/>
          </p:nvGrpSpPr>
          <p:grpSpPr>
            <a:xfrm rot="-3689794">
              <a:off x="-1743677" y="4136007"/>
              <a:ext cx="2605749" cy="1664564"/>
              <a:chOff x="5669385" y="-152150"/>
              <a:chExt cx="1383042" cy="883494"/>
            </a:xfrm>
          </p:grpSpPr>
          <p:sp>
            <p:nvSpPr>
              <p:cNvPr id="3005" name="Google Shape;3005;p25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25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25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25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25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25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25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2" name="Google Shape;3012;p25"/>
            <p:cNvGrpSpPr/>
            <p:nvPr/>
          </p:nvGrpSpPr>
          <p:grpSpPr>
            <a:xfrm rot="-3966003">
              <a:off x="-13438" y="4627989"/>
              <a:ext cx="1643007" cy="1610336"/>
              <a:chOff x="4785930" y="1655991"/>
              <a:chExt cx="579077" cy="567562"/>
            </a:xfrm>
          </p:grpSpPr>
          <p:sp>
            <p:nvSpPr>
              <p:cNvPr id="3013" name="Google Shape;3013;p25"/>
              <p:cNvSpPr/>
              <p:nvPr/>
            </p:nvSpPr>
            <p:spPr>
              <a:xfrm>
                <a:off x="4785930" y="1655991"/>
                <a:ext cx="579077" cy="567562"/>
              </a:xfrm>
              <a:custGeom>
                <a:rect b="b" l="l" r="r" t="t"/>
                <a:pathLst>
                  <a:path extrusionOk="0" h="5605" w="5719">
                    <a:moveTo>
                      <a:pt x="938" y="0"/>
                    </a:moveTo>
                    <a:cubicBezTo>
                      <a:pt x="910" y="0"/>
                      <a:pt x="883" y="1"/>
                      <a:pt x="857" y="3"/>
                    </a:cubicBezTo>
                    <a:cubicBezTo>
                      <a:pt x="536" y="29"/>
                      <a:pt x="214" y="119"/>
                      <a:pt x="0" y="359"/>
                    </a:cubicBezTo>
                    <a:cubicBezTo>
                      <a:pt x="102" y="277"/>
                      <a:pt x="227" y="241"/>
                      <a:pt x="356" y="241"/>
                    </a:cubicBezTo>
                    <a:cubicBezTo>
                      <a:pt x="579" y="241"/>
                      <a:pt x="815" y="348"/>
                      <a:pt x="973" y="511"/>
                    </a:cubicBezTo>
                    <a:cubicBezTo>
                      <a:pt x="1223" y="770"/>
                      <a:pt x="1347" y="1135"/>
                      <a:pt x="1490" y="1466"/>
                    </a:cubicBezTo>
                    <a:cubicBezTo>
                      <a:pt x="2079" y="2866"/>
                      <a:pt x="3185" y="3981"/>
                      <a:pt x="4318" y="4989"/>
                    </a:cubicBezTo>
                    <a:cubicBezTo>
                      <a:pt x="4541" y="5186"/>
                      <a:pt x="4764" y="5382"/>
                      <a:pt x="4943" y="5605"/>
                    </a:cubicBezTo>
                    <a:cubicBezTo>
                      <a:pt x="5201" y="4731"/>
                      <a:pt x="5433" y="3856"/>
                      <a:pt x="5603" y="2955"/>
                    </a:cubicBezTo>
                    <a:cubicBezTo>
                      <a:pt x="5665" y="2634"/>
                      <a:pt x="5719" y="2304"/>
                      <a:pt x="5638" y="1983"/>
                    </a:cubicBezTo>
                    <a:cubicBezTo>
                      <a:pt x="5576" y="1733"/>
                      <a:pt x="5433" y="1519"/>
                      <a:pt x="5273" y="1314"/>
                    </a:cubicBezTo>
                    <a:cubicBezTo>
                      <a:pt x="4871" y="797"/>
                      <a:pt x="4336" y="359"/>
                      <a:pt x="3711" y="145"/>
                    </a:cubicBezTo>
                    <a:cubicBezTo>
                      <a:pt x="3446" y="54"/>
                      <a:pt x="3165" y="7"/>
                      <a:pt x="2886" y="7"/>
                    </a:cubicBezTo>
                    <a:cubicBezTo>
                      <a:pt x="2507" y="7"/>
                      <a:pt x="2131" y="94"/>
                      <a:pt x="1802" y="279"/>
                    </a:cubicBezTo>
                    <a:cubicBezTo>
                      <a:pt x="1573" y="91"/>
                      <a:pt x="1239" y="0"/>
                      <a:pt x="9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25"/>
              <p:cNvSpPr/>
              <p:nvPr/>
            </p:nvSpPr>
            <p:spPr>
              <a:xfrm>
                <a:off x="4785930" y="1655991"/>
                <a:ext cx="502326" cy="567562"/>
              </a:xfrm>
              <a:custGeom>
                <a:rect b="b" l="l" r="r" t="t"/>
                <a:pathLst>
                  <a:path extrusionOk="0" h="5605" w="4961">
                    <a:moveTo>
                      <a:pt x="938" y="0"/>
                    </a:moveTo>
                    <a:cubicBezTo>
                      <a:pt x="910" y="0"/>
                      <a:pt x="883" y="1"/>
                      <a:pt x="857" y="3"/>
                    </a:cubicBezTo>
                    <a:cubicBezTo>
                      <a:pt x="536" y="29"/>
                      <a:pt x="214" y="119"/>
                      <a:pt x="0" y="359"/>
                    </a:cubicBezTo>
                    <a:cubicBezTo>
                      <a:pt x="102" y="277"/>
                      <a:pt x="227" y="241"/>
                      <a:pt x="356" y="241"/>
                    </a:cubicBezTo>
                    <a:cubicBezTo>
                      <a:pt x="579" y="241"/>
                      <a:pt x="815" y="348"/>
                      <a:pt x="973" y="511"/>
                    </a:cubicBezTo>
                    <a:cubicBezTo>
                      <a:pt x="1223" y="770"/>
                      <a:pt x="1347" y="1135"/>
                      <a:pt x="1490" y="1466"/>
                    </a:cubicBezTo>
                    <a:cubicBezTo>
                      <a:pt x="2079" y="2866"/>
                      <a:pt x="3185" y="3981"/>
                      <a:pt x="4318" y="4989"/>
                    </a:cubicBezTo>
                    <a:cubicBezTo>
                      <a:pt x="4541" y="5186"/>
                      <a:pt x="4764" y="5382"/>
                      <a:pt x="4943" y="5605"/>
                    </a:cubicBezTo>
                    <a:cubicBezTo>
                      <a:pt x="4952" y="5596"/>
                      <a:pt x="4952" y="5587"/>
                      <a:pt x="4960" y="5569"/>
                    </a:cubicBezTo>
                    <a:cubicBezTo>
                      <a:pt x="4916" y="5489"/>
                      <a:pt x="4880" y="5400"/>
                      <a:pt x="4844" y="5319"/>
                    </a:cubicBezTo>
                    <a:cubicBezTo>
                      <a:pt x="4532" y="4561"/>
                      <a:pt x="4220" y="3803"/>
                      <a:pt x="4095" y="3000"/>
                    </a:cubicBezTo>
                    <a:cubicBezTo>
                      <a:pt x="4059" y="2777"/>
                      <a:pt x="4033" y="2554"/>
                      <a:pt x="3970" y="2340"/>
                    </a:cubicBezTo>
                    <a:cubicBezTo>
                      <a:pt x="3863" y="1965"/>
                      <a:pt x="3631" y="1644"/>
                      <a:pt x="3399" y="1341"/>
                    </a:cubicBezTo>
                    <a:cubicBezTo>
                      <a:pt x="3212" y="1109"/>
                      <a:pt x="3025" y="886"/>
                      <a:pt x="2810" y="689"/>
                    </a:cubicBezTo>
                    <a:cubicBezTo>
                      <a:pt x="2570" y="475"/>
                      <a:pt x="2293" y="306"/>
                      <a:pt x="2008" y="181"/>
                    </a:cubicBezTo>
                    <a:cubicBezTo>
                      <a:pt x="1936" y="208"/>
                      <a:pt x="1865" y="243"/>
                      <a:pt x="1802" y="279"/>
                    </a:cubicBezTo>
                    <a:cubicBezTo>
                      <a:pt x="1573" y="91"/>
                      <a:pt x="1239" y="0"/>
                      <a:pt x="93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25"/>
              <p:cNvSpPr/>
              <p:nvPr/>
            </p:nvSpPr>
            <p:spPr>
              <a:xfrm>
                <a:off x="4938522" y="1668648"/>
                <a:ext cx="393983" cy="515211"/>
              </a:xfrm>
              <a:custGeom>
                <a:rect b="b" l="l" r="r" t="t"/>
                <a:pathLst>
                  <a:path extrusionOk="0" h="5088" w="3891">
                    <a:moveTo>
                      <a:pt x="1693" y="1"/>
                    </a:moveTo>
                    <a:cubicBezTo>
                      <a:pt x="1228" y="1"/>
                      <a:pt x="603" y="196"/>
                      <a:pt x="492" y="225"/>
                    </a:cubicBezTo>
                    <a:cubicBezTo>
                      <a:pt x="482" y="228"/>
                      <a:pt x="473" y="229"/>
                      <a:pt x="463" y="229"/>
                    </a:cubicBezTo>
                    <a:cubicBezTo>
                      <a:pt x="392" y="229"/>
                      <a:pt x="322" y="174"/>
                      <a:pt x="251" y="127"/>
                    </a:cubicBezTo>
                    <a:cubicBezTo>
                      <a:pt x="215" y="105"/>
                      <a:pt x="168" y="89"/>
                      <a:pt x="125" y="89"/>
                    </a:cubicBezTo>
                    <a:cubicBezTo>
                      <a:pt x="81" y="89"/>
                      <a:pt x="41" y="105"/>
                      <a:pt x="19" y="145"/>
                    </a:cubicBezTo>
                    <a:cubicBezTo>
                      <a:pt x="1" y="172"/>
                      <a:pt x="1" y="208"/>
                      <a:pt x="1" y="243"/>
                    </a:cubicBezTo>
                    <a:lnTo>
                      <a:pt x="46" y="1002"/>
                    </a:lnTo>
                    <a:cubicBezTo>
                      <a:pt x="108" y="761"/>
                      <a:pt x="162" y="520"/>
                      <a:pt x="188" y="279"/>
                    </a:cubicBezTo>
                    <a:cubicBezTo>
                      <a:pt x="313" y="413"/>
                      <a:pt x="313" y="618"/>
                      <a:pt x="304" y="796"/>
                    </a:cubicBezTo>
                    <a:cubicBezTo>
                      <a:pt x="295" y="1064"/>
                      <a:pt x="286" y="1323"/>
                      <a:pt x="278" y="1590"/>
                    </a:cubicBezTo>
                    <a:lnTo>
                      <a:pt x="759" y="511"/>
                    </a:lnTo>
                    <a:lnTo>
                      <a:pt x="759" y="511"/>
                    </a:lnTo>
                    <a:cubicBezTo>
                      <a:pt x="679" y="975"/>
                      <a:pt x="590" y="1430"/>
                      <a:pt x="581" y="1903"/>
                    </a:cubicBezTo>
                    <a:lnTo>
                      <a:pt x="982" y="841"/>
                    </a:lnTo>
                    <a:lnTo>
                      <a:pt x="982" y="841"/>
                    </a:lnTo>
                    <a:cubicBezTo>
                      <a:pt x="911" y="1341"/>
                      <a:pt x="884" y="1840"/>
                      <a:pt x="920" y="2349"/>
                    </a:cubicBezTo>
                    <a:cubicBezTo>
                      <a:pt x="956" y="1903"/>
                      <a:pt x="1009" y="1448"/>
                      <a:pt x="1232" y="1064"/>
                    </a:cubicBezTo>
                    <a:lnTo>
                      <a:pt x="1232" y="1064"/>
                    </a:lnTo>
                    <a:cubicBezTo>
                      <a:pt x="1125" y="1555"/>
                      <a:pt x="1089" y="2054"/>
                      <a:pt x="1116" y="2554"/>
                    </a:cubicBezTo>
                    <a:cubicBezTo>
                      <a:pt x="1161" y="2090"/>
                      <a:pt x="1321" y="1635"/>
                      <a:pt x="1589" y="1251"/>
                    </a:cubicBezTo>
                    <a:lnTo>
                      <a:pt x="1589" y="1251"/>
                    </a:lnTo>
                    <a:cubicBezTo>
                      <a:pt x="1446" y="1715"/>
                      <a:pt x="1348" y="2188"/>
                      <a:pt x="1303" y="2679"/>
                    </a:cubicBezTo>
                    <a:cubicBezTo>
                      <a:pt x="1402" y="2251"/>
                      <a:pt x="1607" y="1858"/>
                      <a:pt x="1883" y="1519"/>
                    </a:cubicBezTo>
                    <a:lnTo>
                      <a:pt x="1883" y="1519"/>
                    </a:lnTo>
                    <a:cubicBezTo>
                      <a:pt x="1678" y="1929"/>
                      <a:pt x="1535" y="2366"/>
                      <a:pt x="1455" y="2813"/>
                    </a:cubicBezTo>
                    <a:cubicBezTo>
                      <a:pt x="1616" y="2465"/>
                      <a:pt x="1857" y="2135"/>
                      <a:pt x="2142" y="1867"/>
                    </a:cubicBezTo>
                    <a:lnTo>
                      <a:pt x="2142" y="1867"/>
                    </a:lnTo>
                    <a:cubicBezTo>
                      <a:pt x="1937" y="2259"/>
                      <a:pt x="1785" y="2679"/>
                      <a:pt x="1696" y="3107"/>
                    </a:cubicBezTo>
                    <a:cubicBezTo>
                      <a:pt x="1848" y="2804"/>
                      <a:pt x="2035" y="2581"/>
                      <a:pt x="2249" y="2322"/>
                    </a:cubicBezTo>
                    <a:lnTo>
                      <a:pt x="2249" y="2322"/>
                    </a:lnTo>
                    <a:cubicBezTo>
                      <a:pt x="2133" y="2786"/>
                      <a:pt x="2062" y="3259"/>
                      <a:pt x="2026" y="3731"/>
                    </a:cubicBezTo>
                    <a:cubicBezTo>
                      <a:pt x="2106" y="3366"/>
                      <a:pt x="2231" y="3009"/>
                      <a:pt x="2383" y="2670"/>
                    </a:cubicBezTo>
                    <a:lnTo>
                      <a:pt x="2383" y="2670"/>
                    </a:lnTo>
                    <a:cubicBezTo>
                      <a:pt x="2374" y="2875"/>
                      <a:pt x="2356" y="3080"/>
                      <a:pt x="2356" y="3294"/>
                    </a:cubicBezTo>
                    <a:cubicBezTo>
                      <a:pt x="2347" y="3598"/>
                      <a:pt x="2347" y="3910"/>
                      <a:pt x="2463" y="4186"/>
                    </a:cubicBezTo>
                    <a:cubicBezTo>
                      <a:pt x="2499" y="3972"/>
                      <a:pt x="2535" y="3749"/>
                      <a:pt x="2570" y="3535"/>
                    </a:cubicBezTo>
                    <a:cubicBezTo>
                      <a:pt x="2615" y="3883"/>
                      <a:pt x="2722" y="4231"/>
                      <a:pt x="2865" y="4552"/>
                    </a:cubicBezTo>
                    <a:cubicBezTo>
                      <a:pt x="2874" y="4409"/>
                      <a:pt x="2882" y="4311"/>
                      <a:pt x="2891" y="4169"/>
                    </a:cubicBezTo>
                    <a:cubicBezTo>
                      <a:pt x="3043" y="4490"/>
                      <a:pt x="3221" y="4793"/>
                      <a:pt x="3409" y="5087"/>
                    </a:cubicBezTo>
                    <a:cubicBezTo>
                      <a:pt x="3177" y="4579"/>
                      <a:pt x="2990" y="4044"/>
                      <a:pt x="2856" y="3499"/>
                    </a:cubicBezTo>
                    <a:lnTo>
                      <a:pt x="2856" y="3499"/>
                    </a:lnTo>
                    <a:cubicBezTo>
                      <a:pt x="3061" y="3928"/>
                      <a:pt x="3266" y="4356"/>
                      <a:pt x="3480" y="4784"/>
                    </a:cubicBezTo>
                    <a:cubicBezTo>
                      <a:pt x="3257" y="4169"/>
                      <a:pt x="3106" y="3526"/>
                      <a:pt x="2954" y="2893"/>
                    </a:cubicBezTo>
                    <a:lnTo>
                      <a:pt x="2954" y="2893"/>
                    </a:lnTo>
                    <a:cubicBezTo>
                      <a:pt x="3141" y="3160"/>
                      <a:pt x="3337" y="3419"/>
                      <a:pt x="3525" y="3687"/>
                    </a:cubicBezTo>
                    <a:cubicBezTo>
                      <a:pt x="3213" y="3143"/>
                      <a:pt x="2954" y="2581"/>
                      <a:pt x="2749" y="1992"/>
                    </a:cubicBezTo>
                    <a:lnTo>
                      <a:pt x="2749" y="1992"/>
                    </a:lnTo>
                    <a:cubicBezTo>
                      <a:pt x="3052" y="2402"/>
                      <a:pt x="3391" y="2786"/>
                      <a:pt x="3748" y="3143"/>
                    </a:cubicBezTo>
                    <a:cubicBezTo>
                      <a:pt x="3400" y="2625"/>
                      <a:pt x="3088" y="2081"/>
                      <a:pt x="2802" y="1519"/>
                    </a:cubicBezTo>
                    <a:lnTo>
                      <a:pt x="2802" y="1519"/>
                    </a:lnTo>
                    <a:cubicBezTo>
                      <a:pt x="3177" y="1831"/>
                      <a:pt x="3560" y="2143"/>
                      <a:pt x="3891" y="2509"/>
                    </a:cubicBezTo>
                    <a:cubicBezTo>
                      <a:pt x="3596" y="1733"/>
                      <a:pt x="2972" y="1100"/>
                      <a:pt x="2213" y="787"/>
                    </a:cubicBezTo>
                    <a:lnTo>
                      <a:pt x="2213" y="787"/>
                    </a:lnTo>
                    <a:cubicBezTo>
                      <a:pt x="2802" y="1002"/>
                      <a:pt x="3346" y="1332"/>
                      <a:pt x="3801" y="1769"/>
                    </a:cubicBezTo>
                    <a:cubicBezTo>
                      <a:pt x="3266" y="912"/>
                      <a:pt x="2329" y="324"/>
                      <a:pt x="1330" y="217"/>
                    </a:cubicBezTo>
                    <a:cubicBezTo>
                      <a:pt x="1358" y="216"/>
                      <a:pt x="1385" y="215"/>
                      <a:pt x="1413" y="215"/>
                    </a:cubicBezTo>
                    <a:cubicBezTo>
                      <a:pt x="2019" y="215"/>
                      <a:pt x="2629" y="402"/>
                      <a:pt x="3132" y="752"/>
                    </a:cubicBezTo>
                    <a:cubicBezTo>
                      <a:pt x="2847" y="386"/>
                      <a:pt x="2410" y="154"/>
                      <a:pt x="1955" y="29"/>
                    </a:cubicBezTo>
                    <a:cubicBezTo>
                      <a:pt x="1878" y="9"/>
                      <a:pt x="1789" y="1"/>
                      <a:pt x="1693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25"/>
              <p:cNvSpPr/>
              <p:nvPr/>
            </p:nvSpPr>
            <p:spPr>
              <a:xfrm>
                <a:off x="4972038" y="1668850"/>
                <a:ext cx="293639" cy="491516"/>
              </a:xfrm>
              <a:custGeom>
                <a:rect b="b" l="l" r="r" t="t"/>
                <a:pathLst>
                  <a:path extrusionOk="0" h="4854" w="2900">
                    <a:moveTo>
                      <a:pt x="303" y="0"/>
                    </a:moveTo>
                    <a:cubicBezTo>
                      <a:pt x="205" y="36"/>
                      <a:pt x="98" y="81"/>
                      <a:pt x="0" y="134"/>
                    </a:cubicBezTo>
                    <a:cubicBezTo>
                      <a:pt x="651" y="357"/>
                      <a:pt x="1320" y="857"/>
                      <a:pt x="1677" y="1419"/>
                    </a:cubicBezTo>
                    <a:cubicBezTo>
                      <a:pt x="2328" y="2454"/>
                      <a:pt x="2275" y="3801"/>
                      <a:pt x="2899" y="4853"/>
                    </a:cubicBezTo>
                    <a:cubicBezTo>
                      <a:pt x="2462" y="3944"/>
                      <a:pt x="2551" y="2802"/>
                      <a:pt x="2150" y="1874"/>
                    </a:cubicBezTo>
                    <a:cubicBezTo>
                      <a:pt x="1793" y="1062"/>
                      <a:pt x="1088" y="464"/>
                      <a:pt x="3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7" name="Google Shape;3017;p25"/>
            <p:cNvGrpSpPr/>
            <p:nvPr/>
          </p:nvGrpSpPr>
          <p:grpSpPr>
            <a:xfrm flipH="1">
              <a:off x="-932112" y="2571762"/>
              <a:ext cx="1483199" cy="2661789"/>
              <a:chOff x="8268108" y="675218"/>
              <a:chExt cx="422841" cy="758842"/>
            </a:xfrm>
          </p:grpSpPr>
          <p:sp>
            <p:nvSpPr>
              <p:cNvPr id="3018" name="Google Shape;3018;p25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25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25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25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22" name="Google Shape;3022;p25"/>
          <p:cNvGrpSpPr/>
          <p:nvPr/>
        </p:nvGrpSpPr>
        <p:grpSpPr>
          <a:xfrm>
            <a:off x="-2074408" y="-869351"/>
            <a:ext cx="5307184" cy="2824321"/>
            <a:chOff x="-2074408" y="-869351"/>
            <a:chExt cx="5307184" cy="2824321"/>
          </a:xfrm>
        </p:grpSpPr>
        <p:grpSp>
          <p:nvGrpSpPr>
            <p:cNvPr id="3023" name="Google Shape;3023;p25"/>
            <p:cNvGrpSpPr/>
            <p:nvPr/>
          </p:nvGrpSpPr>
          <p:grpSpPr>
            <a:xfrm>
              <a:off x="-1028010" y="-467306"/>
              <a:ext cx="3482211" cy="934598"/>
              <a:chOff x="2529451" y="695065"/>
              <a:chExt cx="1320770" cy="354511"/>
            </a:xfrm>
          </p:grpSpPr>
          <p:sp>
            <p:nvSpPr>
              <p:cNvPr id="3024" name="Google Shape;3024;p25"/>
              <p:cNvSpPr/>
              <p:nvPr/>
            </p:nvSpPr>
            <p:spPr>
              <a:xfrm>
                <a:off x="2529451" y="695065"/>
                <a:ext cx="1320770" cy="354511"/>
              </a:xfrm>
              <a:custGeom>
                <a:rect b="b" l="l" r="r" t="t"/>
                <a:pathLst>
                  <a:path extrusionOk="0" h="3501" w="13044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19"/>
                      <a:pt x="2374" y="2525"/>
                      <a:pt x="3997" y="3087"/>
                    </a:cubicBezTo>
                    <a:cubicBezTo>
                      <a:pt x="4799" y="3362"/>
                      <a:pt x="5648" y="3500"/>
                      <a:pt x="6496" y="3500"/>
                    </a:cubicBezTo>
                    <a:cubicBezTo>
                      <a:pt x="7385" y="3500"/>
                      <a:pt x="8274" y="3348"/>
                      <a:pt x="9109" y="3043"/>
                    </a:cubicBezTo>
                    <a:cubicBezTo>
                      <a:pt x="10634" y="2490"/>
                      <a:pt x="11928" y="1464"/>
                      <a:pt x="13043" y="277"/>
                    </a:cubicBezTo>
                    <a:lnTo>
                      <a:pt x="12651" y="277"/>
                    </a:lnTo>
                    <a:cubicBezTo>
                      <a:pt x="11634" y="1303"/>
                      <a:pt x="10456" y="2177"/>
                      <a:pt x="9100" y="2677"/>
                    </a:cubicBezTo>
                    <a:cubicBezTo>
                      <a:pt x="8277" y="2977"/>
                      <a:pt x="7398" y="3126"/>
                      <a:pt x="6518" y="3126"/>
                    </a:cubicBezTo>
                    <a:cubicBezTo>
                      <a:pt x="5672" y="3126"/>
                      <a:pt x="4824" y="2988"/>
                      <a:pt x="4024" y="2713"/>
                    </a:cubicBezTo>
                    <a:cubicBezTo>
                      <a:pt x="2561" y="2213"/>
                      <a:pt x="1258" y="1250"/>
                      <a:pt x="331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25"/>
              <p:cNvSpPr/>
              <p:nvPr/>
            </p:nvSpPr>
            <p:spPr>
              <a:xfrm>
                <a:off x="2529451" y="695065"/>
                <a:ext cx="1320770" cy="354511"/>
              </a:xfrm>
              <a:custGeom>
                <a:rect b="b" l="l" r="r" t="t"/>
                <a:pathLst>
                  <a:path extrusionOk="0" h="3501" w="13044">
                    <a:moveTo>
                      <a:pt x="1" y="1"/>
                    </a:moveTo>
                    <a:cubicBezTo>
                      <a:pt x="946" y="1419"/>
                      <a:pt x="2374" y="2525"/>
                      <a:pt x="3997" y="3087"/>
                    </a:cubicBezTo>
                    <a:cubicBezTo>
                      <a:pt x="4799" y="3362"/>
                      <a:pt x="5648" y="3500"/>
                      <a:pt x="6496" y="3500"/>
                    </a:cubicBezTo>
                    <a:cubicBezTo>
                      <a:pt x="7385" y="3500"/>
                      <a:pt x="8274" y="3348"/>
                      <a:pt x="9109" y="3043"/>
                    </a:cubicBezTo>
                    <a:cubicBezTo>
                      <a:pt x="10634" y="2490"/>
                      <a:pt x="11928" y="1464"/>
                      <a:pt x="13043" y="277"/>
                    </a:cubicBezTo>
                    <a:lnTo>
                      <a:pt x="12722" y="277"/>
                    </a:lnTo>
                    <a:cubicBezTo>
                      <a:pt x="12499" y="545"/>
                      <a:pt x="12249" y="803"/>
                      <a:pt x="11990" y="1044"/>
                    </a:cubicBezTo>
                    <a:cubicBezTo>
                      <a:pt x="11651" y="1348"/>
                      <a:pt x="11286" y="1624"/>
                      <a:pt x="10920" y="1901"/>
                    </a:cubicBezTo>
                    <a:cubicBezTo>
                      <a:pt x="10590" y="2151"/>
                      <a:pt x="10233" y="2409"/>
                      <a:pt x="9849" y="2570"/>
                    </a:cubicBezTo>
                    <a:cubicBezTo>
                      <a:pt x="8771" y="3029"/>
                      <a:pt x="7589" y="3379"/>
                      <a:pt x="6424" y="3379"/>
                    </a:cubicBezTo>
                    <a:cubicBezTo>
                      <a:pt x="6028" y="3379"/>
                      <a:pt x="5634" y="3338"/>
                      <a:pt x="5246" y="3248"/>
                    </a:cubicBezTo>
                    <a:cubicBezTo>
                      <a:pt x="3890" y="2927"/>
                      <a:pt x="2552" y="2418"/>
                      <a:pt x="1517" y="1499"/>
                    </a:cubicBezTo>
                    <a:cubicBezTo>
                      <a:pt x="1276" y="1294"/>
                      <a:pt x="1053" y="1062"/>
                      <a:pt x="839" y="821"/>
                    </a:cubicBezTo>
                    <a:cubicBezTo>
                      <a:pt x="607" y="572"/>
                      <a:pt x="375" y="304"/>
                      <a:pt x="197" y="1"/>
                    </a:cubicBez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26" name="Google Shape;3026;p25"/>
            <p:cNvGrpSpPr/>
            <p:nvPr/>
          </p:nvGrpSpPr>
          <p:grpSpPr>
            <a:xfrm rot="-1482418">
              <a:off x="-1845801" y="-177979"/>
              <a:ext cx="2605752" cy="1664566"/>
              <a:chOff x="5669385" y="-152150"/>
              <a:chExt cx="1383042" cy="883494"/>
            </a:xfrm>
          </p:grpSpPr>
          <p:sp>
            <p:nvSpPr>
              <p:cNvPr id="3027" name="Google Shape;3027;p25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25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25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25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25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25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25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4" name="Google Shape;3034;p25"/>
            <p:cNvGrpSpPr/>
            <p:nvPr/>
          </p:nvGrpSpPr>
          <p:grpSpPr>
            <a:xfrm rot="838850">
              <a:off x="1828093" y="-741014"/>
              <a:ext cx="1244077" cy="1482030"/>
              <a:chOff x="5806687" y="1410545"/>
              <a:chExt cx="477012" cy="568271"/>
            </a:xfrm>
          </p:grpSpPr>
          <p:sp>
            <p:nvSpPr>
              <p:cNvPr id="3035" name="Google Shape;3035;p25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25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25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25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9" name="Google Shape;3039;p25"/>
            <p:cNvGrpSpPr/>
            <p:nvPr/>
          </p:nvGrpSpPr>
          <p:grpSpPr>
            <a:xfrm rot="-3640797">
              <a:off x="357094" y="-699765"/>
              <a:ext cx="978705" cy="1007540"/>
              <a:chOff x="5228518" y="1029313"/>
              <a:chExt cx="399350" cy="411116"/>
            </a:xfrm>
          </p:grpSpPr>
          <p:sp>
            <p:nvSpPr>
              <p:cNvPr id="3040" name="Google Shape;3040;p25"/>
              <p:cNvSpPr/>
              <p:nvPr/>
            </p:nvSpPr>
            <p:spPr>
              <a:xfrm>
                <a:off x="5228518" y="1032047"/>
                <a:ext cx="399350" cy="408382"/>
              </a:xfrm>
              <a:custGeom>
                <a:rect b="b" l="l" r="r" t="t"/>
                <a:pathLst>
                  <a:path extrusionOk="0" h="4033" w="3944">
                    <a:moveTo>
                      <a:pt x="3944" y="0"/>
                    </a:moveTo>
                    <a:lnTo>
                      <a:pt x="3944" y="0"/>
                    </a:lnTo>
                    <a:cubicBezTo>
                      <a:pt x="3212" y="259"/>
                      <a:pt x="2472" y="544"/>
                      <a:pt x="1838" y="1008"/>
                    </a:cubicBezTo>
                    <a:cubicBezTo>
                      <a:pt x="857" y="1722"/>
                      <a:pt x="179" y="2828"/>
                      <a:pt x="1" y="4032"/>
                    </a:cubicBezTo>
                    <a:cubicBezTo>
                      <a:pt x="946" y="3684"/>
                      <a:pt x="1865" y="3301"/>
                      <a:pt x="2623" y="2641"/>
                    </a:cubicBezTo>
                    <a:cubicBezTo>
                      <a:pt x="3373" y="1981"/>
                      <a:pt x="3855" y="990"/>
                      <a:pt x="39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25"/>
              <p:cNvSpPr/>
              <p:nvPr/>
            </p:nvSpPr>
            <p:spPr>
              <a:xfrm>
                <a:off x="5228518" y="1034680"/>
                <a:ext cx="391249" cy="405749"/>
              </a:xfrm>
              <a:custGeom>
                <a:rect b="b" l="l" r="r" t="t"/>
                <a:pathLst>
                  <a:path extrusionOk="0" h="4007" w="3864">
                    <a:moveTo>
                      <a:pt x="3863" y="1"/>
                    </a:moveTo>
                    <a:cubicBezTo>
                      <a:pt x="3150" y="260"/>
                      <a:pt x="2445" y="536"/>
                      <a:pt x="1838" y="982"/>
                    </a:cubicBezTo>
                    <a:cubicBezTo>
                      <a:pt x="860" y="1694"/>
                      <a:pt x="183" y="2796"/>
                      <a:pt x="2" y="3996"/>
                    </a:cubicBezTo>
                    <a:lnTo>
                      <a:pt x="2" y="3996"/>
                    </a:lnTo>
                    <a:cubicBezTo>
                      <a:pt x="350" y="3622"/>
                      <a:pt x="777" y="3319"/>
                      <a:pt x="1178" y="2998"/>
                    </a:cubicBezTo>
                    <a:cubicBezTo>
                      <a:pt x="2231" y="2160"/>
                      <a:pt x="3141" y="1143"/>
                      <a:pt x="3863" y="1"/>
                    </a:cubicBezTo>
                    <a:close/>
                    <a:moveTo>
                      <a:pt x="2" y="3996"/>
                    </a:moveTo>
                    <a:cubicBezTo>
                      <a:pt x="2" y="3996"/>
                      <a:pt x="1" y="3997"/>
                      <a:pt x="1" y="3997"/>
                    </a:cubicBezTo>
                    <a:cubicBezTo>
                      <a:pt x="1" y="3997"/>
                      <a:pt x="1" y="4006"/>
                      <a:pt x="1" y="4006"/>
                    </a:cubicBezTo>
                    <a:cubicBezTo>
                      <a:pt x="1" y="4003"/>
                      <a:pt x="2" y="3999"/>
                      <a:pt x="2" y="3996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25"/>
              <p:cNvSpPr/>
              <p:nvPr/>
            </p:nvSpPr>
            <p:spPr>
              <a:xfrm>
                <a:off x="5242998" y="1042882"/>
                <a:ext cx="374947" cy="377700"/>
              </a:xfrm>
              <a:custGeom>
                <a:rect b="b" l="l" r="r" t="t"/>
                <a:pathLst>
                  <a:path extrusionOk="0" h="3730" w="3703">
                    <a:moveTo>
                      <a:pt x="3703" y="0"/>
                    </a:moveTo>
                    <a:cubicBezTo>
                      <a:pt x="3702" y="3"/>
                      <a:pt x="3701" y="5"/>
                      <a:pt x="3700" y="8"/>
                    </a:cubicBezTo>
                    <a:lnTo>
                      <a:pt x="3700" y="8"/>
                    </a:lnTo>
                    <a:cubicBezTo>
                      <a:pt x="3701" y="5"/>
                      <a:pt x="3702" y="3"/>
                      <a:pt x="3703" y="0"/>
                    </a:cubicBezTo>
                    <a:close/>
                    <a:moveTo>
                      <a:pt x="3700" y="8"/>
                    </a:moveTo>
                    <a:cubicBezTo>
                      <a:pt x="3690" y="32"/>
                      <a:pt x="3673" y="55"/>
                      <a:pt x="3649" y="72"/>
                    </a:cubicBezTo>
                    <a:cubicBezTo>
                      <a:pt x="3569" y="152"/>
                      <a:pt x="3426" y="188"/>
                      <a:pt x="3328" y="232"/>
                    </a:cubicBezTo>
                    <a:cubicBezTo>
                      <a:pt x="3167" y="303"/>
                      <a:pt x="3007" y="375"/>
                      <a:pt x="2837" y="437"/>
                    </a:cubicBezTo>
                    <a:cubicBezTo>
                      <a:pt x="2962" y="419"/>
                      <a:pt x="3087" y="402"/>
                      <a:pt x="3212" y="402"/>
                    </a:cubicBezTo>
                    <a:cubicBezTo>
                      <a:pt x="3007" y="518"/>
                      <a:pt x="2775" y="598"/>
                      <a:pt x="2552" y="678"/>
                    </a:cubicBezTo>
                    <a:lnTo>
                      <a:pt x="2177" y="812"/>
                    </a:lnTo>
                    <a:cubicBezTo>
                      <a:pt x="2427" y="812"/>
                      <a:pt x="2677" y="785"/>
                      <a:pt x="2926" y="750"/>
                    </a:cubicBezTo>
                    <a:lnTo>
                      <a:pt x="2926" y="750"/>
                    </a:lnTo>
                    <a:cubicBezTo>
                      <a:pt x="2793" y="821"/>
                      <a:pt x="2650" y="866"/>
                      <a:pt x="2507" y="901"/>
                    </a:cubicBezTo>
                    <a:cubicBezTo>
                      <a:pt x="2266" y="973"/>
                      <a:pt x="2025" y="1044"/>
                      <a:pt x="1776" y="1115"/>
                    </a:cubicBezTo>
                    <a:cubicBezTo>
                      <a:pt x="1902" y="1139"/>
                      <a:pt x="2028" y="1150"/>
                      <a:pt x="2154" y="1150"/>
                    </a:cubicBezTo>
                    <a:cubicBezTo>
                      <a:pt x="2312" y="1150"/>
                      <a:pt x="2469" y="1132"/>
                      <a:pt x="2623" y="1097"/>
                    </a:cubicBezTo>
                    <a:lnTo>
                      <a:pt x="2623" y="1097"/>
                    </a:lnTo>
                    <a:cubicBezTo>
                      <a:pt x="2195" y="1267"/>
                      <a:pt x="1695" y="1320"/>
                      <a:pt x="1231" y="1356"/>
                    </a:cubicBezTo>
                    <a:cubicBezTo>
                      <a:pt x="1416" y="1401"/>
                      <a:pt x="1606" y="1418"/>
                      <a:pt x="1796" y="1418"/>
                    </a:cubicBezTo>
                    <a:cubicBezTo>
                      <a:pt x="1945" y="1418"/>
                      <a:pt x="2094" y="1408"/>
                      <a:pt x="2240" y="1392"/>
                    </a:cubicBezTo>
                    <a:lnTo>
                      <a:pt x="2240" y="1392"/>
                    </a:lnTo>
                    <a:cubicBezTo>
                      <a:pt x="1927" y="1490"/>
                      <a:pt x="1597" y="1561"/>
                      <a:pt x="1267" y="1606"/>
                    </a:cubicBezTo>
                    <a:cubicBezTo>
                      <a:pt x="1499" y="1642"/>
                      <a:pt x="1731" y="1642"/>
                      <a:pt x="1972" y="1651"/>
                    </a:cubicBezTo>
                    <a:cubicBezTo>
                      <a:pt x="1579" y="1775"/>
                      <a:pt x="1169" y="1856"/>
                      <a:pt x="759" y="1927"/>
                    </a:cubicBezTo>
                    <a:cubicBezTo>
                      <a:pt x="888" y="1945"/>
                      <a:pt x="1018" y="1954"/>
                      <a:pt x="1146" y="1954"/>
                    </a:cubicBezTo>
                    <a:cubicBezTo>
                      <a:pt x="1337" y="1954"/>
                      <a:pt x="1527" y="1934"/>
                      <a:pt x="1713" y="1891"/>
                    </a:cubicBezTo>
                    <a:lnTo>
                      <a:pt x="1713" y="1891"/>
                    </a:lnTo>
                    <a:cubicBezTo>
                      <a:pt x="1428" y="1972"/>
                      <a:pt x="1151" y="2070"/>
                      <a:pt x="875" y="2168"/>
                    </a:cubicBezTo>
                    <a:cubicBezTo>
                      <a:pt x="1080" y="2159"/>
                      <a:pt x="1285" y="2150"/>
                      <a:pt x="1481" y="2132"/>
                    </a:cubicBezTo>
                    <a:lnTo>
                      <a:pt x="1481" y="2132"/>
                    </a:lnTo>
                    <a:cubicBezTo>
                      <a:pt x="1133" y="2293"/>
                      <a:pt x="785" y="2436"/>
                      <a:pt x="420" y="2552"/>
                    </a:cubicBezTo>
                    <a:cubicBezTo>
                      <a:pt x="696" y="2525"/>
                      <a:pt x="964" y="2453"/>
                      <a:pt x="1240" y="2391"/>
                    </a:cubicBezTo>
                    <a:lnTo>
                      <a:pt x="1240" y="2391"/>
                    </a:lnTo>
                    <a:cubicBezTo>
                      <a:pt x="1062" y="2552"/>
                      <a:pt x="857" y="2685"/>
                      <a:pt x="625" y="2766"/>
                    </a:cubicBezTo>
                    <a:cubicBezTo>
                      <a:pt x="545" y="2792"/>
                      <a:pt x="455" y="2819"/>
                      <a:pt x="402" y="2882"/>
                    </a:cubicBezTo>
                    <a:lnTo>
                      <a:pt x="982" y="2721"/>
                    </a:lnTo>
                    <a:lnTo>
                      <a:pt x="982" y="2721"/>
                    </a:lnTo>
                    <a:cubicBezTo>
                      <a:pt x="723" y="2864"/>
                      <a:pt x="455" y="3007"/>
                      <a:pt x="197" y="3149"/>
                    </a:cubicBezTo>
                    <a:cubicBezTo>
                      <a:pt x="402" y="3096"/>
                      <a:pt x="607" y="3042"/>
                      <a:pt x="803" y="2971"/>
                    </a:cubicBezTo>
                    <a:lnTo>
                      <a:pt x="803" y="2971"/>
                    </a:lnTo>
                    <a:lnTo>
                      <a:pt x="0" y="3729"/>
                    </a:lnTo>
                    <a:cubicBezTo>
                      <a:pt x="179" y="3640"/>
                      <a:pt x="348" y="3551"/>
                      <a:pt x="518" y="3453"/>
                    </a:cubicBezTo>
                    <a:cubicBezTo>
                      <a:pt x="714" y="3354"/>
                      <a:pt x="901" y="3247"/>
                      <a:pt x="1062" y="3105"/>
                    </a:cubicBezTo>
                    <a:lnTo>
                      <a:pt x="1062" y="3105"/>
                    </a:lnTo>
                    <a:cubicBezTo>
                      <a:pt x="1026" y="3185"/>
                      <a:pt x="973" y="3292"/>
                      <a:pt x="919" y="3372"/>
                    </a:cubicBezTo>
                    <a:cubicBezTo>
                      <a:pt x="1071" y="3230"/>
                      <a:pt x="1196" y="3078"/>
                      <a:pt x="1303" y="2908"/>
                    </a:cubicBezTo>
                    <a:lnTo>
                      <a:pt x="1303" y="2908"/>
                    </a:lnTo>
                    <a:cubicBezTo>
                      <a:pt x="1276" y="3024"/>
                      <a:pt x="1240" y="3140"/>
                      <a:pt x="1187" y="3247"/>
                    </a:cubicBezTo>
                    <a:cubicBezTo>
                      <a:pt x="1330" y="3078"/>
                      <a:pt x="1446" y="2882"/>
                      <a:pt x="1517" y="2676"/>
                    </a:cubicBezTo>
                    <a:lnTo>
                      <a:pt x="1517" y="2676"/>
                    </a:lnTo>
                    <a:lnTo>
                      <a:pt x="1481" y="3051"/>
                    </a:lnTo>
                    <a:cubicBezTo>
                      <a:pt x="1588" y="2864"/>
                      <a:pt x="1669" y="2650"/>
                      <a:pt x="1704" y="2436"/>
                    </a:cubicBezTo>
                    <a:cubicBezTo>
                      <a:pt x="1722" y="2623"/>
                      <a:pt x="1722" y="2819"/>
                      <a:pt x="1713" y="3007"/>
                    </a:cubicBezTo>
                    <a:cubicBezTo>
                      <a:pt x="1838" y="2766"/>
                      <a:pt x="1901" y="2498"/>
                      <a:pt x="1963" y="2222"/>
                    </a:cubicBezTo>
                    <a:cubicBezTo>
                      <a:pt x="1972" y="2400"/>
                      <a:pt x="1981" y="2578"/>
                      <a:pt x="1999" y="2748"/>
                    </a:cubicBezTo>
                    <a:cubicBezTo>
                      <a:pt x="2052" y="2721"/>
                      <a:pt x="2070" y="2650"/>
                      <a:pt x="2079" y="2587"/>
                    </a:cubicBezTo>
                    <a:cubicBezTo>
                      <a:pt x="2115" y="2409"/>
                      <a:pt x="2150" y="2230"/>
                      <a:pt x="2186" y="2052"/>
                    </a:cubicBezTo>
                    <a:cubicBezTo>
                      <a:pt x="2231" y="2204"/>
                      <a:pt x="2257" y="2364"/>
                      <a:pt x="2266" y="2525"/>
                    </a:cubicBezTo>
                    <a:cubicBezTo>
                      <a:pt x="2320" y="2498"/>
                      <a:pt x="2338" y="2427"/>
                      <a:pt x="2338" y="2364"/>
                    </a:cubicBezTo>
                    <a:cubicBezTo>
                      <a:pt x="2356" y="2195"/>
                      <a:pt x="2373" y="2016"/>
                      <a:pt x="2391" y="1847"/>
                    </a:cubicBezTo>
                    <a:cubicBezTo>
                      <a:pt x="2427" y="1998"/>
                      <a:pt x="2454" y="2114"/>
                      <a:pt x="2463" y="2266"/>
                    </a:cubicBezTo>
                    <a:cubicBezTo>
                      <a:pt x="2507" y="2186"/>
                      <a:pt x="2525" y="2106"/>
                      <a:pt x="2534" y="2016"/>
                    </a:cubicBezTo>
                    <a:cubicBezTo>
                      <a:pt x="2561" y="1865"/>
                      <a:pt x="2579" y="1713"/>
                      <a:pt x="2587" y="1561"/>
                    </a:cubicBezTo>
                    <a:cubicBezTo>
                      <a:pt x="2605" y="1749"/>
                      <a:pt x="2623" y="1936"/>
                      <a:pt x="2632" y="2123"/>
                    </a:cubicBezTo>
                    <a:cubicBezTo>
                      <a:pt x="2775" y="1811"/>
                      <a:pt x="2828" y="1481"/>
                      <a:pt x="2873" y="1151"/>
                    </a:cubicBezTo>
                    <a:lnTo>
                      <a:pt x="2873" y="1151"/>
                    </a:lnTo>
                    <a:cubicBezTo>
                      <a:pt x="2864" y="1383"/>
                      <a:pt x="2855" y="1615"/>
                      <a:pt x="2837" y="1847"/>
                    </a:cubicBezTo>
                    <a:cubicBezTo>
                      <a:pt x="2998" y="1526"/>
                      <a:pt x="3087" y="1160"/>
                      <a:pt x="3167" y="803"/>
                    </a:cubicBezTo>
                    <a:lnTo>
                      <a:pt x="3167" y="803"/>
                    </a:lnTo>
                    <a:cubicBezTo>
                      <a:pt x="3141" y="1044"/>
                      <a:pt x="3123" y="1285"/>
                      <a:pt x="3096" y="1526"/>
                    </a:cubicBezTo>
                    <a:cubicBezTo>
                      <a:pt x="3265" y="1196"/>
                      <a:pt x="3364" y="839"/>
                      <a:pt x="3390" y="473"/>
                    </a:cubicBezTo>
                    <a:lnTo>
                      <a:pt x="3390" y="473"/>
                    </a:lnTo>
                    <a:cubicBezTo>
                      <a:pt x="3390" y="669"/>
                      <a:pt x="3373" y="866"/>
                      <a:pt x="3355" y="1062"/>
                    </a:cubicBezTo>
                    <a:cubicBezTo>
                      <a:pt x="3417" y="892"/>
                      <a:pt x="3480" y="714"/>
                      <a:pt x="3542" y="535"/>
                    </a:cubicBezTo>
                    <a:cubicBezTo>
                      <a:pt x="3604" y="360"/>
                      <a:pt x="3639" y="175"/>
                      <a:pt x="3700" y="8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25"/>
              <p:cNvSpPr/>
              <p:nvPr/>
            </p:nvSpPr>
            <p:spPr>
              <a:xfrm>
                <a:off x="5272767" y="1029313"/>
                <a:ext cx="354190" cy="365954"/>
              </a:xfrm>
              <a:custGeom>
                <a:rect b="b" l="l" r="r" t="t"/>
                <a:pathLst>
                  <a:path extrusionOk="0" h="3614" w="3498">
                    <a:moveTo>
                      <a:pt x="3498" y="0"/>
                    </a:moveTo>
                    <a:lnTo>
                      <a:pt x="3498" y="0"/>
                    </a:lnTo>
                    <a:cubicBezTo>
                      <a:pt x="3492" y="8"/>
                      <a:pt x="3486" y="16"/>
                      <a:pt x="3480" y="24"/>
                    </a:cubicBezTo>
                    <a:lnTo>
                      <a:pt x="3480" y="24"/>
                    </a:lnTo>
                    <a:cubicBezTo>
                      <a:pt x="3486" y="16"/>
                      <a:pt x="3492" y="8"/>
                      <a:pt x="3498" y="0"/>
                    </a:cubicBezTo>
                    <a:close/>
                    <a:moveTo>
                      <a:pt x="3480" y="24"/>
                    </a:moveTo>
                    <a:cubicBezTo>
                      <a:pt x="2485" y="1362"/>
                      <a:pt x="1313" y="2576"/>
                      <a:pt x="1" y="3613"/>
                    </a:cubicBezTo>
                    <a:cubicBezTo>
                      <a:pt x="1045" y="3167"/>
                      <a:pt x="1803" y="2284"/>
                      <a:pt x="2517" y="1401"/>
                    </a:cubicBezTo>
                    <a:cubicBezTo>
                      <a:pt x="2885" y="927"/>
                      <a:pt x="3124" y="505"/>
                      <a:pt x="3480" y="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44" name="Google Shape;3044;p25"/>
          <p:cNvGrpSpPr/>
          <p:nvPr/>
        </p:nvGrpSpPr>
        <p:grpSpPr>
          <a:xfrm>
            <a:off x="6734321" y="3273203"/>
            <a:ext cx="3351228" cy="3015843"/>
            <a:chOff x="6734321" y="3273203"/>
            <a:chExt cx="3351228" cy="3015843"/>
          </a:xfrm>
        </p:grpSpPr>
        <p:grpSp>
          <p:nvGrpSpPr>
            <p:cNvPr id="3045" name="Google Shape;3045;p25"/>
            <p:cNvGrpSpPr/>
            <p:nvPr/>
          </p:nvGrpSpPr>
          <p:grpSpPr>
            <a:xfrm rot="-5985047">
              <a:off x="7630875" y="4193805"/>
              <a:ext cx="1600045" cy="2235023"/>
              <a:chOff x="3996441" y="87120"/>
              <a:chExt cx="849227" cy="1186243"/>
            </a:xfrm>
          </p:grpSpPr>
          <p:sp>
            <p:nvSpPr>
              <p:cNvPr id="3046" name="Google Shape;3046;p25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25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25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25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25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25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25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25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25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25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25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7" name="Google Shape;3057;p25"/>
            <p:cNvGrpSpPr/>
            <p:nvPr/>
          </p:nvGrpSpPr>
          <p:grpSpPr>
            <a:xfrm>
              <a:off x="8602350" y="3273203"/>
              <a:ext cx="1483199" cy="2661789"/>
              <a:chOff x="8268108" y="675218"/>
              <a:chExt cx="422841" cy="758842"/>
            </a:xfrm>
          </p:grpSpPr>
          <p:sp>
            <p:nvSpPr>
              <p:cNvPr id="3058" name="Google Shape;3058;p25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25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25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25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2" name="Google Shape;3062;p25"/>
            <p:cNvGrpSpPr/>
            <p:nvPr/>
          </p:nvGrpSpPr>
          <p:grpSpPr>
            <a:xfrm>
              <a:off x="6734321" y="4604095"/>
              <a:ext cx="1385043" cy="1581738"/>
              <a:chOff x="7040587" y="1131380"/>
              <a:chExt cx="470735" cy="537586"/>
            </a:xfrm>
          </p:grpSpPr>
          <p:sp>
            <p:nvSpPr>
              <p:cNvPr id="3063" name="Google Shape;3063;p25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25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25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25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7" name="Google Shape;3067;p25"/>
            <p:cNvGrpSpPr/>
            <p:nvPr/>
          </p:nvGrpSpPr>
          <p:grpSpPr>
            <a:xfrm flipH="1">
              <a:off x="8602348" y="4238328"/>
              <a:ext cx="1385043" cy="1581738"/>
              <a:chOff x="7040587" y="1131380"/>
              <a:chExt cx="470735" cy="537586"/>
            </a:xfrm>
          </p:grpSpPr>
          <p:sp>
            <p:nvSpPr>
              <p:cNvPr id="3068" name="Google Shape;3068;p25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25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25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25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72" name="Google Shape;3072;p25"/>
          <p:cNvSpPr/>
          <p:nvPr/>
        </p:nvSpPr>
        <p:spPr>
          <a:xfrm>
            <a:off x="-682475" y="2069868"/>
            <a:ext cx="1186104" cy="386984"/>
          </a:xfrm>
          <a:custGeom>
            <a:rect b="b" l="l" r="r" t="t"/>
            <a:pathLst>
              <a:path extrusionOk="0" h="2291" w="7022">
                <a:moveTo>
                  <a:pt x="3530" y="1"/>
                </a:moveTo>
                <a:cubicBezTo>
                  <a:pt x="3132" y="1"/>
                  <a:pt x="3014" y="349"/>
                  <a:pt x="2713" y="571"/>
                </a:cubicBezTo>
                <a:cubicBezTo>
                  <a:pt x="2713" y="571"/>
                  <a:pt x="2713" y="571"/>
                  <a:pt x="2713" y="571"/>
                </a:cubicBezTo>
                <a:lnTo>
                  <a:pt x="2713" y="571"/>
                </a:lnTo>
                <a:cubicBezTo>
                  <a:pt x="2702" y="571"/>
                  <a:pt x="1551" y="1216"/>
                  <a:pt x="1928" y="1312"/>
                </a:cubicBezTo>
                <a:cubicBezTo>
                  <a:pt x="1694" y="1253"/>
                  <a:pt x="1455" y="1224"/>
                  <a:pt x="1217" y="1224"/>
                </a:cubicBezTo>
                <a:cubicBezTo>
                  <a:pt x="1018" y="1224"/>
                  <a:pt x="820" y="1244"/>
                  <a:pt x="625" y="1285"/>
                </a:cubicBezTo>
                <a:cubicBezTo>
                  <a:pt x="456" y="1330"/>
                  <a:pt x="277" y="1383"/>
                  <a:pt x="161" y="1517"/>
                </a:cubicBezTo>
                <a:cubicBezTo>
                  <a:pt x="36" y="1642"/>
                  <a:pt x="1" y="1865"/>
                  <a:pt x="117" y="1990"/>
                </a:cubicBezTo>
                <a:cubicBezTo>
                  <a:pt x="206" y="2106"/>
                  <a:pt x="366" y="2124"/>
                  <a:pt x="509" y="2133"/>
                </a:cubicBezTo>
                <a:cubicBezTo>
                  <a:pt x="1774" y="2237"/>
                  <a:pt x="3040" y="2291"/>
                  <a:pt x="4302" y="2291"/>
                </a:cubicBezTo>
                <a:cubicBezTo>
                  <a:pt x="4873" y="2291"/>
                  <a:pt x="5444" y="2280"/>
                  <a:pt x="6013" y="2257"/>
                </a:cubicBezTo>
                <a:cubicBezTo>
                  <a:pt x="6370" y="2240"/>
                  <a:pt x="6763" y="2213"/>
                  <a:pt x="7021" y="1972"/>
                </a:cubicBezTo>
                <a:cubicBezTo>
                  <a:pt x="6717" y="1687"/>
                  <a:pt x="6299" y="1529"/>
                  <a:pt x="5881" y="1529"/>
                </a:cubicBezTo>
                <a:cubicBezTo>
                  <a:pt x="5724" y="1529"/>
                  <a:pt x="5567" y="1551"/>
                  <a:pt x="5416" y="1597"/>
                </a:cubicBezTo>
                <a:cubicBezTo>
                  <a:pt x="5329" y="1194"/>
                  <a:pt x="4926" y="895"/>
                  <a:pt x="4518" y="895"/>
                </a:cubicBezTo>
                <a:cubicBezTo>
                  <a:pt x="4466" y="895"/>
                  <a:pt x="4414" y="900"/>
                  <a:pt x="4363" y="910"/>
                </a:cubicBezTo>
                <a:cubicBezTo>
                  <a:pt x="4399" y="509"/>
                  <a:pt x="4095" y="99"/>
                  <a:pt x="3694" y="18"/>
                </a:cubicBezTo>
                <a:cubicBezTo>
                  <a:pt x="3634" y="6"/>
                  <a:pt x="3580" y="1"/>
                  <a:pt x="3530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3" name="Google Shape;3073;p25"/>
          <p:cNvSpPr/>
          <p:nvPr/>
        </p:nvSpPr>
        <p:spPr>
          <a:xfrm>
            <a:off x="8536781" y="2225444"/>
            <a:ext cx="813820" cy="381072"/>
          </a:xfrm>
          <a:custGeom>
            <a:rect b="b" l="l" r="r" t="t"/>
            <a:pathLst>
              <a:path extrusionOk="0" h="2256" w="4818">
                <a:moveTo>
                  <a:pt x="1601" y="0"/>
                </a:moveTo>
                <a:cubicBezTo>
                  <a:pt x="1436" y="0"/>
                  <a:pt x="1268" y="46"/>
                  <a:pt x="1133" y="140"/>
                </a:cubicBezTo>
                <a:cubicBezTo>
                  <a:pt x="768" y="417"/>
                  <a:pt x="527" y="1246"/>
                  <a:pt x="821" y="1612"/>
                </a:cubicBezTo>
                <a:cubicBezTo>
                  <a:pt x="661" y="1621"/>
                  <a:pt x="491" y="1639"/>
                  <a:pt x="339" y="1683"/>
                </a:cubicBezTo>
                <a:cubicBezTo>
                  <a:pt x="232" y="1719"/>
                  <a:pt x="125" y="1764"/>
                  <a:pt x="63" y="1853"/>
                </a:cubicBezTo>
                <a:cubicBezTo>
                  <a:pt x="0" y="1933"/>
                  <a:pt x="0" y="2076"/>
                  <a:pt x="90" y="2138"/>
                </a:cubicBezTo>
                <a:cubicBezTo>
                  <a:pt x="134" y="2165"/>
                  <a:pt x="188" y="2174"/>
                  <a:pt x="241" y="2174"/>
                </a:cubicBezTo>
                <a:cubicBezTo>
                  <a:pt x="850" y="2229"/>
                  <a:pt x="1461" y="2256"/>
                  <a:pt x="2071" y="2256"/>
                </a:cubicBezTo>
                <a:cubicBezTo>
                  <a:pt x="2855" y="2256"/>
                  <a:pt x="3639" y="2211"/>
                  <a:pt x="4416" y="2120"/>
                </a:cubicBezTo>
                <a:cubicBezTo>
                  <a:pt x="4532" y="2112"/>
                  <a:pt x="4648" y="2094"/>
                  <a:pt x="4729" y="2013"/>
                </a:cubicBezTo>
                <a:cubicBezTo>
                  <a:pt x="4818" y="1915"/>
                  <a:pt x="4818" y="1755"/>
                  <a:pt x="4746" y="1639"/>
                </a:cubicBezTo>
                <a:cubicBezTo>
                  <a:pt x="4675" y="1532"/>
                  <a:pt x="4550" y="1460"/>
                  <a:pt x="4425" y="1407"/>
                </a:cubicBezTo>
                <a:cubicBezTo>
                  <a:pt x="4276" y="1350"/>
                  <a:pt x="4115" y="1321"/>
                  <a:pt x="3952" y="1321"/>
                </a:cubicBezTo>
                <a:cubicBezTo>
                  <a:pt x="3782" y="1321"/>
                  <a:pt x="3612" y="1352"/>
                  <a:pt x="3453" y="1416"/>
                </a:cubicBezTo>
                <a:cubicBezTo>
                  <a:pt x="3360" y="951"/>
                  <a:pt x="2916" y="674"/>
                  <a:pt x="2468" y="674"/>
                </a:cubicBezTo>
                <a:cubicBezTo>
                  <a:pt x="2401" y="674"/>
                  <a:pt x="2333" y="680"/>
                  <a:pt x="2266" y="693"/>
                </a:cubicBezTo>
                <a:cubicBezTo>
                  <a:pt x="2354" y="244"/>
                  <a:pt x="1984" y="0"/>
                  <a:pt x="1601" y="0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4" name="Google Shape;3074;p25"/>
          <p:cNvGrpSpPr/>
          <p:nvPr/>
        </p:nvGrpSpPr>
        <p:grpSpPr>
          <a:xfrm>
            <a:off x="3556688" y="-331817"/>
            <a:ext cx="840467" cy="822335"/>
            <a:chOff x="4118763" y="209958"/>
            <a:chExt cx="840467" cy="822335"/>
          </a:xfrm>
        </p:grpSpPr>
        <p:sp>
          <p:nvSpPr>
            <p:cNvPr id="3075" name="Google Shape;3075;p25"/>
            <p:cNvSpPr/>
            <p:nvPr/>
          </p:nvSpPr>
          <p:spPr>
            <a:xfrm>
              <a:off x="4118763" y="209958"/>
              <a:ext cx="840467" cy="822335"/>
            </a:xfrm>
            <a:custGeom>
              <a:rect b="b" l="l" r="r" t="t"/>
              <a:pathLst>
                <a:path extrusionOk="0" h="3117" w="3186">
                  <a:moveTo>
                    <a:pt x="1586" y="0"/>
                  </a:moveTo>
                  <a:cubicBezTo>
                    <a:pt x="758" y="0"/>
                    <a:pt x="71" y="657"/>
                    <a:pt x="36" y="1491"/>
                  </a:cubicBezTo>
                  <a:cubicBezTo>
                    <a:pt x="1" y="2357"/>
                    <a:pt x="670" y="3079"/>
                    <a:pt x="1526" y="3115"/>
                  </a:cubicBezTo>
                  <a:cubicBezTo>
                    <a:pt x="1548" y="3116"/>
                    <a:pt x="1570" y="3116"/>
                    <a:pt x="1592" y="3116"/>
                  </a:cubicBezTo>
                  <a:cubicBezTo>
                    <a:pt x="2428" y="3116"/>
                    <a:pt x="3115" y="2459"/>
                    <a:pt x="3150" y="1616"/>
                  </a:cubicBezTo>
                  <a:cubicBezTo>
                    <a:pt x="3186" y="760"/>
                    <a:pt x="2516" y="37"/>
                    <a:pt x="1651" y="1"/>
                  </a:cubicBezTo>
                  <a:cubicBezTo>
                    <a:pt x="1629" y="1"/>
                    <a:pt x="1607" y="0"/>
                    <a:pt x="1586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5"/>
            <p:cNvSpPr/>
            <p:nvPr/>
          </p:nvSpPr>
          <p:spPr>
            <a:xfrm>
              <a:off x="4238790" y="327617"/>
              <a:ext cx="600409" cy="586741"/>
            </a:xfrm>
            <a:custGeom>
              <a:rect b="b" l="l" r="r" t="t"/>
              <a:pathLst>
                <a:path extrusionOk="0" h="2224" w="2276">
                  <a:moveTo>
                    <a:pt x="1130" y="0"/>
                  </a:moveTo>
                  <a:cubicBezTo>
                    <a:pt x="545" y="0"/>
                    <a:pt x="54" y="473"/>
                    <a:pt x="27" y="1063"/>
                  </a:cubicBezTo>
                  <a:cubicBezTo>
                    <a:pt x="1" y="1679"/>
                    <a:pt x="482" y="2196"/>
                    <a:pt x="1089" y="2223"/>
                  </a:cubicBezTo>
                  <a:cubicBezTo>
                    <a:pt x="1100" y="2223"/>
                    <a:pt x="1112" y="2223"/>
                    <a:pt x="1123" y="2223"/>
                  </a:cubicBezTo>
                  <a:cubicBezTo>
                    <a:pt x="1723" y="2223"/>
                    <a:pt x="2223" y="1757"/>
                    <a:pt x="2249" y="1152"/>
                  </a:cubicBezTo>
                  <a:cubicBezTo>
                    <a:pt x="2276" y="546"/>
                    <a:pt x="1794" y="28"/>
                    <a:pt x="1178" y="2"/>
                  </a:cubicBezTo>
                  <a:cubicBezTo>
                    <a:pt x="1162" y="1"/>
                    <a:pt x="1146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41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5"/>
            <p:cNvSpPr/>
            <p:nvPr/>
          </p:nvSpPr>
          <p:spPr>
            <a:xfrm>
              <a:off x="4394166" y="478516"/>
              <a:ext cx="289652" cy="285192"/>
            </a:xfrm>
            <a:custGeom>
              <a:rect b="b" l="l" r="r" t="t"/>
              <a:pathLst>
                <a:path extrusionOk="0" h="1081" w="1098">
                  <a:moveTo>
                    <a:pt x="554" y="0"/>
                  </a:moveTo>
                  <a:cubicBezTo>
                    <a:pt x="267" y="0"/>
                    <a:pt x="18" y="220"/>
                    <a:pt x="9" y="518"/>
                  </a:cubicBezTo>
                  <a:cubicBezTo>
                    <a:pt x="1" y="812"/>
                    <a:pt x="232" y="1062"/>
                    <a:pt x="527" y="1080"/>
                  </a:cubicBezTo>
                  <a:cubicBezTo>
                    <a:pt x="532" y="1080"/>
                    <a:pt x="538" y="1080"/>
                    <a:pt x="543" y="1080"/>
                  </a:cubicBezTo>
                  <a:cubicBezTo>
                    <a:pt x="830" y="1080"/>
                    <a:pt x="1071" y="851"/>
                    <a:pt x="1089" y="562"/>
                  </a:cubicBezTo>
                  <a:cubicBezTo>
                    <a:pt x="1098" y="259"/>
                    <a:pt x="866" y="9"/>
                    <a:pt x="571" y="0"/>
                  </a:cubicBezTo>
                  <a:cubicBezTo>
                    <a:pt x="566" y="0"/>
                    <a:pt x="560" y="0"/>
                    <a:pt x="554" y="0"/>
                  </a:cubicBezTo>
                  <a:close/>
                </a:path>
              </a:pathLst>
            </a:custGeom>
            <a:solidFill>
              <a:srgbClr val="FFFFFF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26"/>
          <p:cNvSpPr/>
          <p:nvPr/>
        </p:nvSpPr>
        <p:spPr>
          <a:xfrm>
            <a:off x="-337800" y="-623975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0" name="Google Shape;3080;p26"/>
          <p:cNvGrpSpPr/>
          <p:nvPr/>
        </p:nvGrpSpPr>
        <p:grpSpPr>
          <a:xfrm>
            <a:off x="5364193" y="3370144"/>
            <a:ext cx="5205380" cy="3055952"/>
            <a:chOff x="4929943" y="3232319"/>
            <a:chExt cx="5205380" cy="3055952"/>
          </a:xfrm>
        </p:grpSpPr>
        <p:grpSp>
          <p:nvGrpSpPr>
            <p:cNvPr id="3081" name="Google Shape;3081;p26"/>
            <p:cNvGrpSpPr/>
            <p:nvPr/>
          </p:nvGrpSpPr>
          <p:grpSpPr>
            <a:xfrm rot="4161106">
              <a:off x="6904948" y="4028046"/>
              <a:ext cx="1600055" cy="2235038"/>
              <a:chOff x="3996441" y="87120"/>
              <a:chExt cx="849227" cy="1186243"/>
            </a:xfrm>
          </p:grpSpPr>
          <p:sp>
            <p:nvSpPr>
              <p:cNvPr id="3082" name="Google Shape;3082;p2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2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2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2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2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2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2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2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2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2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p2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3" name="Google Shape;3093;p26"/>
            <p:cNvGrpSpPr/>
            <p:nvPr/>
          </p:nvGrpSpPr>
          <p:grpSpPr>
            <a:xfrm rot="-2848678">
              <a:off x="5571582" y="3648579"/>
              <a:ext cx="1600012" cy="2234977"/>
              <a:chOff x="3996441" y="87120"/>
              <a:chExt cx="849227" cy="1186243"/>
            </a:xfrm>
          </p:grpSpPr>
          <p:sp>
            <p:nvSpPr>
              <p:cNvPr id="3094" name="Google Shape;3094;p2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2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2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2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2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2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2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2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2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2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2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05" name="Google Shape;3105;p26"/>
            <p:cNvGrpSpPr/>
            <p:nvPr/>
          </p:nvGrpSpPr>
          <p:grpSpPr>
            <a:xfrm rot="4161106">
              <a:off x="7775798" y="4028046"/>
              <a:ext cx="1600055" cy="2235038"/>
              <a:chOff x="3996441" y="87120"/>
              <a:chExt cx="849227" cy="1186243"/>
            </a:xfrm>
          </p:grpSpPr>
          <p:sp>
            <p:nvSpPr>
              <p:cNvPr id="3106" name="Google Shape;3106;p2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2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2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2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2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2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2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2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2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2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2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7" name="Google Shape;3117;p26"/>
            <p:cNvGrpSpPr/>
            <p:nvPr/>
          </p:nvGrpSpPr>
          <p:grpSpPr>
            <a:xfrm rot="-1356785">
              <a:off x="8269038" y="3408409"/>
              <a:ext cx="1428399" cy="2563344"/>
              <a:chOff x="8268108" y="675218"/>
              <a:chExt cx="422841" cy="758842"/>
            </a:xfrm>
          </p:grpSpPr>
          <p:sp>
            <p:nvSpPr>
              <p:cNvPr id="3118" name="Google Shape;3118;p26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26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26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26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2" name="Google Shape;3122;p26"/>
            <p:cNvGrpSpPr/>
            <p:nvPr/>
          </p:nvGrpSpPr>
          <p:grpSpPr>
            <a:xfrm>
              <a:off x="4929943" y="3960550"/>
              <a:ext cx="1277621" cy="1459061"/>
              <a:chOff x="7040587" y="1131380"/>
              <a:chExt cx="470735" cy="537586"/>
            </a:xfrm>
          </p:grpSpPr>
          <p:sp>
            <p:nvSpPr>
              <p:cNvPr id="3123" name="Google Shape;3123;p26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26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26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26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27" name="Google Shape;3127;p26"/>
          <p:cNvGrpSpPr/>
          <p:nvPr/>
        </p:nvGrpSpPr>
        <p:grpSpPr>
          <a:xfrm>
            <a:off x="5426455" y="-1740837"/>
            <a:ext cx="4235759" cy="4386948"/>
            <a:chOff x="5426455" y="-1740837"/>
            <a:chExt cx="4235759" cy="4386948"/>
          </a:xfrm>
        </p:grpSpPr>
        <p:grpSp>
          <p:nvGrpSpPr>
            <p:cNvPr id="3128" name="Google Shape;3128;p26"/>
            <p:cNvGrpSpPr/>
            <p:nvPr/>
          </p:nvGrpSpPr>
          <p:grpSpPr>
            <a:xfrm rot="-10506802">
              <a:off x="7969855" y="346965"/>
              <a:ext cx="1600070" cy="2235058"/>
              <a:chOff x="3996441" y="87120"/>
              <a:chExt cx="849227" cy="1186243"/>
            </a:xfrm>
          </p:grpSpPr>
          <p:sp>
            <p:nvSpPr>
              <p:cNvPr id="3129" name="Google Shape;3129;p2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2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2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2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2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2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2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2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2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2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2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0" name="Google Shape;3140;p26"/>
            <p:cNvGrpSpPr/>
            <p:nvPr/>
          </p:nvGrpSpPr>
          <p:grpSpPr>
            <a:xfrm rot="7110206">
              <a:off x="6257854" y="-1030993"/>
              <a:ext cx="2605749" cy="1664564"/>
              <a:chOff x="5669385" y="-152150"/>
              <a:chExt cx="1383042" cy="883494"/>
            </a:xfrm>
          </p:grpSpPr>
          <p:sp>
            <p:nvSpPr>
              <p:cNvPr id="3141" name="Google Shape;3141;p26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26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26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26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26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26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26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8" name="Google Shape;3148;p26"/>
            <p:cNvGrpSpPr/>
            <p:nvPr/>
          </p:nvGrpSpPr>
          <p:grpSpPr>
            <a:xfrm rot="660485">
              <a:off x="7961410" y="-192563"/>
              <a:ext cx="1228831" cy="1463923"/>
              <a:chOff x="5806687" y="1410545"/>
              <a:chExt cx="477012" cy="568271"/>
            </a:xfrm>
          </p:grpSpPr>
          <p:sp>
            <p:nvSpPr>
              <p:cNvPr id="3149" name="Google Shape;3149;p26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26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26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26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3" name="Google Shape;3153;p26"/>
            <p:cNvGrpSpPr/>
            <p:nvPr/>
          </p:nvGrpSpPr>
          <p:grpSpPr>
            <a:xfrm rot="5938483">
              <a:off x="5607899" y="-532728"/>
              <a:ext cx="1277634" cy="1459076"/>
              <a:chOff x="7040587" y="1131380"/>
              <a:chExt cx="470735" cy="537586"/>
            </a:xfrm>
          </p:grpSpPr>
          <p:sp>
            <p:nvSpPr>
              <p:cNvPr id="3154" name="Google Shape;3154;p26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26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26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26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58" name="Google Shape;3158;p26"/>
          <p:cNvGrpSpPr/>
          <p:nvPr/>
        </p:nvGrpSpPr>
        <p:grpSpPr>
          <a:xfrm rot="897036">
            <a:off x="-694360" y="3501140"/>
            <a:ext cx="5205657" cy="3056115"/>
            <a:chOff x="4929943" y="3232319"/>
            <a:chExt cx="5205380" cy="3055952"/>
          </a:xfrm>
        </p:grpSpPr>
        <p:grpSp>
          <p:nvGrpSpPr>
            <p:cNvPr id="3159" name="Google Shape;3159;p26"/>
            <p:cNvGrpSpPr/>
            <p:nvPr/>
          </p:nvGrpSpPr>
          <p:grpSpPr>
            <a:xfrm rot="4161106">
              <a:off x="6904948" y="4028046"/>
              <a:ext cx="1600055" cy="2235038"/>
              <a:chOff x="3996441" y="87120"/>
              <a:chExt cx="849227" cy="1186243"/>
            </a:xfrm>
          </p:grpSpPr>
          <p:sp>
            <p:nvSpPr>
              <p:cNvPr id="3160" name="Google Shape;3160;p2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2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2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2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2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2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2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2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2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2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2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71" name="Google Shape;3171;p26"/>
            <p:cNvGrpSpPr/>
            <p:nvPr/>
          </p:nvGrpSpPr>
          <p:grpSpPr>
            <a:xfrm rot="-2848678">
              <a:off x="5571582" y="3648579"/>
              <a:ext cx="1600012" cy="2234977"/>
              <a:chOff x="3996441" y="87120"/>
              <a:chExt cx="849227" cy="1186243"/>
            </a:xfrm>
          </p:grpSpPr>
          <p:sp>
            <p:nvSpPr>
              <p:cNvPr id="3172" name="Google Shape;3172;p2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2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2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2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2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2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2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2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2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2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2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83" name="Google Shape;3183;p26"/>
            <p:cNvGrpSpPr/>
            <p:nvPr/>
          </p:nvGrpSpPr>
          <p:grpSpPr>
            <a:xfrm rot="4161106">
              <a:off x="7775798" y="4028046"/>
              <a:ext cx="1600055" cy="2235038"/>
              <a:chOff x="3996441" y="87120"/>
              <a:chExt cx="849227" cy="1186243"/>
            </a:xfrm>
          </p:grpSpPr>
          <p:sp>
            <p:nvSpPr>
              <p:cNvPr id="3184" name="Google Shape;3184;p2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2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2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2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2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2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2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2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2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2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2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5" name="Google Shape;3195;p26"/>
            <p:cNvGrpSpPr/>
            <p:nvPr/>
          </p:nvGrpSpPr>
          <p:grpSpPr>
            <a:xfrm rot="-1356785">
              <a:off x="8269038" y="3408409"/>
              <a:ext cx="1428399" cy="2563344"/>
              <a:chOff x="8268108" y="675218"/>
              <a:chExt cx="422841" cy="758842"/>
            </a:xfrm>
          </p:grpSpPr>
          <p:sp>
            <p:nvSpPr>
              <p:cNvPr id="3196" name="Google Shape;3196;p26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26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26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26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00" name="Google Shape;3200;p26"/>
            <p:cNvGrpSpPr/>
            <p:nvPr/>
          </p:nvGrpSpPr>
          <p:grpSpPr>
            <a:xfrm>
              <a:off x="4929943" y="3960550"/>
              <a:ext cx="1277621" cy="1459061"/>
              <a:chOff x="7040587" y="1131380"/>
              <a:chExt cx="470735" cy="537586"/>
            </a:xfrm>
          </p:grpSpPr>
          <p:sp>
            <p:nvSpPr>
              <p:cNvPr id="3201" name="Google Shape;3201;p26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26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26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26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05" name="Google Shape;3205;p26"/>
          <p:cNvGrpSpPr/>
          <p:nvPr/>
        </p:nvGrpSpPr>
        <p:grpSpPr>
          <a:xfrm rot="-3008365">
            <a:off x="-2016060" y="-1185069"/>
            <a:ext cx="4236276" cy="4387484"/>
            <a:chOff x="5426455" y="-1740837"/>
            <a:chExt cx="4235759" cy="4386948"/>
          </a:xfrm>
        </p:grpSpPr>
        <p:grpSp>
          <p:nvGrpSpPr>
            <p:cNvPr id="3206" name="Google Shape;3206;p26"/>
            <p:cNvGrpSpPr/>
            <p:nvPr/>
          </p:nvGrpSpPr>
          <p:grpSpPr>
            <a:xfrm rot="-10506802">
              <a:off x="7969855" y="346965"/>
              <a:ext cx="1600070" cy="2235058"/>
              <a:chOff x="3996441" y="87120"/>
              <a:chExt cx="849227" cy="1186243"/>
            </a:xfrm>
          </p:grpSpPr>
          <p:sp>
            <p:nvSpPr>
              <p:cNvPr id="3207" name="Google Shape;3207;p2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2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2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2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2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2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2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2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2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2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2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18" name="Google Shape;3218;p26"/>
            <p:cNvGrpSpPr/>
            <p:nvPr/>
          </p:nvGrpSpPr>
          <p:grpSpPr>
            <a:xfrm rot="7110206">
              <a:off x="6257854" y="-1030993"/>
              <a:ext cx="2605749" cy="1664564"/>
              <a:chOff x="5669385" y="-152150"/>
              <a:chExt cx="1383042" cy="883494"/>
            </a:xfrm>
          </p:grpSpPr>
          <p:sp>
            <p:nvSpPr>
              <p:cNvPr id="3219" name="Google Shape;3219;p26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26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26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26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26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26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26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6" name="Google Shape;3226;p26"/>
            <p:cNvGrpSpPr/>
            <p:nvPr/>
          </p:nvGrpSpPr>
          <p:grpSpPr>
            <a:xfrm rot="660485">
              <a:off x="7961410" y="-192563"/>
              <a:ext cx="1228831" cy="1463923"/>
              <a:chOff x="5806687" y="1410545"/>
              <a:chExt cx="477012" cy="568271"/>
            </a:xfrm>
          </p:grpSpPr>
          <p:sp>
            <p:nvSpPr>
              <p:cNvPr id="3227" name="Google Shape;3227;p26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26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26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26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31" name="Google Shape;3231;p26"/>
            <p:cNvGrpSpPr/>
            <p:nvPr/>
          </p:nvGrpSpPr>
          <p:grpSpPr>
            <a:xfrm rot="5938483">
              <a:off x="5607899" y="-532728"/>
              <a:ext cx="1277634" cy="1459076"/>
              <a:chOff x="7040587" y="1131380"/>
              <a:chExt cx="470735" cy="537586"/>
            </a:xfrm>
          </p:grpSpPr>
          <p:sp>
            <p:nvSpPr>
              <p:cNvPr id="3232" name="Google Shape;3232;p26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26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26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26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36" name="Google Shape;3236;p26"/>
          <p:cNvGrpSpPr/>
          <p:nvPr/>
        </p:nvGrpSpPr>
        <p:grpSpPr>
          <a:xfrm rot="10800000">
            <a:off x="713093" y="-1775606"/>
            <a:ext cx="5205380" cy="3055952"/>
            <a:chOff x="4929943" y="3232319"/>
            <a:chExt cx="5205380" cy="3055952"/>
          </a:xfrm>
        </p:grpSpPr>
        <p:grpSp>
          <p:nvGrpSpPr>
            <p:cNvPr id="3237" name="Google Shape;3237;p26"/>
            <p:cNvGrpSpPr/>
            <p:nvPr/>
          </p:nvGrpSpPr>
          <p:grpSpPr>
            <a:xfrm rot="4161106">
              <a:off x="6904948" y="4028046"/>
              <a:ext cx="1600055" cy="2235038"/>
              <a:chOff x="3996441" y="87120"/>
              <a:chExt cx="849227" cy="1186243"/>
            </a:xfrm>
          </p:grpSpPr>
          <p:sp>
            <p:nvSpPr>
              <p:cNvPr id="3238" name="Google Shape;3238;p2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2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2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2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2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2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2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2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2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2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2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49" name="Google Shape;3249;p26"/>
            <p:cNvGrpSpPr/>
            <p:nvPr/>
          </p:nvGrpSpPr>
          <p:grpSpPr>
            <a:xfrm rot="-2848678">
              <a:off x="5571582" y="3648579"/>
              <a:ext cx="1600012" cy="2234977"/>
              <a:chOff x="3996441" y="87120"/>
              <a:chExt cx="849227" cy="1186243"/>
            </a:xfrm>
          </p:grpSpPr>
          <p:sp>
            <p:nvSpPr>
              <p:cNvPr id="3250" name="Google Shape;3250;p2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2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2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2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2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2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2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2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2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2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2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61" name="Google Shape;3261;p26"/>
            <p:cNvGrpSpPr/>
            <p:nvPr/>
          </p:nvGrpSpPr>
          <p:grpSpPr>
            <a:xfrm rot="4161106">
              <a:off x="7775798" y="4028046"/>
              <a:ext cx="1600055" cy="2235038"/>
              <a:chOff x="3996441" y="87120"/>
              <a:chExt cx="849227" cy="1186243"/>
            </a:xfrm>
          </p:grpSpPr>
          <p:sp>
            <p:nvSpPr>
              <p:cNvPr id="3262" name="Google Shape;3262;p2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2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2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2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2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2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2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2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2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2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2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73" name="Google Shape;3273;p26"/>
            <p:cNvGrpSpPr/>
            <p:nvPr/>
          </p:nvGrpSpPr>
          <p:grpSpPr>
            <a:xfrm rot="-1356785">
              <a:off x="8269038" y="3408409"/>
              <a:ext cx="1428399" cy="2563344"/>
              <a:chOff x="8268108" y="675218"/>
              <a:chExt cx="422841" cy="758842"/>
            </a:xfrm>
          </p:grpSpPr>
          <p:sp>
            <p:nvSpPr>
              <p:cNvPr id="3274" name="Google Shape;3274;p26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26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26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26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78" name="Google Shape;3278;p26"/>
            <p:cNvGrpSpPr/>
            <p:nvPr/>
          </p:nvGrpSpPr>
          <p:grpSpPr>
            <a:xfrm>
              <a:off x="4929943" y="3960550"/>
              <a:ext cx="1277621" cy="1459061"/>
              <a:chOff x="7040587" y="1131380"/>
              <a:chExt cx="470735" cy="537586"/>
            </a:xfrm>
          </p:grpSpPr>
          <p:sp>
            <p:nvSpPr>
              <p:cNvPr id="3279" name="Google Shape;3279;p26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26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26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26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83" name="Google Shape;3283;p26"/>
          <p:cNvSpPr/>
          <p:nvPr/>
        </p:nvSpPr>
        <p:spPr>
          <a:xfrm>
            <a:off x="-159744" y="2295469"/>
            <a:ext cx="813820" cy="381072"/>
          </a:xfrm>
          <a:custGeom>
            <a:rect b="b" l="l" r="r" t="t"/>
            <a:pathLst>
              <a:path extrusionOk="0" h="2256" w="4818">
                <a:moveTo>
                  <a:pt x="1601" y="0"/>
                </a:moveTo>
                <a:cubicBezTo>
                  <a:pt x="1436" y="0"/>
                  <a:pt x="1268" y="46"/>
                  <a:pt x="1133" y="140"/>
                </a:cubicBezTo>
                <a:cubicBezTo>
                  <a:pt x="768" y="417"/>
                  <a:pt x="527" y="1246"/>
                  <a:pt x="821" y="1612"/>
                </a:cubicBezTo>
                <a:cubicBezTo>
                  <a:pt x="661" y="1621"/>
                  <a:pt x="491" y="1639"/>
                  <a:pt x="339" y="1683"/>
                </a:cubicBezTo>
                <a:cubicBezTo>
                  <a:pt x="232" y="1719"/>
                  <a:pt x="125" y="1764"/>
                  <a:pt x="63" y="1853"/>
                </a:cubicBezTo>
                <a:cubicBezTo>
                  <a:pt x="0" y="1933"/>
                  <a:pt x="0" y="2076"/>
                  <a:pt x="90" y="2138"/>
                </a:cubicBezTo>
                <a:cubicBezTo>
                  <a:pt x="134" y="2165"/>
                  <a:pt x="188" y="2174"/>
                  <a:pt x="241" y="2174"/>
                </a:cubicBezTo>
                <a:cubicBezTo>
                  <a:pt x="850" y="2229"/>
                  <a:pt x="1461" y="2256"/>
                  <a:pt x="2071" y="2256"/>
                </a:cubicBezTo>
                <a:cubicBezTo>
                  <a:pt x="2855" y="2256"/>
                  <a:pt x="3639" y="2211"/>
                  <a:pt x="4416" y="2120"/>
                </a:cubicBezTo>
                <a:cubicBezTo>
                  <a:pt x="4532" y="2112"/>
                  <a:pt x="4648" y="2094"/>
                  <a:pt x="4729" y="2013"/>
                </a:cubicBezTo>
                <a:cubicBezTo>
                  <a:pt x="4818" y="1915"/>
                  <a:pt x="4818" y="1755"/>
                  <a:pt x="4746" y="1639"/>
                </a:cubicBezTo>
                <a:cubicBezTo>
                  <a:pt x="4675" y="1532"/>
                  <a:pt x="4550" y="1460"/>
                  <a:pt x="4425" y="1407"/>
                </a:cubicBezTo>
                <a:cubicBezTo>
                  <a:pt x="4276" y="1350"/>
                  <a:pt x="4115" y="1321"/>
                  <a:pt x="3952" y="1321"/>
                </a:cubicBezTo>
                <a:cubicBezTo>
                  <a:pt x="3782" y="1321"/>
                  <a:pt x="3612" y="1352"/>
                  <a:pt x="3453" y="1416"/>
                </a:cubicBezTo>
                <a:cubicBezTo>
                  <a:pt x="3360" y="951"/>
                  <a:pt x="2916" y="674"/>
                  <a:pt x="2468" y="674"/>
                </a:cubicBezTo>
                <a:cubicBezTo>
                  <a:pt x="2401" y="674"/>
                  <a:pt x="2333" y="680"/>
                  <a:pt x="2266" y="693"/>
                </a:cubicBezTo>
                <a:cubicBezTo>
                  <a:pt x="2354" y="244"/>
                  <a:pt x="1984" y="0"/>
                  <a:pt x="1601" y="0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4" name="Google Shape;3284;p26"/>
          <p:cNvSpPr/>
          <p:nvPr/>
        </p:nvSpPr>
        <p:spPr>
          <a:xfrm>
            <a:off x="8728793" y="2763270"/>
            <a:ext cx="892196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"/>
          <p:cNvSpPr/>
          <p:nvPr/>
        </p:nvSpPr>
        <p:spPr>
          <a:xfrm>
            <a:off x="-337800" y="-623975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4"/>
          <p:cNvGrpSpPr/>
          <p:nvPr/>
        </p:nvGrpSpPr>
        <p:grpSpPr>
          <a:xfrm flipH="1">
            <a:off x="7175161" y="2749068"/>
            <a:ext cx="3670968" cy="3938665"/>
            <a:chOff x="-1793949" y="2571762"/>
            <a:chExt cx="3670968" cy="3938665"/>
          </a:xfrm>
        </p:grpSpPr>
        <p:grpSp>
          <p:nvGrpSpPr>
            <p:cNvPr id="311" name="Google Shape;311;p4"/>
            <p:cNvGrpSpPr/>
            <p:nvPr/>
          </p:nvGrpSpPr>
          <p:grpSpPr>
            <a:xfrm rot="-3689794">
              <a:off x="-1743677" y="4136007"/>
              <a:ext cx="2605749" cy="1664564"/>
              <a:chOff x="5669385" y="-152150"/>
              <a:chExt cx="1383042" cy="883494"/>
            </a:xfrm>
          </p:grpSpPr>
          <p:sp>
            <p:nvSpPr>
              <p:cNvPr id="312" name="Google Shape;312;p4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4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4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4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4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4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" name="Google Shape;319;p4"/>
            <p:cNvGrpSpPr/>
            <p:nvPr/>
          </p:nvGrpSpPr>
          <p:grpSpPr>
            <a:xfrm rot="-3966003">
              <a:off x="-13438" y="4627989"/>
              <a:ext cx="1643007" cy="1610336"/>
              <a:chOff x="4785930" y="1655991"/>
              <a:chExt cx="579077" cy="567562"/>
            </a:xfrm>
          </p:grpSpPr>
          <p:sp>
            <p:nvSpPr>
              <p:cNvPr id="320" name="Google Shape;320;p4"/>
              <p:cNvSpPr/>
              <p:nvPr/>
            </p:nvSpPr>
            <p:spPr>
              <a:xfrm>
                <a:off x="4785930" y="1655991"/>
                <a:ext cx="579077" cy="567562"/>
              </a:xfrm>
              <a:custGeom>
                <a:rect b="b" l="l" r="r" t="t"/>
                <a:pathLst>
                  <a:path extrusionOk="0" h="5605" w="5719">
                    <a:moveTo>
                      <a:pt x="938" y="0"/>
                    </a:moveTo>
                    <a:cubicBezTo>
                      <a:pt x="910" y="0"/>
                      <a:pt x="883" y="1"/>
                      <a:pt x="857" y="3"/>
                    </a:cubicBezTo>
                    <a:cubicBezTo>
                      <a:pt x="536" y="29"/>
                      <a:pt x="214" y="119"/>
                      <a:pt x="0" y="359"/>
                    </a:cubicBezTo>
                    <a:cubicBezTo>
                      <a:pt x="102" y="277"/>
                      <a:pt x="227" y="241"/>
                      <a:pt x="356" y="241"/>
                    </a:cubicBezTo>
                    <a:cubicBezTo>
                      <a:pt x="579" y="241"/>
                      <a:pt x="815" y="348"/>
                      <a:pt x="973" y="511"/>
                    </a:cubicBezTo>
                    <a:cubicBezTo>
                      <a:pt x="1223" y="770"/>
                      <a:pt x="1347" y="1135"/>
                      <a:pt x="1490" y="1466"/>
                    </a:cubicBezTo>
                    <a:cubicBezTo>
                      <a:pt x="2079" y="2866"/>
                      <a:pt x="3185" y="3981"/>
                      <a:pt x="4318" y="4989"/>
                    </a:cubicBezTo>
                    <a:cubicBezTo>
                      <a:pt x="4541" y="5186"/>
                      <a:pt x="4764" y="5382"/>
                      <a:pt x="4943" y="5605"/>
                    </a:cubicBezTo>
                    <a:cubicBezTo>
                      <a:pt x="5201" y="4731"/>
                      <a:pt x="5433" y="3856"/>
                      <a:pt x="5603" y="2955"/>
                    </a:cubicBezTo>
                    <a:cubicBezTo>
                      <a:pt x="5665" y="2634"/>
                      <a:pt x="5719" y="2304"/>
                      <a:pt x="5638" y="1983"/>
                    </a:cubicBezTo>
                    <a:cubicBezTo>
                      <a:pt x="5576" y="1733"/>
                      <a:pt x="5433" y="1519"/>
                      <a:pt x="5273" y="1314"/>
                    </a:cubicBezTo>
                    <a:cubicBezTo>
                      <a:pt x="4871" y="797"/>
                      <a:pt x="4336" y="359"/>
                      <a:pt x="3711" y="145"/>
                    </a:cubicBezTo>
                    <a:cubicBezTo>
                      <a:pt x="3446" y="54"/>
                      <a:pt x="3165" y="7"/>
                      <a:pt x="2886" y="7"/>
                    </a:cubicBezTo>
                    <a:cubicBezTo>
                      <a:pt x="2507" y="7"/>
                      <a:pt x="2131" y="94"/>
                      <a:pt x="1802" y="279"/>
                    </a:cubicBezTo>
                    <a:cubicBezTo>
                      <a:pt x="1573" y="91"/>
                      <a:pt x="1239" y="0"/>
                      <a:pt x="9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4"/>
              <p:cNvSpPr/>
              <p:nvPr/>
            </p:nvSpPr>
            <p:spPr>
              <a:xfrm>
                <a:off x="4785930" y="1655991"/>
                <a:ext cx="502326" cy="567562"/>
              </a:xfrm>
              <a:custGeom>
                <a:rect b="b" l="l" r="r" t="t"/>
                <a:pathLst>
                  <a:path extrusionOk="0" h="5605" w="4961">
                    <a:moveTo>
                      <a:pt x="938" y="0"/>
                    </a:moveTo>
                    <a:cubicBezTo>
                      <a:pt x="910" y="0"/>
                      <a:pt x="883" y="1"/>
                      <a:pt x="857" y="3"/>
                    </a:cubicBezTo>
                    <a:cubicBezTo>
                      <a:pt x="536" y="29"/>
                      <a:pt x="214" y="119"/>
                      <a:pt x="0" y="359"/>
                    </a:cubicBezTo>
                    <a:cubicBezTo>
                      <a:pt x="102" y="277"/>
                      <a:pt x="227" y="241"/>
                      <a:pt x="356" y="241"/>
                    </a:cubicBezTo>
                    <a:cubicBezTo>
                      <a:pt x="579" y="241"/>
                      <a:pt x="815" y="348"/>
                      <a:pt x="973" y="511"/>
                    </a:cubicBezTo>
                    <a:cubicBezTo>
                      <a:pt x="1223" y="770"/>
                      <a:pt x="1347" y="1135"/>
                      <a:pt x="1490" y="1466"/>
                    </a:cubicBezTo>
                    <a:cubicBezTo>
                      <a:pt x="2079" y="2866"/>
                      <a:pt x="3185" y="3981"/>
                      <a:pt x="4318" y="4989"/>
                    </a:cubicBezTo>
                    <a:cubicBezTo>
                      <a:pt x="4541" y="5186"/>
                      <a:pt x="4764" y="5382"/>
                      <a:pt x="4943" y="5605"/>
                    </a:cubicBezTo>
                    <a:cubicBezTo>
                      <a:pt x="4952" y="5596"/>
                      <a:pt x="4952" y="5587"/>
                      <a:pt x="4960" y="5569"/>
                    </a:cubicBezTo>
                    <a:cubicBezTo>
                      <a:pt x="4916" y="5489"/>
                      <a:pt x="4880" y="5400"/>
                      <a:pt x="4844" y="5319"/>
                    </a:cubicBezTo>
                    <a:cubicBezTo>
                      <a:pt x="4532" y="4561"/>
                      <a:pt x="4220" y="3803"/>
                      <a:pt x="4095" y="3000"/>
                    </a:cubicBezTo>
                    <a:cubicBezTo>
                      <a:pt x="4059" y="2777"/>
                      <a:pt x="4033" y="2554"/>
                      <a:pt x="3970" y="2340"/>
                    </a:cubicBezTo>
                    <a:cubicBezTo>
                      <a:pt x="3863" y="1965"/>
                      <a:pt x="3631" y="1644"/>
                      <a:pt x="3399" y="1341"/>
                    </a:cubicBezTo>
                    <a:cubicBezTo>
                      <a:pt x="3212" y="1109"/>
                      <a:pt x="3025" y="886"/>
                      <a:pt x="2810" y="689"/>
                    </a:cubicBezTo>
                    <a:cubicBezTo>
                      <a:pt x="2570" y="475"/>
                      <a:pt x="2293" y="306"/>
                      <a:pt x="2008" y="181"/>
                    </a:cubicBezTo>
                    <a:cubicBezTo>
                      <a:pt x="1936" y="208"/>
                      <a:pt x="1865" y="243"/>
                      <a:pt x="1802" y="279"/>
                    </a:cubicBezTo>
                    <a:cubicBezTo>
                      <a:pt x="1573" y="91"/>
                      <a:pt x="1239" y="0"/>
                      <a:pt x="93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4"/>
              <p:cNvSpPr/>
              <p:nvPr/>
            </p:nvSpPr>
            <p:spPr>
              <a:xfrm>
                <a:off x="4938522" y="1668648"/>
                <a:ext cx="393983" cy="515211"/>
              </a:xfrm>
              <a:custGeom>
                <a:rect b="b" l="l" r="r" t="t"/>
                <a:pathLst>
                  <a:path extrusionOk="0" h="5088" w="3891">
                    <a:moveTo>
                      <a:pt x="1693" y="1"/>
                    </a:moveTo>
                    <a:cubicBezTo>
                      <a:pt x="1228" y="1"/>
                      <a:pt x="603" y="196"/>
                      <a:pt x="492" y="225"/>
                    </a:cubicBezTo>
                    <a:cubicBezTo>
                      <a:pt x="482" y="228"/>
                      <a:pt x="473" y="229"/>
                      <a:pt x="463" y="229"/>
                    </a:cubicBezTo>
                    <a:cubicBezTo>
                      <a:pt x="392" y="229"/>
                      <a:pt x="322" y="174"/>
                      <a:pt x="251" y="127"/>
                    </a:cubicBezTo>
                    <a:cubicBezTo>
                      <a:pt x="215" y="105"/>
                      <a:pt x="168" y="89"/>
                      <a:pt x="125" y="89"/>
                    </a:cubicBezTo>
                    <a:cubicBezTo>
                      <a:pt x="81" y="89"/>
                      <a:pt x="41" y="105"/>
                      <a:pt x="19" y="145"/>
                    </a:cubicBezTo>
                    <a:cubicBezTo>
                      <a:pt x="1" y="172"/>
                      <a:pt x="1" y="208"/>
                      <a:pt x="1" y="243"/>
                    </a:cubicBezTo>
                    <a:lnTo>
                      <a:pt x="46" y="1002"/>
                    </a:lnTo>
                    <a:cubicBezTo>
                      <a:pt x="108" y="761"/>
                      <a:pt x="162" y="520"/>
                      <a:pt x="188" y="279"/>
                    </a:cubicBezTo>
                    <a:cubicBezTo>
                      <a:pt x="313" y="413"/>
                      <a:pt x="313" y="618"/>
                      <a:pt x="304" y="796"/>
                    </a:cubicBezTo>
                    <a:cubicBezTo>
                      <a:pt x="295" y="1064"/>
                      <a:pt x="286" y="1323"/>
                      <a:pt x="278" y="1590"/>
                    </a:cubicBezTo>
                    <a:lnTo>
                      <a:pt x="759" y="511"/>
                    </a:lnTo>
                    <a:lnTo>
                      <a:pt x="759" y="511"/>
                    </a:lnTo>
                    <a:cubicBezTo>
                      <a:pt x="679" y="975"/>
                      <a:pt x="590" y="1430"/>
                      <a:pt x="581" y="1903"/>
                    </a:cubicBezTo>
                    <a:lnTo>
                      <a:pt x="982" y="841"/>
                    </a:lnTo>
                    <a:lnTo>
                      <a:pt x="982" y="841"/>
                    </a:lnTo>
                    <a:cubicBezTo>
                      <a:pt x="911" y="1341"/>
                      <a:pt x="884" y="1840"/>
                      <a:pt x="920" y="2349"/>
                    </a:cubicBezTo>
                    <a:cubicBezTo>
                      <a:pt x="956" y="1903"/>
                      <a:pt x="1009" y="1448"/>
                      <a:pt x="1232" y="1064"/>
                    </a:cubicBezTo>
                    <a:lnTo>
                      <a:pt x="1232" y="1064"/>
                    </a:lnTo>
                    <a:cubicBezTo>
                      <a:pt x="1125" y="1555"/>
                      <a:pt x="1089" y="2054"/>
                      <a:pt x="1116" y="2554"/>
                    </a:cubicBezTo>
                    <a:cubicBezTo>
                      <a:pt x="1161" y="2090"/>
                      <a:pt x="1321" y="1635"/>
                      <a:pt x="1589" y="1251"/>
                    </a:cubicBezTo>
                    <a:lnTo>
                      <a:pt x="1589" y="1251"/>
                    </a:lnTo>
                    <a:cubicBezTo>
                      <a:pt x="1446" y="1715"/>
                      <a:pt x="1348" y="2188"/>
                      <a:pt x="1303" y="2679"/>
                    </a:cubicBezTo>
                    <a:cubicBezTo>
                      <a:pt x="1402" y="2251"/>
                      <a:pt x="1607" y="1858"/>
                      <a:pt x="1883" y="1519"/>
                    </a:cubicBezTo>
                    <a:lnTo>
                      <a:pt x="1883" y="1519"/>
                    </a:lnTo>
                    <a:cubicBezTo>
                      <a:pt x="1678" y="1929"/>
                      <a:pt x="1535" y="2366"/>
                      <a:pt x="1455" y="2813"/>
                    </a:cubicBezTo>
                    <a:cubicBezTo>
                      <a:pt x="1616" y="2465"/>
                      <a:pt x="1857" y="2135"/>
                      <a:pt x="2142" y="1867"/>
                    </a:cubicBezTo>
                    <a:lnTo>
                      <a:pt x="2142" y="1867"/>
                    </a:lnTo>
                    <a:cubicBezTo>
                      <a:pt x="1937" y="2259"/>
                      <a:pt x="1785" y="2679"/>
                      <a:pt x="1696" y="3107"/>
                    </a:cubicBezTo>
                    <a:cubicBezTo>
                      <a:pt x="1848" y="2804"/>
                      <a:pt x="2035" y="2581"/>
                      <a:pt x="2249" y="2322"/>
                    </a:cubicBezTo>
                    <a:lnTo>
                      <a:pt x="2249" y="2322"/>
                    </a:lnTo>
                    <a:cubicBezTo>
                      <a:pt x="2133" y="2786"/>
                      <a:pt x="2062" y="3259"/>
                      <a:pt x="2026" y="3731"/>
                    </a:cubicBezTo>
                    <a:cubicBezTo>
                      <a:pt x="2106" y="3366"/>
                      <a:pt x="2231" y="3009"/>
                      <a:pt x="2383" y="2670"/>
                    </a:cubicBezTo>
                    <a:lnTo>
                      <a:pt x="2383" y="2670"/>
                    </a:lnTo>
                    <a:cubicBezTo>
                      <a:pt x="2374" y="2875"/>
                      <a:pt x="2356" y="3080"/>
                      <a:pt x="2356" y="3294"/>
                    </a:cubicBezTo>
                    <a:cubicBezTo>
                      <a:pt x="2347" y="3598"/>
                      <a:pt x="2347" y="3910"/>
                      <a:pt x="2463" y="4186"/>
                    </a:cubicBezTo>
                    <a:cubicBezTo>
                      <a:pt x="2499" y="3972"/>
                      <a:pt x="2535" y="3749"/>
                      <a:pt x="2570" y="3535"/>
                    </a:cubicBezTo>
                    <a:cubicBezTo>
                      <a:pt x="2615" y="3883"/>
                      <a:pt x="2722" y="4231"/>
                      <a:pt x="2865" y="4552"/>
                    </a:cubicBezTo>
                    <a:cubicBezTo>
                      <a:pt x="2874" y="4409"/>
                      <a:pt x="2882" y="4311"/>
                      <a:pt x="2891" y="4169"/>
                    </a:cubicBezTo>
                    <a:cubicBezTo>
                      <a:pt x="3043" y="4490"/>
                      <a:pt x="3221" y="4793"/>
                      <a:pt x="3409" y="5087"/>
                    </a:cubicBezTo>
                    <a:cubicBezTo>
                      <a:pt x="3177" y="4579"/>
                      <a:pt x="2990" y="4044"/>
                      <a:pt x="2856" y="3499"/>
                    </a:cubicBezTo>
                    <a:lnTo>
                      <a:pt x="2856" y="3499"/>
                    </a:lnTo>
                    <a:cubicBezTo>
                      <a:pt x="3061" y="3928"/>
                      <a:pt x="3266" y="4356"/>
                      <a:pt x="3480" y="4784"/>
                    </a:cubicBezTo>
                    <a:cubicBezTo>
                      <a:pt x="3257" y="4169"/>
                      <a:pt x="3106" y="3526"/>
                      <a:pt x="2954" y="2893"/>
                    </a:cubicBezTo>
                    <a:lnTo>
                      <a:pt x="2954" y="2893"/>
                    </a:lnTo>
                    <a:cubicBezTo>
                      <a:pt x="3141" y="3160"/>
                      <a:pt x="3337" y="3419"/>
                      <a:pt x="3525" y="3687"/>
                    </a:cubicBezTo>
                    <a:cubicBezTo>
                      <a:pt x="3213" y="3143"/>
                      <a:pt x="2954" y="2581"/>
                      <a:pt x="2749" y="1992"/>
                    </a:cubicBezTo>
                    <a:lnTo>
                      <a:pt x="2749" y="1992"/>
                    </a:lnTo>
                    <a:cubicBezTo>
                      <a:pt x="3052" y="2402"/>
                      <a:pt x="3391" y="2786"/>
                      <a:pt x="3748" y="3143"/>
                    </a:cubicBezTo>
                    <a:cubicBezTo>
                      <a:pt x="3400" y="2625"/>
                      <a:pt x="3088" y="2081"/>
                      <a:pt x="2802" y="1519"/>
                    </a:cubicBezTo>
                    <a:lnTo>
                      <a:pt x="2802" y="1519"/>
                    </a:lnTo>
                    <a:cubicBezTo>
                      <a:pt x="3177" y="1831"/>
                      <a:pt x="3560" y="2143"/>
                      <a:pt x="3891" y="2509"/>
                    </a:cubicBezTo>
                    <a:cubicBezTo>
                      <a:pt x="3596" y="1733"/>
                      <a:pt x="2972" y="1100"/>
                      <a:pt x="2213" y="787"/>
                    </a:cubicBezTo>
                    <a:lnTo>
                      <a:pt x="2213" y="787"/>
                    </a:lnTo>
                    <a:cubicBezTo>
                      <a:pt x="2802" y="1002"/>
                      <a:pt x="3346" y="1332"/>
                      <a:pt x="3801" y="1769"/>
                    </a:cubicBezTo>
                    <a:cubicBezTo>
                      <a:pt x="3266" y="912"/>
                      <a:pt x="2329" y="324"/>
                      <a:pt x="1330" y="217"/>
                    </a:cubicBezTo>
                    <a:cubicBezTo>
                      <a:pt x="1358" y="216"/>
                      <a:pt x="1385" y="215"/>
                      <a:pt x="1413" y="215"/>
                    </a:cubicBezTo>
                    <a:cubicBezTo>
                      <a:pt x="2019" y="215"/>
                      <a:pt x="2629" y="402"/>
                      <a:pt x="3132" y="752"/>
                    </a:cubicBezTo>
                    <a:cubicBezTo>
                      <a:pt x="2847" y="386"/>
                      <a:pt x="2410" y="154"/>
                      <a:pt x="1955" y="29"/>
                    </a:cubicBezTo>
                    <a:cubicBezTo>
                      <a:pt x="1878" y="9"/>
                      <a:pt x="1789" y="1"/>
                      <a:pt x="1693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4"/>
              <p:cNvSpPr/>
              <p:nvPr/>
            </p:nvSpPr>
            <p:spPr>
              <a:xfrm>
                <a:off x="4972038" y="1668850"/>
                <a:ext cx="293639" cy="491516"/>
              </a:xfrm>
              <a:custGeom>
                <a:rect b="b" l="l" r="r" t="t"/>
                <a:pathLst>
                  <a:path extrusionOk="0" h="4854" w="2900">
                    <a:moveTo>
                      <a:pt x="303" y="0"/>
                    </a:moveTo>
                    <a:cubicBezTo>
                      <a:pt x="205" y="36"/>
                      <a:pt x="98" y="81"/>
                      <a:pt x="0" y="134"/>
                    </a:cubicBezTo>
                    <a:cubicBezTo>
                      <a:pt x="651" y="357"/>
                      <a:pt x="1320" y="857"/>
                      <a:pt x="1677" y="1419"/>
                    </a:cubicBezTo>
                    <a:cubicBezTo>
                      <a:pt x="2328" y="2454"/>
                      <a:pt x="2275" y="3801"/>
                      <a:pt x="2899" y="4853"/>
                    </a:cubicBezTo>
                    <a:cubicBezTo>
                      <a:pt x="2462" y="3944"/>
                      <a:pt x="2551" y="2802"/>
                      <a:pt x="2150" y="1874"/>
                    </a:cubicBezTo>
                    <a:cubicBezTo>
                      <a:pt x="1793" y="1062"/>
                      <a:pt x="1088" y="464"/>
                      <a:pt x="3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4" name="Google Shape;324;p4"/>
            <p:cNvGrpSpPr/>
            <p:nvPr/>
          </p:nvGrpSpPr>
          <p:grpSpPr>
            <a:xfrm flipH="1">
              <a:off x="-932112" y="2571762"/>
              <a:ext cx="1483199" cy="2661789"/>
              <a:chOff x="8268108" y="675218"/>
              <a:chExt cx="422841" cy="758842"/>
            </a:xfrm>
          </p:grpSpPr>
          <p:sp>
            <p:nvSpPr>
              <p:cNvPr id="325" name="Google Shape;325;p4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4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4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9" name="Google Shape;329;p4"/>
          <p:cNvGrpSpPr/>
          <p:nvPr/>
        </p:nvGrpSpPr>
        <p:grpSpPr>
          <a:xfrm flipH="1">
            <a:off x="7604762" y="-1021155"/>
            <a:ext cx="3078451" cy="3693793"/>
            <a:chOff x="-1504763" y="-1038737"/>
            <a:chExt cx="3078451" cy="3693793"/>
          </a:xfrm>
        </p:grpSpPr>
        <p:grpSp>
          <p:nvGrpSpPr>
            <p:cNvPr id="330" name="Google Shape;330;p4"/>
            <p:cNvGrpSpPr/>
            <p:nvPr/>
          </p:nvGrpSpPr>
          <p:grpSpPr>
            <a:xfrm rot="8480098">
              <a:off x="-981950" y="-125816"/>
              <a:ext cx="1599999" cy="2234959"/>
              <a:chOff x="3996441" y="87120"/>
              <a:chExt cx="849227" cy="1186243"/>
            </a:xfrm>
          </p:grpSpPr>
          <p:sp>
            <p:nvSpPr>
              <p:cNvPr id="331" name="Google Shape;331;p4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4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4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4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4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2" name="Google Shape;342;p4"/>
            <p:cNvGrpSpPr/>
            <p:nvPr/>
          </p:nvGrpSpPr>
          <p:grpSpPr>
            <a:xfrm>
              <a:off x="-1032102" y="-1038737"/>
              <a:ext cx="2605790" cy="1664590"/>
              <a:chOff x="5669385" y="-152150"/>
              <a:chExt cx="1383042" cy="883494"/>
            </a:xfrm>
          </p:grpSpPr>
          <p:sp>
            <p:nvSpPr>
              <p:cNvPr id="343" name="Google Shape;343;p4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4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4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4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4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4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" name="Google Shape;350;p4"/>
            <p:cNvGrpSpPr/>
            <p:nvPr/>
          </p:nvGrpSpPr>
          <p:grpSpPr>
            <a:xfrm rot="-2441837">
              <a:off x="-1214288" y="1320370"/>
              <a:ext cx="2064477" cy="752605"/>
              <a:chOff x="4953913" y="785386"/>
              <a:chExt cx="1095782" cy="399467"/>
            </a:xfrm>
          </p:grpSpPr>
          <p:sp>
            <p:nvSpPr>
              <p:cNvPr id="351" name="Google Shape;351;p4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4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4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4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5" name="Google Shape;355;p4"/>
          <p:cNvGrpSpPr/>
          <p:nvPr/>
        </p:nvGrpSpPr>
        <p:grpSpPr>
          <a:xfrm>
            <a:off x="-1968890" y="-1779662"/>
            <a:ext cx="7035182" cy="3831240"/>
            <a:chOff x="-1968890" y="-1779662"/>
            <a:chExt cx="7035182" cy="3831240"/>
          </a:xfrm>
        </p:grpSpPr>
        <p:grpSp>
          <p:nvGrpSpPr>
            <p:cNvPr id="356" name="Google Shape;356;p4"/>
            <p:cNvGrpSpPr/>
            <p:nvPr/>
          </p:nvGrpSpPr>
          <p:grpSpPr>
            <a:xfrm>
              <a:off x="-1968890" y="386988"/>
              <a:ext cx="2605790" cy="1664590"/>
              <a:chOff x="5669385" y="-152150"/>
              <a:chExt cx="1383042" cy="883494"/>
            </a:xfrm>
          </p:grpSpPr>
          <p:sp>
            <p:nvSpPr>
              <p:cNvPr id="357" name="Google Shape;357;p4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4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4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4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4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4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4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4" name="Google Shape;364;p4"/>
            <p:cNvGrpSpPr/>
            <p:nvPr/>
          </p:nvGrpSpPr>
          <p:grpSpPr>
            <a:xfrm rot="1423206">
              <a:off x="-1035717" y="-1325867"/>
              <a:ext cx="2605738" cy="1664557"/>
              <a:chOff x="5669385" y="-152150"/>
              <a:chExt cx="1383042" cy="883494"/>
            </a:xfrm>
          </p:grpSpPr>
          <p:sp>
            <p:nvSpPr>
              <p:cNvPr id="365" name="Google Shape;365;p4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4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4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4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4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4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4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2" name="Google Shape;372;p4"/>
            <p:cNvGrpSpPr/>
            <p:nvPr/>
          </p:nvGrpSpPr>
          <p:grpSpPr>
            <a:xfrm>
              <a:off x="1794745" y="-439053"/>
              <a:ext cx="3271548" cy="878124"/>
              <a:chOff x="2529451" y="695065"/>
              <a:chExt cx="1320770" cy="354511"/>
            </a:xfrm>
          </p:grpSpPr>
          <p:sp>
            <p:nvSpPr>
              <p:cNvPr id="373" name="Google Shape;373;p4"/>
              <p:cNvSpPr/>
              <p:nvPr/>
            </p:nvSpPr>
            <p:spPr>
              <a:xfrm>
                <a:off x="2529451" y="695065"/>
                <a:ext cx="1320770" cy="354511"/>
              </a:xfrm>
              <a:custGeom>
                <a:rect b="b" l="l" r="r" t="t"/>
                <a:pathLst>
                  <a:path extrusionOk="0" h="3501" w="13044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19"/>
                      <a:pt x="2374" y="2525"/>
                      <a:pt x="3997" y="3087"/>
                    </a:cubicBezTo>
                    <a:cubicBezTo>
                      <a:pt x="4799" y="3362"/>
                      <a:pt x="5648" y="3500"/>
                      <a:pt x="6496" y="3500"/>
                    </a:cubicBezTo>
                    <a:cubicBezTo>
                      <a:pt x="7385" y="3500"/>
                      <a:pt x="8274" y="3348"/>
                      <a:pt x="9109" y="3043"/>
                    </a:cubicBezTo>
                    <a:cubicBezTo>
                      <a:pt x="10634" y="2490"/>
                      <a:pt x="11928" y="1464"/>
                      <a:pt x="13043" y="277"/>
                    </a:cubicBezTo>
                    <a:lnTo>
                      <a:pt x="12651" y="277"/>
                    </a:lnTo>
                    <a:cubicBezTo>
                      <a:pt x="11634" y="1303"/>
                      <a:pt x="10456" y="2177"/>
                      <a:pt x="9100" y="2677"/>
                    </a:cubicBezTo>
                    <a:cubicBezTo>
                      <a:pt x="8277" y="2977"/>
                      <a:pt x="7398" y="3126"/>
                      <a:pt x="6518" y="3126"/>
                    </a:cubicBezTo>
                    <a:cubicBezTo>
                      <a:pt x="5672" y="3126"/>
                      <a:pt x="4824" y="2988"/>
                      <a:pt x="4024" y="2713"/>
                    </a:cubicBezTo>
                    <a:cubicBezTo>
                      <a:pt x="2561" y="2213"/>
                      <a:pt x="1258" y="1250"/>
                      <a:pt x="331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4"/>
              <p:cNvSpPr/>
              <p:nvPr/>
            </p:nvSpPr>
            <p:spPr>
              <a:xfrm>
                <a:off x="2529451" y="695065"/>
                <a:ext cx="1320770" cy="354511"/>
              </a:xfrm>
              <a:custGeom>
                <a:rect b="b" l="l" r="r" t="t"/>
                <a:pathLst>
                  <a:path extrusionOk="0" h="3501" w="13044">
                    <a:moveTo>
                      <a:pt x="1" y="1"/>
                    </a:moveTo>
                    <a:cubicBezTo>
                      <a:pt x="946" y="1419"/>
                      <a:pt x="2374" y="2525"/>
                      <a:pt x="3997" y="3087"/>
                    </a:cubicBezTo>
                    <a:cubicBezTo>
                      <a:pt x="4799" y="3362"/>
                      <a:pt x="5648" y="3500"/>
                      <a:pt x="6496" y="3500"/>
                    </a:cubicBezTo>
                    <a:cubicBezTo>
                      <a:pt x="7385" y="3500"/>
                      <a:pt x="8274" y="3348"/>
                      <a:pt x="9109" y="3043"/>
                    </a:cubicBezTo>
                    <a:cubicBezTo>
                      <a:pt x="10634" y="2490"/>
                      <a:pt x="11928" y="1464"/>
                      <a:pt x="13043" y="277"/>
                    </a:cubicBezTo>
                    <a:lnTo>
                      <a:pt x="12722" y="277"/>
                    </a:lnTo>
                    <a:cubicBezTo>
                      <a:pt x="12499" y="545"/>
                      <a:pt x="12249" y="803"/>
                      <a:pt x="11990" y="1044"/>
                    </a:cubicBezTo>
                    <a:cubicBezTo>
                      <a:pt x="11651" y="1348"/>
                      <a:pt x="11286" y="1624"/>
                      <a:pt x="10920" y="1901"/>
                    </a:cubicBezTo>
                    <a:cubicBezTo>
                      <a:pt x="10590" y="2151"/>
                      <a:pt x="10233" y="2409"/>
                      <a:pt x="9849" y="2570"/>
                    </a:cubicBezTo>
                    <a:cubicBezTo>
                      <a:pt x="8771" y="3029"/>
                      <a:pt x="7589" y="3379"/>
                      <a:pt x="6424" y="3379"/>
                    </a:cubicBezTo>
                    <a:cubicBezTo>
                      <a:pt x="6028" y="3379"/>
                      <a:pt x="5634" y="3338"/>
                      <a:pt x="5246" y="3248"/>
                    </a:cubicBezTo>
                    <a:cubicBezTo>
                      <a:pt x="3890" y="2927"/>
                      <a:pt x="2552" y="2418"/>
                      <a:pt x="1517" y="1499"/>
                    </a:cubicBezTo>
                    <a:cubicBezTo>
                      <a:pt x="1276" y="1294"/>
                      <a:pt x="1053" y="1062"/>
                      <a:pt x="839" y="821"/>
                    </a:cubicBezTo>
                    <a:cubicBezTo>
                      <a:pt x="607" y="572"/>
                      <a:pt x="375" y="304"/>
                      <a:pt x="197" y="1"/>
                    </a:cubicBez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5" name="Google Shape;375;p4"/>
            <p:cNvGrpSpPr/>
            <p:nvPr/>
          </p:nvGrpSpPr>
          <p:grpSpPr>
            <a:xfrm rot="-1759616">
              <a:off x="-765109" y="277394"/>
              <a:ext cx="2064523" cy="752622"/>
              <a:chOff x="4953913" y="785386"/>
              <a:chExt cx="1095782" cy="399467"/>
            </a:xfrm>
          </p:grpSpPr>
          <p:sp>
            <p:nvSpPr>
              <p:cNvPr id="376" name="Google Shape;376;p4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4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4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4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0" name="Google Shape;380;p4"/>
            <p:cNvGrpSpPr/>
            <p:nvPr/>
          </p:nvGrpSpPr>
          <p:grpSpPr>
            <a:xfrm rot="-6811198">
              <a:off x="1404362" y="-645297"/>
              <a:ext cx="1253683" cy="1290619"/>
              <a:chOff x="5228518" y="1029313"/>
              <a:chExt cx="399350" cy="411116"/>
            </a:xfrm>
          </p:grpSpPr>
          <p:sp>
            <p:nvSpPr>
              <p:cNvPr id="381" name="Google Shape;381;p4"/>
              <p:cNvSpPr/>
              <p:nvPr/>
            </p:nvSpPr>
            <p:spPr>
              <a:xfrm>
                <a:off x="5228518" y="1032047"/>
                <a:ext cx="399350" cy="408382"/>
              </a:xfrm>
              <a:custGeom>
                <a:rect b="b" l="l" r="r" t="t"/>
                <a:pathLst>
                  <a:path extrusionOk="0" h="4033" w="3944">
                    <a:moveTo>
                      <a:pt x="3944" y="0"/>
                    </a:moveTo>
                    <a:lnTo>
                      <a:pt x="3944" y="0"/>
                    </a:lnTo>
                    <a:cubicBezTo>
                      <a:pt x="3212" y="259"/>
                      <a:pt x="2472" y="544"/>
                      <a:pt x="1838" y="1008"/>
                    </a:cubicBezTo>
                    <a:cubicBezTo>
                      <a:pt x="857" y="1722"/>
                      <a:pt x="179" y="2828"/>
                      <a:pt x="1" y="4032"/>
                    </a:cubicBezTo>
                    <a:cubicBezTo>
                      <a:pt x="946" y="3684"/>
                      <a:pt x="1865" y="3301"/>
                      <a:pt x="2623" y="2641"/>
                    </a:cubicBezTo>
                    <a:cubicBezTo>
                      <a:pt x="3373" y="1981"/>
                      <a:pt x="3855" y="990"/>
                      <a:pt x="39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4"/>
              <p:cNvSpPr/>
              <p:nvPr/>
            </p:nvSpPr>
            <p:spPr>
              <a:xfrm>
                <a:off x="5228518" y="1034680"/>
                <a:ext cx="391249" cy="405749"/>
              </a:xfrm>
              <a:custGeom>
                <a:rect b="b" l="l" r="r" t="t"/>
                <a:pathLst>
                  <a:path extrusionOk="0" h="4007" w="3864">
                    <a:moveTo>
                      <a:pt x="3863" y="1"/>
                    </a:moveTo>
                    <a:cubicBezTo>
                      <a:pt x="3150" y="260"/>
                      <a:pt x="2445" y="536"/>
                      <a:pt x="1838" y="982"/>
                    </a:cubicBezTo>
                    <a:cubicBezTo>
                      <a:pt x="860" y="1694"/>
                      <a:pt x="183" y="2796"/>
                      <a:pt x="2" y="3996"/>
                    </a:cubicBezTo>
                    <a:lnTo>
                      <a:pt x="2" y="3996"/>
                    </a:lnTo>
                    <a:cubicBezTo>
                      <a:pt x="350" y="3622"/>
                      <a:pt x="777" y="3319"/>
                      <a:pt x="1178" y="2998"/>
                    </a:cubicBezTo>
                    <a:cubicBezTo>
                      <a:pt x="2231" y="2160"/>
                      <a:pt x="3141" y="1143"/>
                      <a:pt x="3863" y="1"/>
                    </a:cubicBezTo>
                    <a:close/>
                    <a:moveTo>
                      <a:pt x="2" y="3996"/>
                    </a:moveTo>
                    <a:cubicBezTo>
                      <a:pt x="2" y="3996"/>
                      <a:pt x="1" y="3997"/>
                      <a:pt x="1" y="3997"/>
                    </a:cubicBezTo>
                    <a:cubicBezTo>
                      <a:pt x="1" y="3997"/>
                      <a:pt x="1" y="4006"/>
                      <a:pt x="1" y="4006"/>
                    </a:cubicBezTo>
                    <a:cubicBezTo>
                      <a:pt x="1" y="4003"/>
                      <a:pt x="2" y="3999"/>
                      <a:pt x="2" y="3996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4"/>
              <p:cNvSpPr/>
              <p:nvPr/>
            </p:nvSpPr>
            <p:spPr>
              <a:xfrm>
                <a:off x="5242998" y="1042882"/>
                <a:ext cx="374947" cy="377700"/>
              </a:xfrm>
              <a:custGeom>
                <a:rect b="b" l="l" r="r" t="t"/>
                <a:pathLst>
                  <a:path extrusionOk="0" h="3730" w="3703">
                    <a:moveTo>
                      <a:pt x="3703" y="0"/>
                    </a:moveTo>
                    <a:cubicBezTo>
                      <a:pt x="3702" y="3"/>
                      <a:pt x="3701" y="5"/>
                      <a:pt x="3700" y="8"/>
                    </a:cubicBezTo>
                    <a:lnTo>
                      <a:pt x="3700" y="8"/>
                    </a:lnTo>
                    <a:cubicBezTo>
                      <a:pt x="3701" y="5"/>
                      <a:pt x="3702" y="3"/>
                      <a:pt x="3703" y="0"/>
                    </a:cubicBezTo>
                    <a:close/>
                    <a:moveTo>
                      <a:pt x="3700" y="8"/>
                    </a:moveTo>
                    <a:cubicBezTo>
                      <a:pt x="3690" y="32"/>
                      <a:pt x="3673" y="55"/>
                      <a:pt x="3649" y="72"/>
                    </a:cubicBezTo>
                    <a:cubicBezTo>
                      <a:pt x="3569" y="152"/>
                      <a:pt x="3426" y="188"/>
                      <a:pt x="3328" y="232"/>
                    </a:cubicBezTo>
                    <a:cubicBezTo>
                      <a:pt x="3167" y="303"/>
                      <a:pt x="3007" y="375"/>
                      <a:pt x="2837" y="437"/>
                    </a:cubicBezTo>
                    <a:cubicBezTo>
                      <a:pt x="2962" y="419"/>
                      <a:pt x="3087" y="402"/>
                      <a:pt x="3212" y="402"/>
                    </a:cubicBezTo>
                    <a:cubicBezTo>
                      <a:pt x="3007" y="518"/>
                      <a:pt x="2775" y="598"/>
                      <a:pt x="2552" y="678"/>
                    </a:cubicBezTo>
                    <a:lnTo>
                      <a:pt x="2177" y="812"/>
                    </a:lnTo>
                    <a:cubicBezTo>
                      <a:pt x="2427" y="812"/>
                      <a:pt x="2677" y="785"/>
                      <a:pt x="2926" y="750"/>
                    </a:cubicBezTo>
                    <a:lnTo>
                      <a:pt x="2926" y="750"/>
                    </a:lnTo>
                    <a:cubicBezTo>
                      <a:pt x="2793" y="821"/>
                      <a:pt x="2650" y="866"/>
                      <a:pt x="2507" y="901"/>
                    </a:cubicBezTo>
                    <a:cubicBezTo>
                      <a:pt x="2266" y="973"/>
                      <a:pt x="2025" y="1044"/>
                      <a:pt x="1776" y="1115"/>
                    </a:cubicBezTo>
                    <a:cubicBezTo>
                      <a:pt x="1902" y="1139"/>
                      <a:pt x="2028" y="1150"/>
                      <a:pt x="2154" y="1150"/>
                    </a:cubicBezTo>
                    <a:cubicBezTo>
                      <a:pt x="2312" y="1150"/>
                      <a:pt x="2469" y="1132"/>
                      <a:pt x="2623" y="1097"/>
                    </a:cubicBezTo>
                    <a:lnTo>
                      <a:pt x="2623" y="1097"/>
                    </a:lnTo>
                    <a:cubicBezTo>
                      <a:pt x="2195" y="1267"/>
                      <a:pt x="1695" y="1320"/>
                      <a:pt x="1231" y="1356"/>
                    </a:cubicBezTo>
                    <a:cubicBezTo>
                      <a:pt x="1416" y="1401"/>
                      <a:pt x="1606" y="1418"/>
                      <a:pt x="1796" y="1418"/>
                    </a:cubicBezTo>
                    <a:cubicBezTo>
                      <a:pt x="1945" y="1418"/>
                      <a:pt x="2094" y="1408"/>
                      <a:pt x="2240" y="1392"/>
                    </a:cubicBezTo>
                    <a:lnTo>
                      <a:pt x="2240" y="1392"/>
                    </a:lnTo>
                    <a:cubicBezTo>
                      <a:pt x="1927" y="1490"/>
                      <a:pt x="1597" y="1561"/>
                      <a:pt x="1267" y="1606"/>
                    </a:cubicBezTo>
                    <a:cubicBezTo>
                      <a:pt x="1499" y="1642"/>
                      <a:pt x="1731" y="1642"/>
                      <a:pt x="1972" y="1651"/>
                    </a:cubicBezTo>
                    <a:cubicBezTo>
                      <a:pt x="1579" y="1775"/>
                      <a:pt x="1169" y="1856"/>
                      <a:pt x="759" y="1927"/>
                    </a:cubicBezTo>
                    <a:cubicBezTo>
                      <a:pt x="888" y="1945"/>
                      <a:pt x="1018" y="1954"/>
                      <a:pt x="1146" y="1954"/>
                    </a:cubicBezTo>
                    <a:cubicBezTo>
                      <a:pt x="1337" y="1954"/>
                      <a:pt x="1527" y="1934"/>
                      <a:pt x="1713" y="1891"/>
                    </a:cubicBezTo>
                    <a:lnTo>
                      <a:pt x="1713" y="1891"/>
                    </a:lnTo>
                    <a:cubicBezTo>
                      <a:pt x="1428" y="1972"/>
                      <a:pt x="1151" y="2070"/>
                      <a:pt x="875" y="2168"/>
                    </a:cubicBezTo>
                    <a:cubicBezTo>
                      <a:pt x="1080" y="2159"/>
                      <a:pt x="1285" y="2150"/>
                      <a:pt x="1481" y="2132"/>
                    </a:cubicBezTo>
                    <a:lnTo>
                      <a:pt x="1481" y="2132"/>
                    </a:lnTo>
                    <a:cubicBezTo>
                      <a:pt x="1133" y="2293"/>
                      <a:pt x="785" y="2436"/>
                      <a:pt x="420" y="2552"/>
                    </a:cubicBezTo>
                    <a:cubicBezTo>
                      <a:pt x="696" y="2525"/>
                      <a:pt x="964" y="2453"/>
                      <a:pt x="1240" y="2391"/>
                    </a:cubicBezTo>
                    <a:lnTo>
                      <a:pt x="1240" y="2391"/>
                    </a:lnTo>
                    <a:cubicBezTo>
                      <a:pt x="1062" y="2552"/>
                      <a:pt x="857" y="2685"/>
                      <a:pt x="625" y="2766"/>
                    </a:cubicBezTo>
                    <a:cubicBezTo>
                      <a:pt x="545" y="2792"/>
                      <a:pt x="455" y="2819"/>
                      <a:pt x="402" y="2882"/>
                    </a:cubicBezTo>
                    <a:lnTo>
                      <a:pt x="982" y="2721"/>
                    </a:lnTo>
                    <a:lnTo>
                      <a:pt x="982" y="2721"/>
                    </a:lnTo>
                    <a:cubicBezTo>
                      <a:pt x="723" y="2864"/>
                      <a:pt x="455" y="3007"/>
                      <a:pt x="197" y="3149"/>
                    </a:cubicBezTo>
                    <a:cubicBezTo>
                      <a:pt x="402" y="3096"/>
                      <a:pt x="607" y="3042"/>
                      <a:pt x="803" y="2971"/>
                    </a:cubicBezTo>
                    <a:lnTo>
                      <a:pt x="803" y="2971"/>
                    </a:lnTo>
                    <a:lnTo>
                      <a:pt x="0" y="3729"/>
                    </a:lnTo>
                    <a:cubicBezTo>
                      <a:pt x="179" y="3640"/>
                      <a:pt x="348" y="3551"/>
                      <a:pt x="518" y="3453"/>
                    </a:cubicBezTo>
                    <a:cubicBezTo>
                      <a:pt x="714" y="3354"/>
                      <a:pt x="901" y="3247"/>
                      <a:pt x="1062" y="3105"/>
                    </a:cubicBezTo>
                    <a:lnTo>
                      <a:pt x="1062" y="3105"/>
                    </a:lnTo>
                    <a:cubicBezTo>
                      <a:pt x="1026" y="3185"/>
                      <a:pt x="973" y="3292"/>
                      <a:pt x="919" y="3372"/>
                    </a:cubicBezTo>
                    <a:cubicBezTo>
                      <a:pt x="1071" y="3230"/>
                      <a:pt x="1196" y="3078"/>
                      <a:pt x="1303" y="2908"/>
                    </a:cubicBezTo>
                    <a:lnTo>
                      <a:pt x="1303" y="2908"/>
                    </a:lnTo>
                    <a:cubicBezTo>
                      <a:pt x="1276" y="3024"/>
                      <a:pt x="1240" y="3140"/>
                      <a:pt x="1187" y="3247"/>
                    </a:cubicBezTo>
                    <a:cubicBezTo>
                      <a:pt x="1330" y="3078"/>
                      <a:pt x="1446" y="2882"/>
                      <a:pt x="1517" y="2676"/>
                    </a:cubicBezTo>
                    <a:lnTo>
                      <a:pt x="1517" y="2676"/>
                    </a:lnTo>
                    <a:lnTo>
                      <a:pt x="1481" y="3051"/>
                    </a:lnTo>
                    <a:cubicBezTo>
                      <a:pt x="1588" y="2864"/>
                      <a:pt x="1669" y="2650"/>
                      <a:pt x="1704" y="2436"/>
                    </a:cubicBezTo>
                    <a:cubicBezTo>
                      <a:pt x="1722" y="2623"/>
                      <a:pt x="1722" y="2819"/>
                      <a:pt x="1713" y="3007"/>
                    </a:cubicBezTo>
                    <a:cubicBezTo>
                      <a:pt x="1838" y="2766"/>
                      <a:pt x="1901" y="2498"/>
                      <a:pt x="1963" y="2222"/>
                    </a:cubicBezTo>
                    <a:cubicBezTo>
                      <a:pt x="1972" y="2400"/>
                      <a:pt x="1981" y="2578"/>
                      <a:pt x="1999" y="2748"/>
                    </a:cubicBezTo>
                    <a:cubicBezTo>
                      <a:pt x="2052" y="2721"/>
                      <a:pt x="2070" y="2650"/>
                      <a:pt x="2079" y="2587"/>
                    </a:cubicBezTo>
                    <a:cubicBezTo>
                      <a:pt x="2115" y="2409"/>
                      <a:pt x="2150" y="2230"/>
                      <a:pt x="2186" y="2052"/>
                    </a:cubicBezTo>
                    <a:cubicBezTo>
                      <a:pt x="2231" y="2204"/>
                      <a:pt x="2257" y="2364"/>
                      <a:pt x="2266" y="2525"/>
                    </a:cubicBezTo>
                    <a:cubicBezTo>
                      <a:pt x="2320" y="2498"/>
                      <a:pt x="2338" y="2427"/>
                      <a:pt x="2338" y="2364"/>
                    </a:cubicBezTo>
                    <a:cubicBezTo>
                      <a:pt x="2356" y="2195"/>
                      <a:pt x="2373" y="2016"/>
                      <a:pt x="2391" y="1847"/>
                    </a:cubicBezTo>
                    <a:cubicBezTo>
                      <a:pt x="2427" y="1998"/>
                      <a:pt x="2454" y="2114"/>
                      <a:pt x="2463" y="2266"/>
                    </a:cubicBezTo>
                    <a:cubicBezTo>
                      <a:pt x="2507" y="2186"/>
                      <a:pt x="2525" y="2106"/>
                      <a:pt x="2534" y="2016"/>
                    </a:cubicBezTo>
                    <a:cubicBezTo>
                      <a:pt x="2561" y="1865"/>
                      <a:pt x="2579" y="1713"/>
                      <a:pt x="2587" y="1561"/>
                    </a:cubicBezTo>
                    <a:cubicBezTo>
                      <a:pt x="2605" y="1749"/>
                      <a:pt x="2623" y="1936"/>
                      <a:pt x="2632" y="2123"/>
                    </a:cubicBezTo>
                    <a:cubicBezTo>
                      <a:pt x="2775" y="1811"/>
                      <a:pt x="2828" y="1481"/>
                      <a:pt x="2873" y="1151"/>
                    </a:cubicBezTo>
                    <a:lnTo>
                      <a:pt x="2873" y="1151"/>
                    </a:lnTo>
                    <a:cubicBezTo>
                      <a:pt x="2864" y="1383"/>
                      <a:pt x="2855" y="1615"/>
                      <a:pt x="2837" y="1847"/>
                    </a:cubicBezTo>
                    <a:cubicBezTo>
                      <a:pt x="2998" y="1526"/>
                      <a:pt x="3087" y="1160"/>
                      <a:pt x="3167" y="803"/>
                    </a:cubicBezTo>
                    <a:lnTo>
                      <a:pt x="3167" y="803"/>
                    </a:lnTo>
                    <a:cubicBezTo>
                      <a:pt x="3141" y="1044"/>
                      <a:pt x="3123" y="1285"/>
                      <a:pt x="3096" y="1526"/>
                    </a:cubicBezTo>
                    <a:cubicBezTo>
                      <a:pt x="3265" y="1196"/>
                      <a:pt x="3364" y="839"/>
                      <a:pt x="3390" y="473"/>
                    </a:cubicBezTo>
                    <a:lnTo>
                      <a:pt x="3390" y="473"/>
                    </a:lnTo>
                    <a:cubicBezTo>
                      <a:pt x="3390" y="669"/>
                      <a:pt x="3373" y="866"/>
                      <a:pt x="3355" y="1062"/>
                    </a:cubicBezTo>
                    <a:cubicBezTo>
                      <a:pt x="3417" y="892"/>
                      <a:pt x="3480" y="714"/>
                      <a:pt x="3542" y="535"/>
                    </a:cubicBezTo>
                    <a:cubicBezTo>
                      <a:pt x="3604" y="360"/>
                      <a:pt x="3639" y="175"/>
                      <a:pt x="3700" y="8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4"/>
              <p:cNvSpPr/>
              <p:nvPr/>
            </p:nvSpPr>
            <p:spPr>
              <a:xfrm>
                <a:off x="5272767" y="1029313"/>
                <a:ext cx="354190" cy="365954"/>
              </a:xfrm>
              <a:custGeom>
                <a:rect b="b" l="l" r="r" t="t"/>
                <a:pathLst>
                  <a:path extrusionOk="0" h="3614" w="3498">
                    <a:moveTo>
                      <a:pt x="3498" y="0"/>
                    </a:moveTo>
                    <a:lnTo>
                      <a:pt x="3498" y="0"/>
                    </a:lnTo>
                    <a:cubicBezTo>
                      <a:pt x="3492" y="8"/>
                      <a:pt x="3486" y="16"/>
                      <a:pt x="3480" y="24"/>
                    </a:cubicBezTo>
                    <a:lnTo>
                      <a:pt x="3480" y="24"/>
                    </a:lnTo>
                    <a:cubicBezTo>
                      <a:pt x="3486" y="16"/>
                      <a:pt x="3492" y="8"/>
                      <a:pt x="3498" y="0"/>
                    </a:cubicBezTo>
                    <a:close/>
                    <a:moveTo>
                      <a:pt x="3480" y="24"/>
                    </a:moveTo>
                    <a:cubicBezTo>
                      <a:pt x="2485" y="1362"/>
                      <a:pt x="1313" y="2576"/>
                      <a:pt x="1" y="3613"/>
                    </a:cubicBezTo>
                    <a:cubicBezTo>
                      <a:pt x="1045" y="3167"/>
                      <a:pt x="1803" y="2284"/>
                      <a:pt x="2517" y="1401"/>
                    </a:cubicBezTo>
                    <a:cubicBezTo>
                      <a:pt x="2885" y="927"/>
                      <a:pt x="3124" y="505"/>
                      <a:pt x="3480" y="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5" name="Google Shape;385;p4"/>
          <p:cNvGrpSpPr/>
          <p:nvPr/>
        </p:nvGrpSpPr>
        <p:grpSpPr>
          <a:xfrm>
            <a:off x="-1318010" y="2634780"/>
            <a:ext cx="3500797" cy="3647832"/>
            <a:chOff x="-1146560" y="2634780"/>
            <a:chExt cx="3500797" cy="3647832"/>
          </a:xfrm>
        </p:grpSpPr>
        <p:grpSp>
          <p:nvGrpSpPr>
            <p:cNvPr id="386" name="Google Shape;386;p4"/>
            <p:cNvGrpSpPr/>
            <p:nvPr/>
          </p:nvGrpSpPr>
          <p:grpSpPr>
            <a:xfrm flipH="1" rot="-739204">
              <a:off x="-923054" y="3269984"/>
              <a:ext cx="1600367" cy="2247724"/>
              <a:chOff x="3996441" y="87120"/>
              <a:chExt cx="849227" cy="1186243"/>
            </a:xfrm>
          </p:grpSpPr>
          <p:sp>
            <p:nvSpPr>
              <p:cNvPr id="387" name="Google Shape;387;p4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4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4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4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4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4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4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4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4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" name="Google Shape;398;p4"/>
            <p:cNvGrpSpPr/>
            <p:nvPr/>
          </p:nvGrpSpPr>
          <p:grpSpPr>
            <a:xfrm flipH="1" rot="5158450">
              <a:off x="376957" y="4279474"/>
              <a:ext cx="1600326" cy="2247738"/>
              <a:chOff x="3996441" y="87120"/>
              <a:chExt cx="849227" cy="1186243"/>
            </a:xfrm>
          </p:grpSpPr>
          <p:sp>
            <p:nvSpPr>
              <p:cNvPr id="399" name="Google Shape;399;p4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4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4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4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4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4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4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4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0" name="Google Shape;410;p4"/>
            <p:cNvGrpSpPr/>
            <p:nvPr/>
          </p:nvGrpSpPr>
          <p:grpSpPr>
            <a:xfrm flipH="1">
              <a:off x="-792552" y="2634780"/>
              <a:ext cx="1491783" cy="2661789"/>
              <a:chOff x="8268108" y="675218"/>
              <a:chExt cx="422841" cy="758842"/>
            </a:xfrm>
          </p:grpSpPr>
          <p:sp>
            <p:nvSpPr>
              <p:cNvPr id="411" name="Google Shape;411;p4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4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4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5" name="Google Shape;415;p4"/>
            <p:cNvGrpSpPr/>
            <p:nvPr/>
          </p:nvGrpSpPr>
          <p:grpSpPr>
            <a:xfrm>
              <a:off x="-696544" y="4238329"/>
              <a:ext cx="1393092" cy="1581738"/>
              <a:chOff x="7040587" y="1131380"/>
              <a:chExt cx="470735" cy="537586"/>
            </a:xfrm>
          </p:grpSpPr>
          <p:sp>
            <p:nvSpPr>
              <p:cNvPr id="416" name="Google Shape;416;p4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4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4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0" name="Google Shape;420;p4"/>
          <p:cNvSpPr/>
          <p:nvPr/>
        </p:nvSpPr>
        <p:spPr>
          <a:xfrm>
            <a:off x="3756975" y="4604106"/>
            <a:ext cx="1186104" cy="386984"/>
          </a:xfrm>
          <a:custGeom>
            <a:rect b="b" l="l" r="r" t="t"/>
            <a:pathLst>
              <a:path extrusionOk="0" h="2291" w="7022">
                <a:moveTo>
                  <a:pt x="3530" y="1"/>
                </a:moveTo>
                <a:cubicBezTo>
                  <a:pt x="3132" y="1"/>
                  <a:pt x="3014" y="349"/>
                  <a:pt x="2713" y="571"/>
                </a:cubicBezTo>
                <a:cubicBezTo>
                  <a:pt x="2713" y="571"/>
                  <a:pt x="2713" y="571"/>
                  <a:pt x="2713" y="571"/>
                </a:cubicBezTo>
                <a:lnTo>
                  <a:pt x="2713" y="571"/>
                </a:lnTo>
                <a:cubicBezTo>
                  <a:pt x="2702" y="571"/>
                  <a:pt x="1551" y="1216"/>
                  <a:pt x="1928" y="1312"/>
                </a:cubicBezTo>
                <a:cubicBezTo>
                  <a:pt x="1694" y="1253"/>
                  <a:pt x="1455" y="1224"/>
                  <a:pt x="1217" y="1224"/>
                </a:cubicBezTo>
                <a:cubicBezTo>
                  <a:pt x="1018" y="1224"/>
                  <a:pt x="820" y="1244"/>
                  <a:pt x="625" y="1285"/>
                </a:cubicBezTo>
                <a:cubicBezTo>
                  <a:pt x="456" y="1330"/>
                  <a:pt x="277" y="1383"/>
                  <a:pt x="161" y="1517"/>
                </a:cubicBezTo>
                <a:cubicBezTo>
                  <a:pt x="36" y="1642"/>
                  <a:pt x="1" y="1865"/>
                  <a:pt x="117" y="1990"/>
                </a:cubicBezTo>
                <a:cubicBezTo>
                  <a:pt x="206" y="2106"/>
                  <a:pt x="366" y="2124"/>
                  <a:pt x="509" y="2133"/>
                </a:cubicBezTo>
                <a:cubicBezTo>
                  <a:pt x="1774" y="2237"/>
                  <a:pt x="3040" y="2291"/>
                  <a:pt x="4302" y="2291"/>
                </a:cubicBezTo>
                <a:cubicBezTo>
                  <a:pt x="4873" y="2291"/>
                  <a:pt x="5444" y="2280"/>
                  <a:pt x="6013" y="2257"/>
                </a:cubicBezTo>
                <a:cubicBezTo>
                  <a:pt x="6370" y="2240"/>
                  <a:pt x="6763" y="2213"/>
                  <a:pt x="7021" y="1972"/>
                </a:cubicBezTo>
                <a:cubicBezTo>
                  <a:pt x="6717" y="1687"/>
                  <a:pt x="6299" y="1529"/>
                  <a:pt x="5881" y="1529"/>
                </a:cubicBezTo>
                <a:cubicBezTo>
                  <a:pt x="5724" y="1529"/>
                  <a:pt x="5567" y="1551"/>
                  <a:pt x="5416" y="1597"/>
                </a:cubicBezTo>
                <a:cubicBezTo>
                  <a:pt x="5329" y="1194"/>
                  <a:pt x="4926" y="895"/>
                  <a:pt x="4518" y="895"/>
                </a:cubicBezTo>
                <a:cubicBezTo>
                  <a:pt x="4466" y="895"/>
                  <a:pt x="4414" y="900"/>
                  <a:pt x="4363" y="910"/>
                </a:cubicBezTo>
                <a:cubicBezTo>
                  <a:pt x="4399" y="509"/>
                  <a:pt x="4095" y="99"/>
                  <a:pt x="3694" y="18"/>
                </a:cubicBezTo>
                <a:cubicBezTo>
                  <a:pt x="3634" y="6"/>
                  <a:pt x="3580" y="1"/>
                  <a:pt x="3530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"/>
          <p:cNvSpPr/>
          <p:nvPr/>
        </p:nvSpPr>
        <p:spPr>
          <a:xfrm>
            <a:off x="-446107" y="2157195"/>
            <a:ext cx="892196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4"/>
          <p:cNvGrpSpPr/>
          <p:nvPr/>
        </p:nvGrpSpPr>
        <p:grpSpPr>
          <a:xfrm>
            <a:off x="5915288" y="-331817"/>
            <a:ext cx="840467" cy="822335"/>
            <a:chOff x="4118763" y="209958"/>
            <a:chExt cx="840467" cy="822335"/>
          </a:xfrm>
        </p:grpSpPr>
        <p:sp>
          <p:nvSpPr>
            <p:cNvPr id="423" name="Google Shape;423;p4"/>
            <p:cNvSpPr/>
            <p:nvPr/>
          </p:nvSpPr>
          <p:spPr>
            <a:xfrm>
              <a:off x="4118763" y="209958"/>
              <a:ext cx="840467" cy="822335"/>
            </a:xfrm>
            <a:custGeom>
              <a:rect b="b" l="l" r="r" t="t"/>
              <a:pathLst>
                <a:path extrusionOk="0" h="3117" w="3186">
                  <a:moveTo>
                    <a:pt x="1586" y="0"/>
                  </a:moveTo>
                  <a:cubicBezTo>
                    <a:pt x="758" y="0"/>
                    <a:pt x="71" y="657"/>
                    <a:pt x="36" y="1491"/>
                  </a:cubicBezTo>
                  <a:cubicBezTo>
                    <a:pt x="1" y="2357"/>
                    <a:pt x="670" y="3079"/>
                    <a:pt x="1526" y="3115"/>
                  </a:cubicBezTo>
                  <a:cubicBezTo>
                    <a:pt x="1548" y="3116"/>
                    <a:pt x="1570" y="3116"/>
                    <a:pt x="1592" y="3116"/>
                  </a:cubicBezTo>
                  <a:cubicBezTo>
                    <a:pt x="2428" y="3116"/>
                    <a:pt x="3115" y="2459"/>
                    <a:pt x="3150" y="1616"/>
                  </a:cubicBezTo>
                  <a:cubicBezTo>
                    <a:pt x="3186" y="760"/>
                    <a:pt x="2516" y="37"/>
                    <a:pt x="1651" y="1"/>
                  </a:cubicBezTo>
                  <a:cubicBezTo>
                    <a:pt x="1629" y="1"/>
                    <a:pt x="1607" y="0"/>
                    <a:pt x="1586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4238790" y="327617"/>
              <a:ext cx="600409" cy="586741"/>
            </a:xfrm>
            <a:custGeom>
              <a:rect b="b" l="l" r="r" t="t"/>
              <a:pathLst>
                <a:path extrusionOk="0" h="2224" w="2276">
                  <a:moveTo>
                    <a:pt x="1130" y="0"/>
                  </a:moveTo>
                  <a:cubicBezTo>
                    <a:pt x="545" y="0"/>
                    <a:pt x="54" y="473"/>
                    <a:pt x="27" y="1063"/>
                  </a:cubicBezTo>
                  <a:cubicBezTo>
                    <a:pt x="1" y="1679"/>
                    <a:pt x="482" y="2196"/>
                    <a:pt x="1089" y="2223"/>
                  </a:cubicBezTo>
                  <a:cubicBezTo>
                    <a:pt x="1100" y="2223"/>
                    <a:pt x="1112" y="2223"/>
                    <a:pt x="1123" y="2223"/>
                  </a:cubicBezTo>
                  <a:cubicBezTo>
                    <a:pt x="1723" y="2223"/>
                    <a:pt x="2223" y="1757"/>
                    <a:pt x="2249" y="1152"/>
                  </a:cubicBezTo>
                  <a:cubicBezTo>
                    <a:pt x="2276" y="546"/>
                    <a:pt x="1794" y="28"/>
                    <a:pt x="1178" y="2"/>
                  </a:cubicBezTo>
                  <a:cubicBezTo>
                    <a:pt x="1162" y="1"/>
                    <a:pt x="1146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41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4394166" y="478516"/>
              <a:ext cx="289652" cy="285192"/>
            </a:xfrm>
            <a:custGeom>
              <a:rect b="b" l="l" r="r" t="t"/>
              <a:pathLst>
                <a:path extrusionOk="0" h="1081" w="1098">
                  <a:moveTo>
                    <a:pt x="554" y="0"/>
                  </a:moveTo>
                  <a:cubicBezTo>
                    <a:pt x="267" y="0"/>
                    <a:pt x="18" y="220"/>
                    <a:pt x="9" y="518"/>
                  </a:cubicBezTo>
                  <a:cubicBezTo>
                    <a:pt x="1" y="812"/>
                    <a:pt x="232" y="1062"/>
                    <a:pt x="527" y="1080"/>
                  </a:cubicBezTo>
                  <a:cubicBezTo>
                    <a:pt x="532" y="1080"/>
                    <a:pt x="538" y="1080"/>
                    <a:pt x="543" y="1080"/>
                  </a:cubicBezTo>
                  <a:cubicBezTo>
                    <a:pt x="830" y="1080"/>
                    <a:pt x="1071" y="851"/>
                    <a:pt x="1089" y="562"/>
                  </a:cubicBezTo>
                  <a:cubicBezTo>
                    <a:pt x="1098" y="259"/>
                    <a:pt x="866" y="9"/>
                    <a:pt x="571" y="0"/>
                  </a:cubicBezTo>
                  <a:cubicBezTo>
                    <a:pt x="566" y="0"/>
                    <a:pt x="560" y="0"/>
                    <a:pt x="554" y="0"/>
                  </a:cubicBezTo>
                  <a:close/>
                </a:path>
              </a:pathLst>
            </a:custGeom>
            <a:solidFill>
              <a:srgbClr val="FFFFFF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7" name="Google Shape;427;p4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"/>
          <p:cNvSpPr/>
          <p:nvPr/>
        </p:nvSpPr>
        <p:spPr>
          <a:xfrm>
            <a:off x="-370800" y="-623975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" name="Google Shape;430;p5"/>
          <p:cNvGrpSpPr/>
          <p:nvPr/>
        </p:nvGrpSpPr>
        <p:grpSpPr>
          <a:xfrm flipH="1">
            <a:off x="-1165248" y="2767051"/>
            <a:ext cx="3026236" cy="3587326"/>
            <a:chOff x="7259245" y="2681361"/>
            <a:chExt cx="3076693" cy="3587326"/>
          </a:xfrm>
        </p:grpSpPr>
        <p:grpSp>
          <p:nvGrpSpPr>
            <p:cNvPr id="431" name="Google Shape;431;p5"/>
            <p:cNvGrpSpPr/>
            <p:nvPr/>
          </p:nvGrpSpPr>
          <p:grpSpPr>
            <a:xfrm rot="-653690">
              <a:off x="8539153" y="3339916"/>
              <a:ext cx="1599994" cy="2234952"/>
              <a:chOff x="3996441" y="87120"/>
              <a:chExt cx="849227" cy="1186243"/>
            </a:xfrm>
          </p:grpSpPr>
          <p:sp>
            <p:nvSpPr>
              <p:cNvPr id="432" name="Google Shape;432;p5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5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5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5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5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5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5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5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3" name="Google Shape;443;p5"/>
            <p:cNvGrpSpPr/>
            <p:nvPr/>
          </p:nvGrpSpPr>
          <p:grpSpPr>
            <a:xfrm rot="10800000">
              <a:off x="7259245" y="4604097"/>
              <a:ext cx="2605790" cy="1664590"/>
              <a:chOff x="5669385" y="-152150"/>
              <a:chExt cx="1383042" cy="883494"/>
            </a:xfrm>
          </p:grpSpPr>
          <p:sp>
            <p:nvSpPr>
              <p:cNvPr id="444" name="Google Shape;444;p5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5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5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5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5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1" name="Google Shape;451;p5"/>
            <p:cNvGrpSpPr/>
            <p:nvPr/>
          </p:nvGrpSpPr>
          <p:grpSpPr>
            <a:xfrm rot="-5400000">
              <a:off x="8111717" y="3337324"/>
              <a:ext cx="2064563" cy="752637"/>
              <a:chOff x="4953913" y="785386"/>
              <a:chExt cx="1095782" cy="399467"/>
            </a:xfrm>
          </p:grpSpPr>
          <p:sp>
            <p:nvSpPr>
              <p:cNvPr id="452" name="Google Shape;452;p5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5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5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6" name="Google Shape;456;p5"/>
          <p:cNvGrpSpPr/>
          <p:nvPr/>
        </p:nvGrpSpPr>
        <p:grpSpPr>
          <a:xfrm flipH="1">
            <a:off x="7284049" y="2181565"/>
            <a:ext cx="2938747" cy="5118707"/>
            <a:chOff x="-1072461" y="2126055"/>
            <a:chExt cx="2988050" cy="5118707"/>
          </a:xfrm>
        </p:grpSpPr>
        <p:grpSp>
          <p:nvGrpSpPr>
            <p:cNvPr id="457" name="Google Shape;457;p5"/>
            <p:cNvGrpSpPr/>
            <p:nvPr/>
          </p:nvGrpSpPr>
          <p:grpSpPr>
            <a:xfrm rot="-373500">
              <a:off x="-956004" y="2206215"/>
              <a:ext cx="1600037" cy="2235012"/>
              <a:chOff x="3996441" y="87120"/>
              <a:chExt cx="849227" cy="1186243"/>
            </a:xfrm>
          </p:grpSpPr>
          <p:sp>
            <p:nvSpPr>
              <p:cNvPr id="458" name="Google Shape;458;p5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5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5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5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9" name="Google Shape;469;p5"/>
            <p:cNvGrpSpPr/>
            <p:nvPr/>
          </p:nvGrpSpPr>
          <p:grpSpPr>
            <a:xfrm rot="-3689794">
              <a:off x="-740433" y="4870354"/>
              <a:ext cx="2605749" cy="1664564"/>
              <a:chOff x="5669385" y="-152150"/>
              <a:chExt cx="1383042" cy="883494"/>
            </a:xfrm>
          </p:grpSpPr>
          <p:sp>
            <p:nvSpPr>
              <p:cNvPr id="470" name="Google Shape;470;p5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5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5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5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5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5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7" name="Google Shape;477;p5"/>
            <p:cNvGrpSpPr/>
            <p:nvPr/>
          </p:nvGrpSpPr>
          <p:grpSpPr>
            <a:xfrm rot="10592362">
              <a:off x="-614421" y="3671006"/>
              <a:ext cx="1228830" cy="1463922"/>
              <a:chOff x="5806687" y="1410545"/>
              <a:chExt cx="477012" cy="568271"/>
            </a:xfrm>
          </p:grpSpPr>
          <p:sp>
            <p:nvSpPr>
              <p:cNvPr id="478" name="Google Shape;478;p5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5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5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5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2" name="Google Shape;482;p5"/>
          <p:cNvGrpSpPr/>
          <p:nvPr/>
        </p:nvGrpSpPr>
        <p:grpSpPr>
          <a:xfrm>
            <a:off x="5881542" y="-1038714"/>
            <a:ext cx="4946034" cy="3735841"/>
            <a:chOff x="5881542" y="-1038714"/>
            <a:chExt cx="4946034" cy="3735841"/>
          </a:xfrm>
        </p:grpSpPr>
        <p:grpSp>
          <p:nvGrpSpPr>
            <p:cNvPr id="483" name="Google Shape;483;p5"/>
            <p:cNvGrpSpPr/>
            <p:nvPr/>
          </p:nvGrpSpPr>
          <p:grpSpPr>
            <a:xfrm flipH="1" rot="-5400000">
              <a:off x="6208992" y="-1366164"/>
              <a:ext cx="1600029" cy="2254930"/>
              <a:chOff x="3996441" y="87120"/>
              <a:chExt cx="849227" cy="1186243"/>
            </a:xfrm>
          </p:grpSpPr>
          <p:sp>
            <p:nvSpPr>
              <p:cNvPr id="484" name="Google Shape;484;p5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5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5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5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5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5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5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5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5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5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5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5" name="Google Shape;495;p5"/>
            <p:cNvGrpSpPr/>
            <p:nvPr/>
          </p:nvGrpSpPr>
          <p:grpSpPr>
            <a:xfrm flipH="1" rot="588935">
              <a:off x="5929099" y="-416549"/>
              <a:ext cx="3012460" cy="802439"/>
              <a:chOff x="915235" y="704077"/>
              <a:chExt cx="1319859" cy="354511"/>
            </a:xfrm>
          </p:grpSpPr>
          <p:sp>
            <p:nvSpPr>
              <p:cNvPr id="496" name="Google Shape;496;p5"/>
              <p:cNvSpPr/>
              <p:nvPr/>
            </p:nvSpPr>
            <p:spPr>
              <a:xfrm>
                <a:off x="915235" y="704077"/>
                <a:ext cx="1319859" cy="354511"/>
              </a:xfrm>
              <a:custGeom>
                <a:rect b="b" l="l" r="r" t="t"/>
                <a:pathLst>
                  <a:path extrusionOk="0" h="3501" w="13035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28"/>
                      <a:pt x="2365" y="2534"/>
                      <a:pt x="3988" y="3087"/>
                    </a:cubicBezTo>
                    <a:cubicBezTo>
                      <a:pt x="4794" y="3362"/>
                      <a:pt x="5645" y="3500"/>
                      <a:pt x="6495" y="3500"/>
                    </a:cubicBezTo>
                    <a:cubicBezTo>
                      <a:pt x="7385" y="3500"/>
                      <a:pt x="8274" y="3349"/>
                      <a:pt x="9109" y="3043"/>
                    </a:cubicBezTo>
                    <a:cubicBezTo>
                      <a:pt x="10635" y="2490"/>
                      <a:pt x="11919" y="1473"/>
                      <a:pt x="13034" y="286"/>
                    </a:cubicBezTo>
                    <a:lnTo>
                      <a:pt x="12651" y="277"/>
                    </a:lnTo>
                    <a:cubicBezTo>
                      <a:pt x="11625" y="1303"/>
                      <a:pt x="10456" y="2178"/>
                      <a:pt x="9100" y="2677"/>
                    </a:cubicBezTo>
                    <a:cubicBezTo>
                      <a:pt x="8270" y="2983"/>
                      <a:pt x="7388" y="3135"/>
                      <a:pt x="6506" y="3135"/>
                    </a:cubicBezTo>
                    <a:cubicBezTo>
                      <a:pt x="5664" y="3135"/>
                      <a:pt x="4821" y="2996"/>
                      <a:pt x="4024" y="2722"/>
                    </a:cubicBezTo>
                    <a:cubicBezTo>
                      <a:pt x="2552" y="2213"/>
                      <a:pt x="1250" y="1250"/>
                      <a:pt x="322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5"/>
              <p:cNvSpPr/>
              <p:nvPr/>
            </p:nvSpPr>
            <p:spPr>
              <a:xfrm>
                <a:off x="915235" y="704077"/>
                <a:ext cx="1319859" cy="354511"/>
              </a:xfrm>
              <a:custGeom>
                <a:rect b="b" l="l" r="r" t="t"/>
                <a:pathLst>
                  <a:path extrusionOk="0" h="3501" w="13035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28"/>
                      <a:pt x="2365" y="2534"/>
                      <a:pt x="3988" y="3087"/>
                    </a:cubicBezTo>
                    <a:cubicBezTo>
                      <a:pt x="4794" y="3362"/>
                      <a:pt x="5645" y="3500"/>
                      <a:pt x="6495" y="3500"/>
                    </a:cubicBezTo>
                    <a:cubicBezTo>
                      <a:pt x="7385" y="3500"/>
                      <a:pt x="8274" y="3349"/>
                      <a:pt x="9109" y="3043"/>
                    </a:cubicBezTo>
                    <a:cubicBezTo>
                      <a:pt x="10635" y="2490"/>
                      <a:pt x="11919" y="1473"/>
                      <a:pt x="13034" y="286"/>
                    </a:cubicBezTo>
                    <a:lnTo>
                      <a:pt x="12713" y="277"/>
                    </a:lnTo>
                    <a:cubicBezTo>
                      <a:pt x="12490" y="554"/>
                      <a:pt x="12249" y="804"/>
                      <a:pt x="11991" y="1045"/>
                    </a:cubicBezTo>
                    <a:cubicBezTo>
                      <a:pt x="11652" y="1357"/>
                      <a:pt x="11286" y="1624"/>
                      <a:pt x="10920" y="1901"/>
                    </a:cubicBezTo>
                    <a:cubicBezTo>
                      <a:pt x="10581" y="2151"/>
                      <a:pt x="10224" y="2409"/>
                      <a:pt x="9841" y="2570"/>
                    </a:cubicBezTo>
                    <a:cubicBezTo>
                      <a:pt x="8767" y="3034"/>
                      <a:pt x="7591" y="3384"/>
                      <a:pt x="6432" y="3384"/>
                    </a:cubicBezTo>
                    <a:cubicBezTo>
                      <a:pt x="6030" y="3384"/>
                      <a:pt x="5630" y="3342"/>
                      <a:pt x="5237" y="3248"/>
                    </a:cubicBezTo>
                    <a:cubicBezTo>
                      <a:pt x="3890" y="2927"/>
                      <a:pt x="2543" y="2427"/>
                      <a:pt x="1508" y="1508"/>
                    </a:cubicBezTo>
                    <a:cubicBezTo>
                      <a:pt x="1267" y="1294"/>
                      <a:pt x="1053" y="1062"/>
                      <a:pt x="839" y="830"/>
                    </a:cubicBezTo>
                    <a:cubicBezTo>
                      <a:pt x="598" y="572"/>
                      <a:pt x="366" y="304"/>
                      <a:pt x="197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8" name="Google Shape;498;p5"/>
            <p:cNvGrpSpPr/>
            <p:nvPr/>
          </p:nvGrpSpPr>
          <p:grpSpPr>
            <a:xfrm flipH="1" rot="-9342536">
              <a:off x="8819860" y="229358"/>
              <a:ext cx="1611866" cy="2238409"/>
              <a:chOff x="3996441" y="87120"/>
              <a:chExt cx="849227" cy="1186243"/>
            </a:xfrm>
          </p:grpSpPr>
          <p:sp>
            <p:nvSpPr>
              <p:cNvPr id="499" name="Google Shape;499;p5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5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5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5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5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5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5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5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5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5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0" name="Google Shape;510;p5"/>
            <p:cNvGrpSpPr/>
            <p:nvPr/>
          </p:nvGrpSpPr>
          <p:grpSpPr>
            <a:xfrm flipH="1" rot="5721511">
              <a:off x="8609130" y="-439579"/>
              <a:ext cx="1228955" cy="1476861"/>
              <a:chOff x="5806687" y="1410545"/>
              <a:chExt cx="477012" cy="568271"/>
            </a:xfrm>
          </p:grpSpPr>
          <p:sp>
            <p:nvSpPr>
              <p:cNvPr id="511" name="Google Shape;511;p5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5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5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5" name="Google Shape;515;p5"/>
          <p:cNvSpPr/>
          <p:nvPr/>
        </p:nvSpPr>
        <p:spPr>
          <a:xfrm flipH="1">
            <a:off x="4152299" y="4608650"/>
            <a:ext cx="840445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6" name="Google Shape;516;p5"/>
          <p:cNvGrpSpPr/>
          <p:nvPr/>
        </p:nvGrpSpPr>
        <p:grpSpPr>
          <a:xfrm>
            <a:off x="-1504763" y="-1038737"/>
            <a:ext cx="3078451" cy="3693793"/>
            <a:chOff x="-1504763" y="-1038737"/>
            <a:chExt cx="3078451" cy="3693793"/>
          </a:xfrm>
        </p:grpSpPr>
        <p:grpSp>
          <p:nvGrpSpPr>
            <p:cNvPr id="517" name="Google Shape;517;p5"/>
            <p:cNvGrpSpPr/>
            <p:nvPr/>
          </p:nvGrpSpPr>
          <p:grpSpPr>
            <a:xfrm rot="8480098">
              <a:off x="-981950" y="-125816"/>
              <a:ext cx="1599999" cy="2234959"/>
              <a:chOff x="3996441" y="87120"/>
              <a:chExt cx="849227" cy="1186243"/>
            </a:xfrm>
          </p:grpSpPr>
          <p:sp>
            <p:nvSpPr>
              <p:cNvPr id="518" name="Google Shape;518;p5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9" name="Google Shape;529;p5"/>
            <p:cNvGrpSpPr/>
            <p:nvPr/>
          </p:nvGrpSpPr>
          <p:grpSpPr>
            <a:xfrm>
              <a:off x="-1032102" y="-1038737"/>
              <a:ext cx="2605790" cy="1664590"/>
              <a:chOff x="5669385" y="-152150"/>
              <a:chExt cx="1383042" cy="883494"/>
            </a:xfrm>
          </p:grpSpPr>
          <p:sp>
            <p:nvSpPr>
              <p:cNvPr id="530" name="Google Shape;530;p5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7" name="Google Shape;537;p5"/>
            <p:cNvGrpSpPr/>
            <p:nvPr/>
          </p:nvGrpSpPr>
          <p:grpSpPr>
            <a:xfrm rot="-2441837">
              <a:off x="-1214288" y="1320370"/>
              <a:ext cx="2064477" cy="752605"/>
              <a:chOff x="4953913" y="785386"/>
              <a:chExt cx="1095782" cy="399467"/>
            </a:xfrm>
          </p:grpSpPr>
          <p:sp>
            <p:nvSpPr>
              <p:cNvPr id="538" name="Google Shape;538;p5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2" name="Google Shape;542;p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3" name="Google Shape;543;p5"/>
          <p:cNvSpPr txBox="1"/>
          <p:nvPr>
            <p:ph idx="1" type="subTitle"/>
          </p:nvPr>
        </p:nvSpPr>
        <p:spPr>
          <a:xfrm>
            <a:off x="4951897" y="3266572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4" name="Google Shape;544;p5"/>
          <p:cNvSpPr txBox="1"/>
          <p:nvPr>
            <p:ph idx="2" type="subTitle"/>
          </p:nvPr>
        </p:nvSpPr>
        <p:spPr>
          <a:xfrm>
            <a:off x="1686500" y="3266572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5" name="Google Shape;545;p5"/>
          <p:cNvSpPr txBox="1"/>
          <p:nvPr>
            <p:ph idx="3" type="subTitle"/>
          </p:nvPr>
        </p:nvSpPr>
        <p:spPr>
          <a:xfrm>
            <a:off x="1686500" y="2947950"/>
            <a:ext cx="2505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46" name="Google Shape;546;p5"/>
          <p:cNvSpPr txBox="1"/>
          <p:nvPr>
            <p:ph idx="4" type="subTitle"/>
          </p:nvPr>
        </p:nvSpPr>
        <p:spPr>
          <a:xfrm>
            <a:off x="4951900" y="2947950"/>
            <a:ext cx="2505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"/>
          <p:cNvSpPr/>
          <p:nvPr/>
        </p:nvSpPr>
        <p:spPr>
          <a:xfrm>
            <a:off x="-337800" y="-623975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50" name="Google Shape;550;p6"/>
          <p:cNvGrpSpPr/>
          <p:nvPr/>
        </p:nvGrpSpPr>
        <p:grpSpPr>
          <a:xfrm>
            <a:off x="7259245" y="2681361"/>
            <a:ext cx="3076693" cy="3587326"/>
            <a:chOff x="7259245" y="2681361"/>
            <a:chExt cx="3076693" cy="3587326"/>
          </a:xfrm>
        </p:grpSpPr>
        <p:grpSp>
          <p:nvGrpSpPr>
            <p:cNvPr id="551" name="Google Shape;551;p6"/>
            <p:cNvGrpSpPr/>
            <p:nvPr/>
          </p:nvGrpSpPr>
          <p:grpSpPr>
            <a:xfrm rot="-653690">
              <a:off x="8539153" y="3339916"/>
              <a:ext cx="1599994" cy="2234952"/>
              <a:chOff x="3996441" y="87120"/>
              <a:chExt cx="849227" cy="1186243"/>
            </a:xfrm>
          </p:grpSpPr>
          <p:sp>
            <p:nvSpPr>
              <p:cNvPr id="552" name="Google Shape;552;p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3" name="Google Shape;563;p6"/>
            <p:cNvGrpSpPr/>
            <p:nvPr/>
          </p:nvGrpSpPr>
          <p:grpSpPr>
            <a:xfrm rot="10800000">
              <a:off x="7259245" y="4604097"/>
              <a:ext cx="2605790" cy="1664590"/>
              <a:chOff x="5669385" y="-152150"/>
              <a:chExt cx="1383042" cy="883494"/>
            </a:xfrm>
          </p:grpSpPr>
          <p:sp>
            <p:nvSpPr>
              <p:cNvPr id="564" name="Google Shape;564;p6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6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1" name="Google Shape;571;p6"/>
            <p:cNvGrpSpPr/>
            <p:nvPr/>
          </p:nvGrpSpPr>
          <p:grpSpPr>
            <a:xfrm rot="-5400000">
              <a:off x="8111717" y="3337324"/>
              <a:ext cx="2064563" cy="752637"/>
              <a:chOff x="4953913" y="785386"/>
              <a:chExt cx="1095782" cy="399467"/>
            </a:xfrm>
          </p:grpSpPr>
          <p:sp>
            <p:nvSpPr>
              <p:cNvPr id="572" name="Google Shape;572;p6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6" name="Google Shape;576;p6"/>
          <p:cNvGrpSpPr/>
          <p:nvPr/>
        </p:nvGrpSpPr>
        <p:grpSpPr>
          <a:xfrm>
            <a:off x="-1072461" y="2126055"/>
            <a:ext cx="2988050" cy="5118707"/>
            <a:chOff x="-1072461" y="2126055"/>
            <a:chExt cx="2988050" cy="5118707"/>
          </a:xfrm>
        </p:grpSpPr>
        <p:grpSp>
          <p:nvGrpSpPr>
            <p:cNvPr id="577" name="Google Shape;577;p6"/>
            <p:cNvGrpSpPr/>
            <p:nvPr/>
          </p:nvGrpSpPr>
          <p:grpSpPr>
            <a:xfrm rot="-373500">
              <a:off x="-956004" y="2206215"/>
              <a:ext cx="1600037" cy="2235012"/>
              <a:chOff x="3996441" y="87120"/>
              <a:chExt cx="849227" cy="1186243"/>
            </a:xfrm>
          </p:grpSpPr>
          <p:sp>
            <p:nvSpPr>
              <p:cNvPr id="578" name="Google Shape;578;p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9" name="Google Shape;589;p6"/>
            <p:cNvGrpSpPr/>
            <p:nvPr/>
          </p:nvGrpSpPr>
          <p:grpSpPr>
            <a:xfrm rot="-3689794">
              <a:off x="-740433" y="4870354"/>
              <a:ext cx="2605749" cy="1664564"/>
              <a:chOff x="5669385" y="-152150"/>
              <a:chExt cx="1383042" cy="883494"/>
            </a:xfrm>
          </p:grpSpPr>
          <p:sp>
            <p:nvSpPr>
              <p:cNvPr id="590" name="Google Shape;590;p6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6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6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7" name="Google Shape;597;p6"/>
            <p:cNvGrpSpPr/>
            <p:nvPr/>
          </p:nvGrpSpPr>
          <p:grpSpPr>
            <a:xfrm rot="10592362">
              <a:off x="-614421" y="3671006"/>
              <a:ext cx="1228830" cy="1463922"/>
              <a:chOff x="5806687" y="1410545"/>
              <a:chExt cx="477012" cy="568271"/>
            </a:xfrm>
          </p:grpSpPr>
          <p:sp>
            <p:nvSpPr>
              <p:cNvPr id="598" name="Google Shape;598;p6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6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6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2" name="Google Shape;602;p6"/>
          <p:cNvGrpSpPr/>
          <p:nvPr/>
        </p:nvGrpSpPr>
        <p:grpSpPr>
          <a:xfrm>
            <a:off x="5831475" y="-1432142"/>
            <a:ext cx="3913130" cy="2814806"/>
            <a:chOff x="5831475" y="-1432142"/>
            <a:chExt cx="3913130" cy="2814806"/>
          </a:xfrm>
        </p:grpSpPr>
        <p:grpSp>
          <p:nvGrpSpPr>
            <p:cNvPr id="603" name="Google Shape;603;p6"/>
            <p:cNvGrpSpPr/>
            <p:nvPr/>
          </p:nvGrpSpPr>
          <p:grpSpPr>
            <a:xfrm rot="-6013754">
              <a:off x="6273282" y="-1563894"/>
              <a:ext cx="1600070" cy="2235058"/>
              <a:chOff x="3996441" y="87120"/>
              <a:chExt cx="849227" cy="1186243"/>
            </a:xfrm>
          </p:grpSpPr>
          <p:sp>
            <p:nvSpPr>
              <p:cNvPr id="604" name="Google Shape;604;p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5" name="Google Shape;615;p6"/>
            <p:cNvGrpSpPr/>
            <p:nvPr/>
          </p:nvGrpSpPr>
          <p:grpSpPr>
            <a:xfrm>
              <a:off x="7005754" y="-391263"/>
              <a:ext cx="2138241" cy="999056"/>
              <a:chOff x="1889010" y="646259"/>
              <a:chExt cx="944912" cy="441494"/>
            </a:xfrm>
          </p:grpSpPr>
          <p:sp>
            <p:nvSpPr>
              <p:cNvPr id="616" name="Google Shape;616;p6"/>
              <p:cNvSpPr/>
              <p:nvPr/>
            </p:nvSpPr>
            <p:spPr>
              <a:xfrm>
                <a:off x="1889010" y="646259"/>
                <a:ext cx="944912" cy="441494"/>
              </a:xfrm>
              <a:custGeom>
                <a:rect b="b" l="l" r="r" t="t"/>
                <a:pathLst>
                  <a:path extrusionOk="0" h="4360" w="9332">
                    <a:moveTo>
                      <a:pt x="9332" y="1"/>
                    </a:moveTo>
                    <a:cubicBezTo>
                      <a:pt x="8922" y="634"/>
                      <a:pt x="8565" y="1312"/>
                      <a:pt x="8137" y="1937"/>
                    </a:cubicBezTo>
                    <a:cubicBezTo>
                      <a:pt x="7699" y="2561"/>
                      <a:pt x="7200" y="3230"/>
                      <a:pt x="6513" y="3551"/>
                    </a:cubicBezTo>
                    <a:cubicBezTo>
                      <a:pt x="6245" y="3685"/>
                      <a:pt x="5960" y="3819"/>
                      <a:pt x="5665" y="3873"/>
                    </a:cubicBezTo>
                    <a:cubicBezTo>
                      <a:pt x="5533" y="3901"/>
                      <a:pt x="5399" y="3912"/>
                      <a:pt x="5263" y="3912"/>
                    </a:cubicBezTo>
                    <a:cubicBezTo>
                      <a:pt x="5142" y="3912"/>
                      <a:pt x="5020" y="3903"/>
                      <a:pt x="4898" y="3890"/>
                    </a:cubicBezTo>
                    <a:cubicBezTo>
                      <a:pt x="4711" y="3873"/>
                      <a:pt x="4532" y="3846"/>
                      <a:pt x="4354" y="3783"/>
                    </a:cubicBezTo>
                    <a:cubicBezTo>
                      <a:pt x="4167" y="3703"/>
                      <a:pt x="3997" y="3569"/>
                      <a:pt x="3837" y="3444"/>
                    </a:cubicBezTo>
                    <a:cubicBezTo>
                      <a:pt x="3194" y="2927"/>
                      <a:pt x="2570" y="2383"/>
                      <a:pt x="1972" y="1812"/>
                    </a:cubicBezTo>
                    <a:cubicBezTo>
                      <a:pt x="1687" y="1535"/>
                      <a:pt x="1133" y="1018"/>
                      <a:pt x="777" y="831"/>
                    </a:cubicBezTo>
                    <a:lnTo>
                      <a:pt x="1" y="822"/>
                    </a:lnTo>
                    <a:lnTo>
                      <a:pt x="1" y="822"/>
                    </a:lnTo>
                    <a:cubicBezTo>
                      <a:pt x="348" y="1045"/>
                      <a:pt x="679" y="1321"/>
                      <a:pt x="1035" y="1509"/>
                    </a:cubicBezTo>
                    <a:cubicBezTo>
                      <a:pt x="1392" y="1696"/>
                      <a:pt x="1687" y="1981"/>
                      <a:pt x="1972" y="2258"/>
                    </a:cubicBezTo>
                    <a:cubicBezTo>
                      <a:pt x="2570" y="2829"/>
                      <a:pt x="3194" y="3373"/>
                      <a:pt x="3837" y="3890"/>
                    </a:cubicBezTo>
                    <a:cubicBezTo>
                      <a:pt x="3997" y="4024"/>
                      <a:pt x="4167" y="4149"/>
                      <a:pt x="4354" y="4229"/>
                    </a:cubicBezTo>
                    <a:cubicBezTo>
                      <a:pt x="4532" y="4301"/>
                      <a:pt x="4711" y="4328"/>
                      <a:pt x="4898" y="4345"/>
                    </a:cubicBezTo>
                    <a:cubicBezTo>
                      <a:pt x="5018" y="4354"/>
                      <a:pt x="5138" y="4360"/>
                      <a:pt x="5257" y="4360"/>
                    </a:cubicBezTo>
                    <a:cubicBezTo>
                      <a:pt x="5395" y="4360"/>
                      <a:pt x="5531" y="4351"/>
                      <a:pt x="5665" y="4328"/>
                    </a:cubicBezTo>
                    <a:cubicBezTo>
                      <a:pt x="5960" y="4265"/>
                      <a:pt x="6245" y="4140"/>
                      <a:pt x="6513" y="4006"/>
                    </a:cubicBezTo>
                    <a:cubicBezTo>
                      <a:pt x="7200" y="3676"/>
                      <a:pt x="7699" y="3016"/>
                      <a:pt x="8137" y="2383"/>
                    </a:cubicBezTo>
                    <a:cubicBezTo>
                      <a:pt x="8565" y="1758"/>
                      <a:pt x="8922" y="1089"/>
                      <a:pt x="9332" y="447"/>
                    </a:cubicBezTo>
                    <a:lnTo>
                      <a:pt x="9332" y="1"/>
                    </a:lnTo>
                    <a:close/>
                  </a:path>
                </a:pathLst>
              </a:custGeom>
              <a:solidFill>
                <a:srgbClr val="8A63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6"/>
              <p:cNvSpPr/>
              <p:nvPr/>
            </p:nvSpPr>
            <p:spPr>
              <a:xfrm>
                <a:off x="1889010" y="646259"/>
                <a:ext cx="944912" cy="441494"/>
              </a:xfrm>
              <a:custGeom>
                <a:rect b="b" l="l" r="r" t="t"/>
                <a:pathLst>
                  <a:path extrusionOk="0" h="4360" w="9332">
                    <a:moveTo>
                      <a:pt x="9332" y="1"/>
                    </a:moveTo>
                    <a:cubicBezTo>
                      <a:pt x="8922" y="634"/>
                      <a:pt x="8565" y="1312"/>
                      <a:pt x="8137" y="1937"/>
                    </a:cubicBezTo>
                    <a:cubicBezTo>
                      <a:pt x="7699" y="2561"/>
                      <a:pt x="7200" y="3230"/>
                      <a:pt x="6513" y="3551"/>
                    </a:cubicBezTo>
                    <a:cubicBezTo>
                      <a:pt x="6245" y="3685"/>
                      <a:pt x="5960" y="3819"/>
                      <a:pt x="5665" y="3873"/>
                    </a:cubicBezTo>
                    <a:cubicBezTo>
                      <a:pt x="5533" y="3901"/>
                      <a:pt x="5399" y="3912"/>
                      <a:pt x="5263" y="3912"/>
                    </a:cubicBezTo>
                    <a:cubicBezTo>
                      <a:pt x="5142" y="3912"/>
                      <a:pt x="5020" y="3903"/>
                      <a:pt x="4898" y="3890"/>
                    </a:cubicBezTo>
                    <a:cubicBezTo>
                      <a:pt x="4711" y="3873"/>
                      <a:pt x="4532" y="3846"/>
                      <a:pt x="4354" y="3783"/>
                    </a:cubicBezTo>
                    <a:cubicBezTo>
                      <a:pt x="4167" y="3703"/>
                      <a:pt x="3997" y="3569"/>
                      <a:pt x="3837" y="3444"/>
                    </a:cubicBezTo>
                    <a:cubicBezTo>
                      <a:pt x="3194" y="2927"/>
                      <a:pt x="2570" y="2383"/>
                      <a:pt x="1972" y="1812"/>
                    </a:cubicBezTo>
                    <a:cubicBezTo>
                      <a:pt x="1687" y="1535"/>
                      <a:pt x="1133" y="1018"/>
                      <a:pt x="777" y="831"/>
                    </a:cubicBezTo>
                    <a:lnTo>
                      <a:pt x="1" y="822"/>
                    </a:lnTo>
                    <a:lnTo>
                      <a:pt x="1" y="822"/>
                    </a:lnTo>
                    <a:cubicBezTo>
                      <a:pt x="348" y="1045"/>
                      <a:pt x="679" y="1321"/>
                      <a:pt x="1035" y="1509"/>
                    </a:cubicBezTo>
                    <a:cubicBezTo>
                      <a:pt x="1392" y="1696"/>
                      <a:pt x="1687" y="1981"/>
                      <a:pt x="1972" y="2258"/>
                    </a:cubicBezTo>
                    <a:cubicBezTo>
                      <a:pt x="2570" y="2829"/>
                      <a:pt x="3194" y="3373"/>
                      <a:pt x="3837" y="3890"/>
                    </a:cubicBezTo>
                    <a:cubicBezTo>
                      <a:pt x="3997" y="4024"/>
                      <a:pt x="4167" y="4149"/>
                      <a:pt x="4354" y="4229"/>
                    </a:cubicBezTo>
                    <a:cubicBezTo>
                      <a:pt x="4532" y="4301"/>
                      <a:pt x="4711" y="4328"/>
                      <a:pt x="4898" y="4345"/>
                    </a:cubicBezTo>
                    <a:cubicBezTo>
                      <a:pt x="5018" y="4354"/>
                      <a:pt x="5138" y="4360"/>
                      <a:pt x="5257" y="4360"/>
                    </a:cubicBezTo>
                    <a:cubicBezTo>
                      <a:pt x="5395" y="4360"/>
                      <a:pt x="5531" y="4351"/>
                      <a:pt x="5665" y="4328"/>
                    </a:cubicBezTo>
                    <a:cubicBezTo>
                      <a:pt x="5960" y="4265"/>
                      <a:pt x="6245" y="4140"/>
                      <a:pt x="6513" y="4006"/>
                    </a:cubicBezTo>
                    <a:cubicBezTo>
                      <a:pt x="7200" y="3676"/>
                      <a:pt x="7699" y="3016"/>
                      <a:pt x="8137" y="2383"/>
                    </a:cubicBezTo>
                    <a:cubicBezTo>
                      <a:pt x="8565" y="1758"/>
                      <a:pt x="8922" y="1089"/>
                      <a:pt x="9332" y="447"/>
                    </a:cubicBezTo>
                    <a:lnTo>
                      <a:pt x="93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6"/>
              <p:cNvSpPr/>
              <p:nvPr/>
            </p:nvSpPr>
            <p:spPr>
              <a:xfrm>
                <a:off x="1889010" y="668839"/>
                <a:ext cx="944912" cy="418913"/>
              </a:xfrm>
              <a:custGeom>
                <a:rect b="b" l="l" r="r" t="t"/>
                <a:pathLst>
                  <a:path extrusionOk="0" h="4137" w="9332">
                    <a:moveTo>
                      <a:pt x="9332" y="1"/>
                    </a:moveTo>
                    <a:cubicBezTo>
                      <a:pt x="8797" y="1089"/>
                      <a:pt x="8110" y="2106"/>
                      <a:pt x="7280" y="3007"/>
                    </a:cubicBezTo>
                    <a:cubicBezTo>
                      <a:pt x="7111" y="3186"/>
                      <a:pt x="6932" y="3364"/>
                      <a:pt x="6727" y="3498"/>
                    </a:cubicBezTo>
                    <a:cubicBezTo>
                      <a:pt x="6442" y="3676"/>
                      <a:pt x="6111" y="3748"/>
                      <a:pt x="5781" y="3801"/>
                    </a:cubicBezTo>
                    <a:cubicBezTo>
                      <a:pt x="5555" y="3841"/>
                      <a:pt x="5323" y="3870"/>
                      <a:pt x="5094" y="3870"/>
                    </a:cubicBezTo>
                    <a:cubicBezTo>
                      <a:pt x="4916" y="3870"/>
                      <a:pt x="4739" y="3853"/>
                      <a:pt x="4568" y="3810"/>
                    </a:cubicBezTo>
                    <a:cubicBezTo>
                      <a:pt x="3944" y="3641"/>
                      <a:pt x="3462" y="3159"/>
                      <a:pt x="2989" y="2713"/>
                    </a:cubicBezTo>
                    <a:cubicBezTo>
                      <a:pt x="2168" y="1928"/>
                      <a:pt x="1285" y="1223"/>
                      <a:pt x="331" y="608"/>
                    </a:cubicBezTo>
                    <a:lnTo>
                      <a:pt x="1" y="599"/>
                    </a:lnTo>
                    <a:lnTo>
                      <a:pt x="1" y="599"/>
                    </a:lnTo>
                    <a:cubicBezTo>
                      <a:pt x="348" y="822"/>
                      <a:pt x="679" y="1098"/>
                      <a:pt x="1035" y="1286"/>
                    </a:cubicBezTo>
                    <a:cubicBezTo>
                      <a:pt x="1392" y="1473"/>
                      <a:pt x="1687" y="1758"/>
                      <a:pt x="1972" y="2035"/>
                    </a:cubicBezTo>
                    <a:cubicBezTo>
                      <a:pt x="2570" y="2606"/>
                      <a:pt x="3194" y="3150"/>
                      <a:pt x="3837" y="3667"/>
                    </a:cubicBezTo>
                    <a:cubicBezTo>
                      <a:pt x="3997" y="3801"/>
                      <a:pt x="4167" y="3926"/>
                      <a:pt x="4354" y="4006"/>
                    </a:cubicBezTo>
                    <a:cubicBezTo>
                      <a:pt x="4532" y="4078"/>
                      <a:pt x="4711" y="4105"/>
                      <a:pt x="4898" y="4122"/>
                    </a:cubicBezTo>
                    <a:cubicBezTo>
                      <a:pt x="5018" y="4131"/>
                      <a:pt x="5138" y="4137"/>
                      <a:pt x="5257" y="4137"/>
                    </a:cubicBezTo>
                    <a:cubicBezTo>
                      <a:pt x="5395" y="4137"/>
                      <a:pt x="5531" y="4128"/>
                      <a:pt x="5665" y="4105"/>
                    </a:cubicBezTo>
                    <a:cubicBezTo>
                      <a:pt x="5960" y="4042"/>
                      <a:pt x="6245" y="3917"/>
                      <a:pt x="6513" y="3783"/>
                    </a:cubicBezTo>
                    <a:cubicBezTo>
                      <a:pt x="7200" y="3453"/>
                      <a:pt x="7699" y="2793"/>
                      <a:pt x="8137" y="2160"/>
                    </a:cubicBezTo>
                    <a:cubicBezTo>
                      <a:pt x="8565" y="1535"/>
                      <a:pt x="8922" y="866"/>
                      <a:pt x="9332" y="224"/>
                    </a:cubicBezTo>
                    <a:lnTo>
                      <a:pt x="9332" y="1"/>
                    </a:ln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9" name="Google Shape;619;p6"/>
            <p:cNvGrpSpPr/>
            <p:nvPr/>
          </p:nvGrpSpPr>
          <p:grpSpPr>
            <a:xfrm rot="-655394">
              <a:off x="8234113" y="-186015"/>
              <a:ext cx="1385610" cy="1450537"/>
              <a:chOff x="6541903" y="866189"/>
              <a:chExt cx="510528" cy="534450"/>
            </a:xfrm>
          </p:grpSpPr>
          <p:sp>
            <p:nvSpPr>
              <p:cNvPr id="620" name="Google Shape;620;p6"/>
              <p:cNvSpPr/>
              <p:nvPr/>
            </p:nvSpPr>
            <p:spPr>
              <a:xfrm>
                <a:off x="6541903" y="866189"/>
                <a:ext cx="510528" cy="534450"/>
              </a:xfrm>
              <a:custGeom>
                <a:rect b="b" l="l" r="r" t="t"/>
                <a:pathLst>
                  <a:path extrusionOk="0" h="5278" w="5042">
                    <a:moveTo>
                      <a:pt x="3760" y="1"/>
                    </a:moveTo>
                    <a:cubicBezTo>
                      <a:pt x="3713" y="1"/>
                      <a:pt x="3669" y="5"/>
                      <a:pt x="3632" y="15"/>
                    </a:cubicBezTo>
                    <a:cubicBezTo>
                      <a:pt x="2829" y="229"/>
                      <a:pt x="2240" y="933"/>
                      <a:pt x="1883" y="1683"/>
                    </a:cubicBezTo>
                    <a:cubicBezTo>
                      <a:pt x="1526" y="2432"/>
                      <a:pt x="1339" y="3253"/>
                      <a:pt x="1000" y="4020"/>
                    </a:cubicBezTo>
                    <a:cubicBezTo>
                      <a:pt x="777" y="4529"/>
                      <a:pt x="438" y="4921"/>
                      <a:pt x="1" y="5278"/>
                    </a:cubicBezTo>
                    <a:cubicBezTo>
                      <a:pt x="1339" y="4725"/>
                      <a:pt x="2731" y="4109"/>
                      <a:pt x="3605" y="2950"/>
                    </a:cubicBezTo>
                    <a:cubicBezTo>
                      <a:pt x="4078" y="2334"/>
                      <a:pt x="4399" y="1567"/>
                      <a:pt x="5041" y="1130"/>
                    </a:cubicBezTo>
                    <a:cubicBezTo>
                      <a:pt x="4970" y="701"/>
                      <a:pt x="4667" y="362"/>
                      <a:pt x="4292" y="139"/>
                    </a:cubicBezTo>
                    <a:cubicBezTo>
                      <a:pt x="4165" y="62"/>
                      <a:pt x="3937" y="1"/>
                      <a:pt x="37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6"/>
              <p:cNvSpPr/>
              <p:nvPr/>
            </p:nvSpPr>
            <p:spPr>
              <a:xfrm>
                <a:off x="6623212" y="874795"/>
                <a:ext cx="418386" cy="471669"/>
              </a:xfrm>
              <a:custGeom>
                <a:rect b="b" l="l" r="r" t="t"/>
                <a:pathLst>
                  <a:path extrusionOk="0" h="4658" w="4132">
                    <a:moveTo>
                      <a:pt x="3382" y="1"/>
                    </a:moveTo>
                    <a:cubicBezTo>
                      <a:pt x="3177" y="224"/>
                      <a:pt x="2998" y="474"/>
                      <a:pt x="2855" y="750"/>
                    </a:cubicBezTo>
                    <a:cubicBezTo>
                      <a:pt x="2873" y="509"/>
                      <a:pt x="2927" y="269"/>
                      <a:pt x="3025" y="54"/>
                    </a:cubicBezTo>
                    <a:lnTo>
                      <a:pt x="3025" y="54"/>
                    </a:lnTo>
                    <a:cubicBezTo>
                      <a:pt x="2820" y="376"/>
                      <a:pt x="2695" y="741"/>
                      <a:pt x="2570" y="1107"/>
                    </a:cubicBezTo>
                    <a:cubicBezTo>
                      <a:pt x="2606" y="839"/>
                      <a:pt x="2632" y="563"/>
                      <a:pt x="2659" y="295"/>
                    </a:cubicBezTo>
                    <a:lnTo>
                      <a:pt x="2659" y="295"/>
                    </a:lnTo>
                    <a:cubicBezTo>
                      <a:pt x="2418" y="750"/>
                      <a:pt x="2222" y="1232"/>
                      <a:pt x="2088" y="1732"/>
                    </a:cubicBezTo>
                    <a:cubicBezTo>
                      <a:pt x="2035" y="1419"/>
                      <a:pt x="2061" y="1098"/>
                      <a:pt x="2106" y="786"/>
                    </a:cubicBezTo>
                    <a:lnTo>
                      <a:pt x="2106" y="786"/>
                    </a:lnTo>
                    <a:cubicBezTo>
                      <a:pt x="1874" y="1250"/>
                      <a:pt x="1740" y="1758"/>
                      <a:pt x="1696" y="2276"/>
                    </a:cubicBezTo>
                    <a:cubicBezTo>
                      <a:pt x="1615" y="1928"/>
                      <a:pt x="1580" y="1571"/>
                      <a:pt x="1589" y="1214"/>
                    </a:cubicBezTo>
                    <a:lnTo>
                      <a:pt x="1589" y="1214"/>
                    </a:lnTo>
                    <a:cubicBezTo>
                      <a:pt x="1419" y="1696"/>
                      <a:pt x="1348" y="2213"/>
                      <a:pt x="1375" y="2722"/>
                    </a:cubicBezTo>
                    <a:cubicBezTo>
                      <a:pt x="1268" y="2410"/>
                      <a:pt x="1196" y="2088"/>
                      <a:pt x="1160" y="1767"/>
                    </a:cubicBezTo>
                    <a:cubicBezTo>
                      <a:pt x="1071" y="2213"/>
                      <a:pt x="1036" y="2677"/>
                      <a:pt x="1053" y="3132"/>
                    </a:cubicBezTo>
                    <a:cubicBezTo>
                      <a:pt x="1000" y="2918"/>
                      <a:pt x="937" y="2731"/>
                      <a:pt x="937" y="2517"/>
                    </a:cubicBezTo>
                    <a:cubicBezTo>
                      <a:pt x="920" y="2856"/>
                      <a:pt x="893" y="3204"/>
                      <a:pt x="875" y="3551"/>
                    </a:cubicBezTo>
                    <a:lnTo>
                      <a:pt x="786" y="2900"/>
                    </a:lnTo>
                    <a:cubicBezTo>
                      <a:pt x="741" y="3248"/>
                      <a:pt x="688" y="3587"/>
                      <a:pt x="625" y="3926"/>
                    </a:cubicBezTo>
                    <a:cubicBezTo>
                      <a:pt x="607" y="3721"/>
                      <a:pt x="607" y="3507"/>
                      <a:pt x="616" y="3302"/>
                    </a:cubicBezTo>
                    <a:lnTo>
                      <a:pt x="616" y="3302"/>
                    </a:lnTo>
                    <a:cubicBezTo>
                      <a:pt x="572" y="3801"/>
                      <a:pt x="340" y="4292"/>
                      <a:pt x="1" y="4658"/>
                    </a:cubicBezTo>
                    <a:cubicBezTo>
                      <a:pt x="509" y="4568"/>
                      <a:pt x="991" y="4328"/>
                      <a:pt x="1375" y="3980"/>
                    </a:cubicBezTo>
                    <a:lnTo>
                      <a:pt x="1375" y="3980"/>
                    </a:lnTo>
                    <a:cubicBezTo>
                      <a:pt x="1187" y="4060"/>
                      <a:pt x="991" y="4105"/>
                      <a:pt x="795" y="4113"/>
                    </a:cubicBezTo>
                    <a:cubicBezTo>
                      <a:pt x="1223" y="3899"/>
                      <a:pt x="1651" y="3694"/>
                      <a:pt x="2070" y="3489"/>
                    </a:cubicBezTo>
                    <a:lnTo>
                      <a:pt x="2070" y="3489"/>
                    </a:lnTo>
                    <a:cubicBezTo>
                      <a:pt x="1776" y="3498"/>
                      <a:pt x="1482" y="3569"/>
                      <a:pt x="1205" y="3676"/>
                    </a:cubicBezTo>
                    <a:lnTo>
                      <a:pt x="2427" y="3043"/>
                    </a:lnTo>
                    <a:lnTo>
                      <a:pt x="2427" y="3043"/>
                    </a:lnTo>
                    <a:cubicBezTo>
                      <a:pt x="2160" y="3096"/>
                      <a:pt x="1901" y="3159"/>
                      <a:pt x="1642" y="3230"/>
                    </a:cubicBezTo>
                    <a:cubicBezTo>
                      <a:pt x="1972" y="3043"/>
                      <a:pt x="2320" y="2865"/>
                      <a:pt x="2668" y="2704"/>
                    </a:cubicBezTo>
                    <a:lnTo>
                      <a:pt x="2668" y="2704"/>
                    </a:lnTo>
                    <a:cubicBezTo>
                      <a:pt x="2347" y="2731"/>
                      <a:pt x="2026" y="2820"/>
                      <a:pt x="1722" y="2918"/>
                    </a:cubicBezTo>
                    <a:cubicBezTo>
                      <a:pt x="2142" y="2686"/>
                      <a:pt x="2570" y="2454"/>
                      <a:pt x="2998" y="2222"/>
                    </a:cubicBezTo>
                    <a:lnTo>
                      <a:pt x="2998" y="2222"/>
                    </a:lnTo>
                    <a:cubicBezTo>
                      <a:pt x="2650" y="2267"/>
                      <a:pt x="2311" y="2347"/>
                      <a:pt x="1981" y="2463"/>
                    </a:cubicBezTo>
                    <a:cubicBezTo>
                      <a:pt x="2392" y="2195"/>
                      <a:pt x="2811" y="1946"/>
                      <a:pt x="3248" y="1723"/>
                    </a:cubicBezTo>
                    <a:lnTo>
                      <a:pt x="3248" y="1723"/>
                    </a:lnTo>
                    <a:cubicBezTo>
                      <a:pt x="2900" y="1758"/>
                      <a:pt x="2552" y="1848"/>
                      <a:pt x="2231" y="1972"/>
                    </a:cubicBezTo>
                    <a:cubicBezTo>
                      <a:pt x="2615" y="1660"/>
                      <a:pt x="3078" y="1446"/>
                      <a:pt x="3569" y="1357"/>
                    </a:cubicBezTo>
                    <a:cubicBezTo>
                      <a:pt x="3547" y="1356"/>
                      <a:pt x="3524" y="1356"/>
                      <a:pt x="3502" y="1356"/>
                    </a:cubicBezTo>
                    <a:cubicBezTo>
                      <a:pt x="3211" y="1356"/>
                      <a:pt x="2915" y="1409"/>
                      <a:pt x="2641" y="1509"/>
                    </a:cubicBezTo>
                    <a:cubicBezTo>
                      <a:pt x="2980" y="1285"/>
                      <a:pt x="3364" y="1134"/>
                      <a:pt x="3765" y="1054"/>
                    </a:cubicBezTo>
                    <a:cubicBezTo>
                      <a:pt x="3616" y="1021"/>
                      <a:pt x="3466" y="1005"/>
                      <a:pt x="3316" y="1005"/>
                    </a:cubicBezTo>
                    <a:cubicBezTo>
                      <a:pt x="3216" y="1005"/>
                      <a:pt x="3116" y="1013"/>
                      <a:pt x="3016" y="1027"/>
                    </a:cubicBezTo>
                    <a:lnTo>
                      <a:pt x="4131" y="706"/>
                    </a:lnTo>
                    <a:cubicBezTo>
                      <a:pt x="3972" y="654"/>
                      <a:pt x="3808" y="630"/>
                      <a:pt x="3644" y="630"/>
                    </a:cubicBezTo>
                    <a:cubicBezTo>
                      <a:pt x="3523" y="630"/>
                      <a:pt x="3402" y="643"/>
                      <a:pt x="3284" y="670"/>
                    </a:cubicBezTo>
                    <a:cubicBezTo>
                      <a:pt x="3319" y="447"/>
                      <a:pt x="3355" y="224"/>
                      <a:pt x="3382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6"/>
              <p:cNvSpPr/>
              <p:nvPr/>
            </p:nvSpPr>
            <p:spPr>
              <a:xfrm>
                <a:off x="6541903" y="898287"/>
                <a:ext cx="510528" cy="502351"/>
              </a:xfrm>
              <a:custGeom>
                <a:rect b="b" l="l" r="r" t="t"/>
                <a:pathLst>
                  <a:path extrusionOk="0" h="4961" w="5042">
                    <a:moveTo>
                      <a:pt x="4542" y="1"/>
                    </a:moveTo>
                    <a:cubicBezTo>
                      <a:pt x="4283" y="126"/>
                      <a:pt x="4042" y="286"/>
                      <a:pt x="3828" y="474"/>
                    </a:cubicBezTo>
                    <a:cubicBezTo>
                      <a:pt x="3471" y="786"/>
                      <a:pt x="3177" y="1169"/>
                      <a:pt x="2891" y="1553"/>
                    </a:cubicBezTo>
                    <a:cubicBezTo>
                      <a:pt x="2749" y="1740"/>
                      <a:pt x="2606" y="1946"/>
                      <a:pt x="2490" y="2151"/>
                    </a:cubicBezTo>
                    <a:cubicBezTo>
                      <a:pt x="2365" y="2347"/>
                      <a:pt x="2267" y="2561"/>
                      <a:pt x="2151" y="2766"/>
                    </a:cubicBezTo>
                    <a:cubicBezTo>
                      <a:pt x="1678" y="3650"/>
                      <a:pt x="964" y="4443"/>
                      <a:pt x="81" y="4890"/>
                    </a:cubicBezTo>
                    <a:cubicBezTo>
                      <a:pt x="54" y="4916"/>
                      <a:pt x="28" y="4934"/>
                      <a:pt x="1" y="4961"/>
                    </a:cubicBezTo>
                    <a:cubicBezTo>
                      <a:pt x="1339" y="4408"/>
                      <a:pt x="2731" y="3792"/>
                      <a:pt x="3605" y="2633"/>
                    </a:cubicBezTo>
                    <a:cubicBezTo>
                      <a:pt x="4078" y="2017"/>
                      <a:pt x="4399" y="1250"/>
                      <a:pt x="5041" y="813"/>
                    </a:cubicBezTo>
                    <a:cubicBezTo>
                      <a:pt x="4988" y="483"/>
                      <a:pt x="4791" y="206"/>
                      <a:pt x="4542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6"/>
              <p:cNvSpPr/>
              <p:nvPr/>
            </p:nvSpPr>
            <p:spPr>
              <a:xfrm>
                <a:off x="6541903" y="887453"/>
                <a:ext cx="470734" cy="513186"/>
              </a:xfrm>
              <a:custGeom>
                <a:rect b="b" l="l" r="r" t="t"/>
                <a:pathLst>
                  <a:path extrusionOk="0" h="5068" w="4649">
                    <a:moveTo>
                      <a:pt x="4399" y="1"/>
                    </a:moveTo>
                    <a:cubicBezTo>
                      <a:pt x="3400" y="625"/>
                      <a:pt x="2686" y="1651"/>
                      <a:pt x="2071" y="2668"/>
                    </a:cubicBezTo>
                    <a:cubicBezTo>
                      <a:pt x="1740" y="3212"/>
                      <a:pt x="1419" y="3765"/>
                      <a:pt x="991" y="4238"/>
                    </a:cubicBezTo>
                    <a:cubicBezTo>
                      <a:pt x="759" y="4488"/>
                      <a:pt x="500" y="4711"/>
                      <a:pt x="206" y="4889"/>
                    </a:cubicBezTo>
                    <a:cubicBezTo>
                      <a:pt x="144" y="4943"/>
                      <a:pt x="72" y="5005"/>
                      <a:pt x="1" y="5068"/>
                    </a:cubicBezTo>
                    <a:cubicBezTo>
                      <a:pt x="197" y="4988"/>
                      <a:pt x="384" y="4907"/>
                      <a:pt x="581" y="4827"/>
                    </a:cubicBezTo>
                    <a:cubicBezTo>
                      <a:pt x="1143" y="4417"/>
                      <a:pt x="1607" y="3837"/>
                      <a:pt x="1981" y="3239"/>
                    </a:cubicBezTo>
                    <a:cubicBezTo>
                      <a:pt x="2552" y="2356"/>
                      <a:pt x="3034" y="1384"/>
                      <a:pt x="3819" y="697"/>
                    </a:cubicBezTo>
                    <a:cubicBezTo>
                      <a:pt x="4060" y="482"/>
                      <a:pt x="4345" y="295"/>
                      <a:pt x="4649" y="206"/>
                    </a:cubicBezTo>
                    <a:cubicBezTo>
                      <a:pt x="4577" y="135"/>
                      <a:pt x="4488" y="63"/>
                      <a:pt x="43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4" name="Google Shape;624;p6"/>
          <p:cNvGrpSpPr/>
          <p:nvPr/>
        </p:nvGrpSpPr>
        <p:grpSpPr>
          <a:xfrm>
            <a:off x="-949798" y="-1240305"/>
            <a:ext cx="4886148" cy="2697128"/>
            <a:chOff x="-949798" y="-1240305"/>
            <a:chExt cx="4886148" cy="2697128"/>
          </a:xfrm>
        </p:grpSpPr>
        <p:grpSp>
          <p:nvGrpSpPr>
            <p:cNvPr id="625" name="Google Shape;625;p6"/>
            <p:cNvGrpSpPr/>
            <p:nvPr/>
          </p:nvGrpSpPr>
          <p:grpSpPr>
            <a:xfrm rot="5400000">
              <a:off x="2018835" y="-1557479"/>
              <a:ext cx="1600029" cy="2235001"/>
              <a:chOff x="3996441" y="87120"/>
              <a:chExt cx="849227" cy="1186243"/>
            </a:xfrm>
          </p:grpSpPr>
          <p:sp>
            <p:nvSpPr>
              <p:cNvPr id="626" name="Google Shape;626;p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" name="Google Shape;637;p6"/>
            <p:cNvGrpSpPr/>
            <p:nvPr/>
          </p:nvGrpSpPr>
          <p:grpSpPr>
            <a:xfrm rot="-594063">
              <a:off x="-527207" y="-194896"/>
              <a:ext cx="2986713" cy="802225"/>
              <a:chOff x="915235" y="704077"/>
              <a:chExt cx="1319859" cy="354511"/>
            </a:xfrm>
          </p:grpSpPr>
          <p:sp>
            <p:nvSpPr>
              <p:cNvPr id="638" name="Google Shape;638;p6"/>
              <p:cNvSpPr/>
              <p:nvPr/>
            </p:nvSpPr>
            <p:spPr>
              <a:xfrm>
                <a:off x="915235" y="704077"/>
                <a:ext cx="1319859" cy="354511"/>
              </a:xfrm>
              <a:custGeom>
                <a:rect b="b" l="l" r="r" t="t"/>
                <a:pathLst>
                  <a:path extrusionOk="0" h="3501" w="13035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28"/>
                      <a:pt x="2365" y="2534"/>
                      <a:pt x="3988" y="3087"/>
                    </a:cubicBezTo>
                    <a:cubicBezTo>
                      <a:pt x="4794" y="3362"/>
                      <a:pt x="5645" y="3500"/>
                      <a:pt x="6495" y="3500"/>
                    </a:cubicBezTo>
                    <a:cubicBezTo>
                      <a:pt x="7385" y="3500"/>
                      <a:pt x="8274" y="3349"/>
                      <a:pt x="9109" y="3043"/>
                    </a:cubicBezTo>
                    <a:cubicBezTo>
                      <a:pt x="10635" y="2490"/>
                      <a:pt x="11919" y="1473"/>
                      <a:pt x="13034" y="286"/>
                    </a:cubicBezTo>
                    <a:lnTo>
                      <a:pt x="12651" y="277"/>
                    </a:lnTo>
                    <a:cubicBezTo>
                      <a:pt x="11625" y="1303"/>
                      <a:pt x="10456" y="2178"/>
                      <a:pt x="9100" y="2677"/>
                    </a:cubicBezTo>
                    <a:cubicBezTo>
                      <a:pt x="8270" y="2983"/>
                      <a:pt x="7388" y="3135"/>
                      <a:pt x="6506" y="3135"/>
                    </a:cubicBezTo>
                    <a:cubicBezTo>
                      <a:pt x="5664" y="3135"/>
                      <a:pt x="4821" y="2996"/>
                      <a:pt x="4024" y="2722"/>
                    </a:cubicBezTo>
                    <a:cubicBezTo>
                      <a:pt x="2552" y="2213"/>
                      <a:pt x="1250" y="1250"/>
                      <a:pt x="322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6"/>
              <p:cNvSpPr/>
              <p:nvPr/>
            </p:nvSpPr>
            <p:spPr>
              <a:xfrm>
                <a:off x="915235" y="704077"/>
                <a:ext cx="1319859" cy="354511"/>
              </a:xfrm>
              <a:custGeom>
                <a:rect b="b" l="l" r="r" t="t"/>
                <a:pathLst>
                  <a:path extrusionOk="0" h="3501" w="13035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28"/>
                      <a:pt x="2365" y="2534"/>
                      <a:pt x="3988" y="3087"/>
                    </a:cubicBezTo>
                    <a:cubicBezTo>
                      <a:pt x="4794" y="3362"/>
                      <a:pt x="5645" y="3500"/>
                      <a:pt x="6495" y="3500"/>
                    </a:cubicBezTo>
                    <a:cubicBezTo>
                      <a:pt x="7385" y="3500"/>
                      <a:pt x="8274" y="3349"/>
                      <a:pt x="9109" y="3043"/>
                    </a:cubicBezTo>
                    <a:cubicBezTo>
                      <a:pt x="10635" y="2490"/>
                      <a:pt x="11919" y="1473"/>
                      <a:pt x="13034" y="286"/>
                    </a:cubicBezTo>
                    <a:lnTo>
                      <a:pt x="12713" y="277"/>
                    </a:lnTo>
                    <a:cubicBezTo>
                      <a:pt x="12490" y="554"/>
                      <a:pt x="12249" y="804"/>
                      <a:pt x="11991" y="1045"/>
                    </a:cubicBezTo>
                    <a:cubicBezTo>
                      <a:pt x="11652" y="1357"/>
                      <a:pt x="11286" y="1624"/>
                      <a:pt x="10920" y="1901"/>
                    </a:cubicBezTo>
                    <a:cubicBezTo>
                      <a:pt x="10581" y="2151"/>
                      <a:pt x="10224" y="2409"/>
                      <a:pt x="9841" y="2570"/>
                    </a:cubicBezTo>
                    <a:cubicBezTo>
                      <a:pt x="8767" y="3034"/>
                      <a:pt x="7591" y="3384"/>
                      <a:pt x="6432" y="3384"/>
                    </a:cubicBezTo>
                    <a:cubicBezTo>
                      <a:pt x="6030" y="3384"/>
                      <a:pt x="5630" y="3342"/>
                      <a:pt x="5237" y="3248"/>
                    </a:cubicBezTo>
                    <a:cubicBezTo>
                      <a:pt x="3890" y="2927"/>
                      <a:pt x="2543" y="2427"/>
                      <a:pt x="1508" y="1508"/>
                    </a:cubicBezTo>
                    <a:cubicBezTo>
                      <a:pt x="1267" y="1294"/>
                      <a:pt x="1053" y="1062"/>
                      <a:pt x="839" y="830"/>
                    </a:cubicBezTo>
                    <a:cubicBezTo>
                      <a:pt x="598" y="572"/>
                      <a:pt x="366" y="304"/>
                      <a:pt x="197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" name="Google Shape;640;p6"/>
            <p:cNvGrpSpPr/>
            <p:nvPr/>
          </p:nvGrpSpPr>
          <p:grpSpPr>
            <a:xfrm rot="9331052">
              <a:off x="-558620" y="-1009244"/>
              <a:ext cx="1600032" cy="2235005"/>
              <a:chOff x="3996441" y="87120"/>
              <a:chExt cx="849227" cy="1186243"/>
            </a:xfrm>
          </p:grpSpPr>
          <p:sp>
            <p:nvSpPr>
              <p:cNvPr id="641" name="Google Shape;641;p6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6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6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6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6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6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6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6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6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6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6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2" name="Google Shape;652;p6"/>
            <p:cNvGrpSpPr/>
            <p:nvPr/>
          </p:nvGrpSpPr>
          <p:grpSpPr>
            <a:xfrm rot="-5718721">
              <a:off x="588726" y="-793607"/>
              <a:ext cx="1228862" cy="1463960"/>
              <a:chOff x="5806687" y="1410545"/>
              <a:chExt cx="477012" cy="568271"/>
            </a:xfrm>
          </p:grpSpPr>
          <p:sp>
            <p:nvSpPr>
              <p:cNvPr id="653" name="Google Shape;653;p6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6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6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6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7" name="Google Shape;657;p6"/>
          <p:cNvSpPr/>
          <p:nvPr/>
        </p:nvSpPr>
        <p:spPr>
          <a:xfrm>
            <a:off x="-674200" y="1673606"/>
            <a:ext cx="1186104" cy="386984"/>
          </a:xfrm>
          <a:custGeom>
            <a:rect b="b" l="l" r="r" t="t"/>
            <a:pathLst>
              <a:path extrusionOk="0" h="2291" w="7022">
                <a:moveTo>
                  <a:pt x="3530" y="1"/>
                </a:moveTo>
                <a:cubicBezTo>
                  <a:pt x="3132" y="1"/>
                  <a:pt x="3014" y="349"/>
                  <a:pt x="2713" y="571"/>
                </a:cubicBezTo>
                <a:cubicBezTo>
                  <a:pt x="2713" y="571"/>
                  <a:pt x="2713" y="571"/>
                  <a:pt x="2713" y="571"/>
                </a:cubicBezTo>
                <a:lnTo>
                  <a:pt x="2713" y="571"/>
                </a:lnTo>
                <a:cubicBezTo>
                  <a:pt x="2702" y="571"/>
                  <a:pt x="1551" y="1216"/>
                  <a:pt x="1928" y="1312"/>
                </a:cubicBezTo>
                <a:cubicBezTo>
                  <a:pt x="1694" y="1253"/>
                  <a:pt x="1455" y="1224"/>
                  <a:pt x="1217" y="1224"/>
                </a:cubicBezTo>
                <a:cubicBezTo>
                  <a:pt x="1018" y="1224"/>
                  <a:pt x="820" y="1244"/>
                  <a:pt x="625" y="1285"/>
                </a:cubicBezTo>
                <a:cubicBezTo>
                  <a:pt x="456" y="1330"/>
                  <a:pt x="277" y="1383"/>
                  <a:pt x="161" y="1517"/>
                </a:cubicBezTo>
                <a:cubicBezTo>
                  <a:pt x="36" y="1642"/>
                  <a:pt x="1" y="1865"/>
                  <a:pt x="117" y="1990"/>
                </a:cubicBezTo>
                <a:cubicBezTo>
                  <a:pt x="206" y="2106"/>
                  <a:pt x="366" y="2124"/>
                  <a:pt x="509" y="2133"/>
                </a:cubicBezTo>
                <a:cubicBezTo>
                  <a:pt x="1774" y="2237"/>
                  <a:pt x="3040" y="2291"/>
                  <a:pt x="4302" y="2291"/>
                </a:cubicBezTo>
                <a:cubicBezTo>
                  <a:pt x="4873" y="2291"/>
                  <a:pt x="5444" y="2280"/>
                  <a:pt x="6013" y="2257"/>
                </a:cubicBezTo>
                <a:cubicBezTo>
                  <a:pt x="6370" y="2240"/>
                  <a:pt x="6763" y="2213"/>
                  <a:pt x="7021" y="1972"/>
                </a:cubicBezTo>
                <a:cubicBezTo>
                  <a:pt x="6717" y="1687"/>
                  <a:pt x="6299" y="1529"/>
                  <a:pt x="5881" y="1529"/>
                </a:cubicBezTo>
                <a:cubicBezTo>
                  <a:pt x="5724" y="1529"/>
                  <a:pt x="5567" y="1551"/>
                  <a:pt x="5416" y="1597"/>
                </a:cubicBezTo>
                <a:cubicBezTo>
                  <a:pt x="5329" y="1194"/>
                  <a:pt x="4926" y="895"/>
                  <a:pt x="4518" y="895"/>
                </a:cubicBezTo>
                <a:cubicBezTo>
                  <a:pt x="4466" y="895"/>
                  <a:pt x="4414" y="900"/>
                  <a:pt x="4363" y="910"/>
                </a:cubicBezTo>
                <a:cubicBezTo>
                  <a:pt x="4399" y="509"/>
                  <a:pt x="4095" y="99"/>
                  <a:pt x="3694" y="18"/>
                </a:cubicBezTo>
                <a:cubicBezTo>
                  <a:pt x="3634" y="6"/>
                  <a:pt x="3580" y="1"/>
                  <a:pt x="3530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"/>
          <p:cNvSpPr/>
          <p:nvPr/>
        </p:nvSpPr>
        <p:spPr>
          <a:xfrm>
            <a:off x="8737993" y="1936370"/>
            <a:ext cx="892196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"/>
          <p:cNvSpPr/>
          <p:nvPr/>
        </p:nvSpPr>
        <p:spPr>
          <a:xfrm>
            <a:off x="1915606" y="4604094"/>
            <a:ext cx="813820" cy="381072"/>
          </a:xfrm>
          <a:custGeom>
            <a:rect b="b" l="l" r="r" t="t"/>
            <a:pathLst>
              <a:path extrusionOk="0" h="2256" w="4818">
                <a:moveTo>
                  <a:pt x="1601" y="0"/>
                </a:moveTo>
                <a:cubicBezTo>
                  <a:pt x="1436" y="0"/>
                  <a:pt x="1268" y="46"/>
                  <a:pt x="1133" y="140"/>
                </a:cubicBezTo>
                <a:cubicBezTo>
                  <a:pt x="768" y="417"/>
                  <a:pt x="527" y="1246"/>
                  <a:pt x="821" y="1612"/>
                </a:cubicBezTo>
                <a:cubicBezTo>
                  <a:pt x="661" y="1621"/>
                  <a:pt x="491" y="1639"/>
                  <a:pt x="339" y="1683"/>
                </a:cubicBezTo>
                <a:cubicBezTo>
                  <a:pt x="232" y="1719"/>
                  <a:pt x="125" y="1764"/>
                  <a:pt x="63" y="1853"/>
                </a:cubicBezTo>
                <a:cubicBezTo>
                  <a:pt x="0" y="1933"/>
                  <a:pt x="0" y="2076"/>
                  <a:pt x="90" y="2138"/>
                </a:cubicBezTo>
                <a:cubicBezTo>
                  <a:pt x="134" y="2165"/>
                  <a:pt x="188" y="2174"/>
                  <a:pt x="241" y="2174"/>
                </a:cubicBezTo>
                <a:cubicBezTo>
                  <a:pt x="850" y="2229"/>
                  <a:pt x="1461" y="2256"/>
                  <a:pt x="2071" y="2256"/>
                </a:cubicBezTo>
                <a:cubicBezTo>
                  <a:pt x="2855" y="2256"/>
                  <a:pt x="3639" y="2211"/>
                  <a:pt x="4416" y="2120"/>
                </a:cubicBezTo>
                <a:cubicBezTo>
                  <a:pt x="4532" y="2112"/>
                  <a:pt x="4648" y="2094"/>
                  <a:pt x="4729" y="2013"/>
                </a:cubicBezTo>
                <a:cubicBezTo>
                  <a:pt x="4818" y="1915"/>
                  <a:pt x="4818" y="1755"/>
                  <a:pt x="4746" y="1639"/>
                </a:cubicBezTo>
                <a:cubicBezTo>
                  <a:pt x="4675" y="1532"/>
                  <a:pt x="4550" y="1460"/>
                  <a:pt x="4425" y="1407"/>
                </a:cubicBezTo>
                <a:cubicBezTo>
                  <a:pt x="4276" y="1350"/>
                  <a:pt x="4115" y="1321"/>
                  <a:pt x="3952" y="1321"/>
                </a:cubicBezTo>
                <a:cubicBezTo>
                  <a:pt x="3782" y="1321"/>
                  <a:pt x="3612" y="1352"/>
                  <a:pt x="3453" y="1416"/>
                </a:cubicBezTo>
                <a:cubicBezTo>
                  <a:pt x="3360" y="951"/>
                  <a:pt x="2916" y="674"/>
                  <a:pt x="2468" y="674"/>
                </a:cubicBezTo>
                <a:cubicBezTo>
                  <a:pt x="2401" y="674"/>
                  <a:pt x="2333" y="680"/>
                  <a:pt x="2266" y="693"/>
                </a:cubicBezTo>
                <a:cubicBezTo>
                  <a:pt x="2354" y="244"/>
                  <a:pt x="1984" y="0"/>
                  <a:pt x="1601" y="0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6"/>
          <p:cNvSpPr/>
          <p:nvPr/>
        </p:nvSpPr>
        <p:spPr>
          <a:xfrm flipH="1">
            <a:off x="6372349" y="4657250"/>
            <a:ext cx="840445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1" name="Google Shape;661;p6"/>
          <p:cNvGrpSpPr/>
          <p:nvPr/>
        </p:nvGrpSpPr>
        <p:grpSpPr>
          <a:xfrm>
            <a:off x="5345738" y="-331817"/>
            <a:ext cx="840467" cy="822335"/>
            <a:chOff x="4118763" y="209958"/>
            <a:chExt cx="840467" cy="822335"/>
          </a:xfrm>
        </p:grpSpPr>
        <p:sp>
          <p:nvSpPr>
            <p:cNvPr id="662" name="Google Shape;662;p6"/>
            <p:cNvSpPr/>
            <p:nvPr/>
          </p:nvSpPr>
          <p:spPr>
            <a:xfrm>
              <a:off x="4118763" y="209958"/>
              <a:ext cx="840467" cy="822335"/>
            </a:xfrm>
            <a:custGeom>
              <a:rect b="b" l="l" r="r" t="t"/>
              <a:pathLst>
                <a:path extrusionOk="0" h="3117" w="3186">
                  <a:moveTo>
                    <a:pt x="1586" y="0"/>
                  </a:moveTo>
                  <a:cubicBezTo>
                    <a:pt x="758" y="0"/>
                    <a:pt x="71" y="657"/>
                    <a:pt x="36" y="1491"/>
                  </a:cubicBezTo>
                  <a:cubicBezTo>
                    <a:pt x="1" y="2357"/>
                    <a:pt x="670" y="3079"/>
                    <a:pt x="1526" y="3115"/>
                  </a:cubicBezTo>
                  <a:cubicBezTo>
                    <a:pt x="1548" y="3116"/>
                    <a:pt x="1570" y="3116"/>
                    <a:pt x="1592" y="3116"/>
                  </a:cubicBezTo>
                  <a:cubicBezTo>
                    <a:pt x="2428" y="3116"/>
                    <a:pt x="3115" y="2459"/>
                    <a:pt x="3150" y="1616"/>
                  </a:cubicBezTo>
                  <a:cubicBezTo>
                    <a:pt x="3186" y="760"/>
                    <a:pt x="2516" y="37"/>
                    <a:pt x="1651" y="1"/>
                  </a:cubicBezTo>
                  <a:cubicBezTo>
                    <a:pt x="1629" y="1"/>
                    <a:pt x="1607" y="0"/>
                    <a:pt x="1586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4238790" y="327617"/>
              <a:ext cx="600409" cy="586741"/>
            </a:xfrm>
            <a:custGeom>
              <a:rect b="b" l="l" r="r" t="t"/>
              <a:pathLst>
                <a:path extrusionOk="0" h="2224" w="2276">
                  <a:moveTo>
                    <a:pt x="1130" y="0"/>
                  </a:moveTo>
                  <a:cubicBezTo>
                    <a:pt x="545" y="0"/>
                    <a:pt x="54" y="473"/>
                    <a:pt x="27" y="1063"/>
                  </a:cubicBezTo>
                  <a:cubicBezTo>
                    <a:pt x="1" y="1679"/>
                    <a:pt x="482" y="2196"/>
                    <a:pt x="1089" y="2223"/>
                  </a:cubicBezTo>
                  <a:cubicBezTo>
                    <a:pt x="1100" y="2223"/>
                    <a:pt x="1112" y="2223"/>
                    <a:pt x="1123" y="2223"/>
                  </a:cubicBezTo>
                  <a:cubicBezTo>
                    <a:pt x="1723" y="2223"/>
                    <a:pt x="2223" y="1757"/>
                    <a:pt x="2249" y="1152"/>
                  </a:cubicBezTo>
                  <a:cubicBezTo>
                    <a:pt x="2276" y="546"/>
                    <a:pt x="1794" y="28"/>
                    <a:pt x="1178" y="2"/>
                  </a:cubicBezTo>
                  <a:cubicBezTo>
                    <a:pt x="1162" y="1"/>
                    <a:pt x="1146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41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4394166" y="478516"/>
              <a:ext cx="289652" cy="285192"/>
            </a:xfrm>
            <a:custGeom>
              <a:rect b="b" l="l" r="r" t="t"/>
              <a:pathLst>
                <a:path extrusionOk="0" h="1081" w="1098">
                  <a:moveTo>
                    <a:pt x="554" y="0"/>
                  </a:moveTo>
                  <a:cubicBezTo>
                    <a:pt x="267" y="0"/>
                    <a:pt x="18" y="220"/>
                    <a:pt x="9" y="518"/>
                  </a:cubicBezTo>
                  <a:cubicBezTo>
                    <a:pt x="1" y="812"/>
                    <a:pt x="232" y="1062"/>
                    <a:pt x="527" y="1080"/>
                  </a:cubicBezTo>
                  <a:cubicBezTo>
                    <a:pt x="532" y="1080"/>
                    <a:pt x="538" y="1080"/>
                    <a:pt x="543" y="1080"/>
                  </a:cubicBezTo>
                  <a:cubicBezTo>
                    <a:pt x="830" y="1080"/>
                    <a:pt x="1071" y="851"/>
                    <a:pt x="1089" y="562"/>
                  </a:cubicBezTo>
                  <a:cubicBezTo>
                    <a:pt x="1098" y="259"/>
                    <a:pt x="866" y="9"/>
                    <a:pt x="571" y="0"/>
                  </a:cubicBezTo>
                  <a:cubicBezTo>
                    <a:pt x="566" y="0"/>
                    <a:pt x="560" y="0"/>
                    <a:pt x="554" y="0"/>
                  </a:cubicBezTo>
                  <a:close/>
                </a:path>
              </a:pathLst>
            </a:custGeom>
            <a:solidFill>
              <a:srgbClr val="FFFFFF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"/>
          <p:cNvSpPr/>
          <p:nvPr/>
        </p:nvSpPr>
        <p:spPr>
          <a:xfrm>
            <a:off x="-337800" y="-624000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7" name="Google Shape;667;p7"/>
          <p:cNvGrpSpPr/>
          <p:nvPr/>
        </p:nvGrpSpPr>
        <p:grpSpPr>
          <a:xfrm flipH="1">
            <a:off x="-1165248" y="2767051"/>
            <a:ext cx="3026236" cy="3587326"/>
            <a:chOff x="7259245" y="2681361"/>
            <a:chExt cx="3076693" cy="3587326"/>
          </a:xfrm>
        </p:grpSpPr>
        <p:grpSp>
          <p:nvGrpSpPr>
            <p:cNvPr id="668" name="Google Shape;668;p7"/>
            <p:cNvGrpSpPr/>
            <p:nvPr/>
          </p:nvGrpSpPr>
          <p:grpSpPr>
            <a:xfrm rot="-653690">
              <a:off x="8539153" y="3339916"/>
              <a:ext cx="1599994" cy="2234952"/>
              <a:chOff x="3996441" y="87120"/>
              <a:chExt cx="849227" cy="1186243"/>
            </a:xfrm>
          </p:grpSpPr>
          <p:sp>
            <p:nvSpPr>
              <p:cNvPr id="669" name="Google Shape;669;p7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7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7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7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7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7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7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7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7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7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7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0" name="Google Shape;680;p7"/>
            <p:cNvGrpSpPr/>
            <p:nvPr/>
          </p:nvGrpSpPr>
          <p:grpSpPr>
            <a:xfrm rot="10800000">
              <a:off x="7259245" y="4604097"/>
              <a:ext cx="2605790" cy="1664590"/>
              <a:chOff x="5669385" y="-152150"/>
              <a:chExt cx="1383042" cy="883494"/>
            </a:xfrm>
          </p:grpSpPr>
          <p:sp>
            <p:nvSpPr>
              <p:cNvPr id="681" name="Google Shape;681;p7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7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7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7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7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7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7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8" name="Google Shape;688;p7"/>
            <p:cNvGrpSpPr/>
            <p:nvPr/>
          </p:nvGrpSpPr>
          <p:grpSpPr>
            <a:xfrm rot="-5400000">
              <a:off x="8111717" y="3337324"/>
              <a:ext cx="2064563" cy="752637"/>
              <a:chOff x="4953913" y="785386"/>
              <a:chExt cx="1095782" cy="399467"/>
            </a:xfrm>
          </p:grpSpPr>
          <p:sp>
            <p:nvSpPr>
              <p:cNvPr id="689" name="Google Shape;689;p7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7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7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7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3" name="Google Shape;693;p7"/>
          <p:cNvGrpSpPr/>
          <p:nvPr/>
        </p:nvGrpSpPr>
        <p:grpSpPr>
          <a:xfrm flipH="1">
            <a:off x="7284049" y="2181565"/>
            <a:ext cx="2938747" cy="5118707"/>
            <a:chOff x="-1072461" y="2126055"/>
            <a:chExt cx="2988050" cy="5118707"/>
          </a:xfrm>
        </p:grpSpPr>
        <p:grpSp>
          <p:nvGrpSpPr>
            <p:cNvPr id="694" name="Google Shape;694;p7"/>
            <p:cNvGrpSpPr/>
            <p:nvPr/>
          </p:nvGrpSpPr>
          <p:grpSpPr>
            <a:xfrm rot="-373500">
              <a:off x="-956004" y="2206215"/>
              <a:ext cx="1600037" cy="2235012"/>
              <a:chOff x="3996441" y="87120"/>
              <a:chExt cx="849227" cy="1186243"/>
            </a:xfrm>
          </p:grpSpPr>
          <p:sp>
            <p:nvSpPr>
              <p:cNvPr id="695" name="Google Shape;695;p7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7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7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7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7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7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7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7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7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7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6" name="Google Shape;706;p7"/>
            <p:cNvGrpSpPr/>
            <p:nvPr/>
          </p:nvGrpSpPr>
          <p:grpSpPr>
            <a:xfrm rot="-3689794">
              <a:off x="-740433" y="4870354"/>
              <a:ext cx="2605749" cy="1664564"/>
              <a:chOff x="5669385" y="-152150"/>
              <a:chExt cx="1383042" cy="883494"/>
            </a:xfrm>
          </p:grpSpPr>
          <p:sp>
            <p:nvSpPr>
              <p:cNvPr id="707" name="Google Shape;707;p7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7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7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7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7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7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4" name="Google Shape;714;p7"/>
            <p:cNvGrpSpPr/>
            <p:nvPr/>
          </p:nvGrpSpPr>
          <p:grpSpPr>
            <a:xfrm rot="10592362">
              <a:off x="-614421" y="3671006"/>
              <a:ext cx="1228830" cy="1463922"/>
              <a:chOff x="5806687" y="1410545"/>
              <a:chExt cx="477012" cy="568271"/>
            </a:xfrm>
          </p:grpSpPr>
          <p:sp>
            <p:nvSpPr>
              <p:cNvPr id="715" name="Google Shape;715;p7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7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7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7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9" name="Google Shape;719;p7"/>
          <p:cNvGrpSpPr/>
          <p:nvPr/>
        </p:nvGrpSpPr>
        <p:grpSpPr>
          <a:xfrm>
            <a:off x="5881542" y="-1038714"/>
            <a:ext cx="4946034" cy="3735841"/>
            <a:chOff x="5881542" y="-1038714"/>
            <a:chExt cx="4946034" cy="3735841"/>
          </a:xfrm>
        </p:grpSpPr>
        <p:grpSp>
          <p:nvGrpSpPr>
            <p:cNvPr id="720" name="Google Shape;720;p7"/>
            <p:cNvGrpSpPr/>
            <p:nvPr/>
          </p:nvGrpSpPr>
          <p:grpSpPr>
            <a:xfrm flipH="1" rot="-5400000">
              <a:off x="6208992" y="-1366164"/>
              <a:ext cx="1600029" cy="2254930"/>
              <a:chOff x="3996441" y="87120"/>
              <a:chExt cx="849227" cy="1186243"/>
            </a:xfrm>
          </p:grpSpPr>
          <p:sp>
            <p:nvSpPr>
              <p:cNvPr id="721" name="Google Shape;721;p7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7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7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7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7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7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7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7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7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7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7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2" name="Google Shape;732;p7"/>
            <p:cNvGrpSpPr/>
            <p:nvPr/>
          </p:nvGrpSpPr>
          <p:grpSpPr>
            <a:xfrm flipH="1" rot="588935">
              <a:off x="5929099" y="-416549"/>
              <a:ext cx="3012460" cy="802439"/>
              <a:chOff x="915235" y="704077"/>
              <a:chExt cx="1319859" cy="354511"/>
            </a:xfrm>
          </p:grpSpPr>
          <p:sp>
            <p:nvSpPr>
              <p:cNvPr id="733" name="Google Shape;733;p7"/>
              <p:cNvSpPr/>
              <p:nvPr/>
            </p:nvSpPr>
            <p:spPr>
              <a:xfrm>
                <a:off x="915235" y="704077"/>
                <a:ext cx="1319859" cy="354511"/>
              </a:xfrm>
              <a:custGeom>
                <a:rect b="b" l="l" r="r" t="t"/>
                <a:pathLst>
                  <a:path extrusionOk="0" h="3501" w="13035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28"/>
                      <a:pt x="2365" y="2534"/>
                      <a:pt x="3988" y="3087"/>
                    </a:cubicBezTo>
                    <a:cubicBezTo>
                      <a:pt x="4794" y="3362"/>
                      <a:pt x="5645" y="3500"/>
                      <a:pt x="6495" y="3500"/>
                    </a:cubicBezTo>
                    <a:cubicBezTo>
                      <a:pt x="7385" y="3500"/>
                      <a:pt x="8274" y="3349"/>
                      <a:pt x="9109" y="3043"/>
                    </a:cubicBezTo>
                    <a:cubicBezTo>
                      <a:pt x="10635" y="2490"/>
                      <a:pt x="11919" y="1473"/>
                      <a:pt x="13034" y="286"/>
                    </a:cubicBezTo>
                    <a:lnTo>
                      <a:pt x="12651" y="277"/>
                    </a:lnTo>
                    <a:cubicBezTo>
                      <a:pt x="11625" y="1303"/>
                      <a:pt x="10456" y="2178"/>
                      <a:pt x="9100" y="2677"/>
                    </a:cubicBezTo>
                    <a:cubicBezTo>
                      <a:pt x="8270" y="2983"/>
                      <a:pt x="7388" y="3135"/>
                      <a:pt x="6506" y="3135"/>
                    </a:cubicBezTo>
                    <a:cubicBezTo>
                      <a:pt x="5664" y="3135"/>
                      <a:pt x="4821" y="2996"/>
                      <a:pt x="4024" y="2722"/>
                    </a:cubicBezTo>
                    <a:cubicBezTo>
                      <a:pt x="2552" y="2213"/>
                      <a:pt x="1250" y="1250"/>
                      <a:pt x="322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7"/>
              <p:cNvSpPr/>
              <p:nvPr/>
            </p:nvSpPr>
            <p:spPr>
              <a:xfrm>
                <a:off x="915235" y="704077"/>
                <a:ext cx="1319859" cy="354511"/>
              </a:xfrm>
              <a:custGeom>
                <a:rect b="b" l="l" r="r" t="t"/>
                <a:pathLst>
                  <a:path extrusionOk="0" h="3501" w="13035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28"/>
                      <a:pt x="2365" y="2534"/>
                      <a:pt x="3988" y="3087"/>
                    </a:cubicBezTo>
                    <a:cubicBezTo>
                      <a:pt x="4794" y="3362"/>
                      <a:pt x="5645" y="3500"/>
                      <a:pt x="6495" y="3500"/>
                    </a:cubicBezTo>
                    <a:cubicBezTo>
                      <a:pt x="7385" y="3500"/>
                      <a:pt x="8274" y="3349"/>
                      <a:pt x="9109" y="3043"/>
                    </a:cubicBezTo>
                    <a:cubicBezTo>
                      <a:pt x="10635" y="2490"/>
                      <a:pt x="11919" y="1473"/>
                      <a:pt x="13034" y="286"/>
                    </a:cubicBezTo>
                    <a:lnTo>
                      <a:pt x="12713" y="277"/>
                    </a:lnTo>
                    <a:cubicBezTo>
                      <a:pt x="12490" y="554"/>
                      <a:pt x="12249" y="804"/>
                      <a:pt x="11991" y="1045"/>
                    </a:cubicBezTo>
                    <a:cubicBezTo>
                      <a:pt x="11652" y="1357"/>
                      <a:pt x="11286" y="1624"/>
                      <a:pt x="10920" y="1901"/>
                    </a:cubicBezTo>
                    <a:cubicBezTo>
                      <a:pt x="10581" y="2151"/>
                      <a:pt x="10224" y="2409"/>
                      <a:pt x="9841" y="2570"/>
                    </a:cubicBezTo>
                    <a:cubicBezTo>
                      <a:pt x="8767" y="3034"/>
                      <a:pt x="7591" y="3384"/>
                      <a:pt x="6432" y="3384"/>
                    </a:cubicBezTo>
                    <a:cubicBezTo>
                      <a:pt x="6030" y="3384"/>
                      <a:pt x="5630" y="3342"/>
                      <a:pt x="5237" y="3248"/>
                    </a:cubicBezTo>
                    <a:cubicBezTo>
                      <a:pt x="3890" y="2927"/>
                      <a:pt x="2543" y="2427"/>
                      <a:pt x="1508" y="1508"/>
                    </a:cubicBezTo>
                    <a:cubicBezTo>
                      <a:pt x="1267" y="1294"/>
                      <a:pt x="1053" y="1062"/>
                      <a:pt x="839" y="830"/>
                    </a:cubicBezTo>
                    <a:cubicBezTo>
                      <a:pt x="598" y="572"/>
                      <a:pt x="366" y="304"/>
                      <a:pt x="197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5" name="Google Shape;735;p7"/>
            <p:cNvGrpSpPr/>
            <p:nvPr/>
          </p:nvGrpSpPr>
          <p:grpSpPr>
            <a:xfrm flipH="1" rot="-9342536">
              <a:off x="8819860" y="229358"/>
              <a:ext cx="1611866" cy="2238409"/>
              <a:chOff x="3996441" y="87120"/>
              <a:chExt cx="849227" cy="1186243"/>
            </a:xfrm>
          </p:grpSpPr>
          <p:sp>
            <p:nvSpPr>
              <p:cNvPr id="736" name="Google Shape;736;p7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7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7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7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7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7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7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7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7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7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7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7" name="Google Shape;747;p7"/>
            <p:cNvGrpSpPr/>
            <p:nvPr/>
          </p:nvGrpSpPr>
          <p:grpSpPr>
            <a:xfrm flipH="1" rot="5721511">
              <a:off x="8609130" y="-439579"/>
              <a:ext cx="1228955" cy="1476861"/>
              <a:chOff x="5806687" y="1410545"/>
              <a:chExt cx="477012" cy="568271"/>
            </a:xfrm>
          </p:grpSpPr>
          <p:sp>
            <p:nvSpPr>
              <p:cNvPr id="748" name="Google Shape;748;p7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7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7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7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2" name="Google Shape;752;p7"/>
          <p:cNvSpPr/>
          <p:nvPr/>
        </p:nvSpPr>
        <p:spPr>
          <a:xfrm>
            <a:off x="2250281" y="4604094"/>
            <a:ext cx="813820" cy="381072"/>
          </a:xfrm>
          <a:custGeom>
            <a:rect b="b" l="l" r="r" t="t"/>
            <a:pathLst>
              <a:path extrusionOk="0" h="2256" w="4818">
                <a:moveTo>
                  <a:pt x="1601" y="0"/>
                </a:moveTo>
                <a:cubicBezTo>
                  <a:pt x="1436" y="0"/>
                  <a:pt x="1268" y="46"/>
                  <a:pt x="1133" y="140"/>
                </a:cubicBezTo>
                <a:cubicBezTo>
                  <a:pt x="768" y="417"/>
                  <a:pt x="527" y="1246"/>
                  <a:pt x="821" y="1612"/>
                </a:cubicBezTo>
                <a:cubicBezTo>
                  <a:pt x="661" y="1621"/>
                  <a:pt x="491" y="1639"/>
                  <a:pt x="339" y="1683"/>
                </a:cubicBezTo>
                <a:cubicBezTo>
                  <a:pt x="232" y="1719"/>
                  <a:pt x="125" y="1764"/>
                  <a:pt x="63" y="1853"/>
                </a:cubicBezTo>
                <a:cubicBezTo>
                  <a:pt x="0" y="1933"/>
                  <a:pt x="0" y="2076"/>
                  <a:pt x="90" y="2138"/>
                </a:cubicBezTo>
                <a:cubicBezTo>
                  <a:pt x="134" y="2165"/>
                  <a:pt x="188" y="2174"/>
                  <a:pt x="241" y="2174"/>
                </a:cubicBezTo>
                <a:cubicBezTo>
                  <a:pt x="850" y="2229"/>
                  <a:pt x="1461" y="2256"/>
                  <a:pt x="2071" y="2256"/>
                </a:cubicBezTo>
                <a:cubicBezTo>
                  <a:pt x="2855" y="2256"/>
                  <a:pt x="3639" y="2211"/>
                  <a:pt x="4416" y="2120"/>
                </a:cubicBezTo>
                <a:cubicBezTo>
                  <a:pt x="4532" y="2112"/>
                  <a:pt x="4648" y="2094"/>
                  <a:pt x="4729" y="2013"/>
                </a:cubicBezTo>
                <a:cubicBezTo>
                  <a:pt x="4818" y="1915"/>
                  <a:pt x="4818" y="1755"/>
                  <a:pt x="4746" y="1639"/>
                </a:cubicBezTo>
                <a:cubicBezTo>
                  <a:pt x="4675" y="1532"/>
                  <a:pt x="4550" y="1460"/>
                  <a:pt x="4425" y="1407"/>
                </a:cubicBezTo>
                <a:cubicBezTo>
                  <a:pt x="4276" y="1350"/>
                  <a:pt x="4115" y="1321"/>
                  <a:pt x="3952" y="1321"/>
                </a:cubicBezTo>
                <a:cubicBezTo>
                  <a:pt x="3782" y="1321"/>
                  <a:pt x="3612" y="1352"/>
                  <a:pt x="3453" y="1416"/>
                </a:cubicBezTo>
                <a:cubicBezTo>
                  <a:pt x="3360" y="951"/>
                  <a:pt x="2916" y="674"/>
                  <a:pt x="2468" y="674"/>
                </a:cubicBezTo>
                <a:cubicBezTo>
                  <a:pt x="2401" y="674"/>
                  <a:pt x="2333" y="680"/>
                  <a:pt x="2266" y="693"/>
                </a:cubicBezTo>
                <a:cubicBezTo>
                  <a:pt x="2354" y="244"/>
                  <a:pt x="1984" y="0"/>
                  <a:pt x="1601" y="0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7"/>
          <p:cNvSpPr/>
          <p:nvPr/>
        </p:nvSpPr>
        <p:spPr>
          <a:xfrm flipH="1">
            <a:off x="5742849" y="4608650"/>
            <a:ext cx="840445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4" name="Google Shape;754;p7"/>
          <p:cNvGrpSpPr/>
          <p:nvPr/>
        </p:nvGrpSpPr>
        <p:grpSpPr>
          <a:xfrm>
            <a:off x="-1504763" y="-1038737"/>
            <a:ext cx="3078451" cy="3693793"/>
            <a:chOff x="-1504763" y="-1038737"/>
            <a:chExt cx="3078451" cy="3693793"/>
          </a:xfrm>
        </p:grpSpPr>
        <p:grpSp>
          <p:nvGrpSpPr>
            <p:cNvPr id="755" name="Google Shape;755;p7"/>
            <p:cNvGrpSpPr/>
            <p:nvPr/>
          </p:nvGrpSpPr>
          <p:grpSpPr>
            <a:xfrm rot="8480098">
              <a:off x="-981950" y="-125816"/>
              <a:ext cx="1599999" cy="2234959"/>
              <a:chOff x="3996441" y="87120"/>
              <a:chExt cx="849227" cy="1186243"/>
            </a:xfrm>
          </p:grpSpPr>
          <p:sp>
            <p:nvSpPr>
              <p:cNvPr id="756" name="Google Shape;756;p7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7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7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7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7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7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7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7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7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7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7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7" name="Google Shape;767;p7"/>
            <p:cNvGrpSpPr/>
            <p:nvPr/>
          </p:nvGrpSpPr>
          <p:grpSpPr>
            <a:xfrm>
              <a:off x="-1032102" y="-1038737"/>
              <a:ext cx="2605790" cy="1664590"/>
              <a:chOff x="5669385" y="-152150"/>
              <a:chExt cx="1383042" cy="883494"/>
            </a:xfrm>
          </p:grpSpPr>
          <p:sp>
            <p:nvSpPr>
              <p:cNvPr id="768" name="Google Shape;768;p7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7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7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7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7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7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7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5" name="Google Shape;775;p7"/>
            <p:cNvGrpSpPr/>
            <p:nvPr/>
          </p:nvGrpSpPr>
          <p:grpSpPr>
            <a:xfrm rot="-2441837">
              <a:off x="-1214288" y="1320370"/>
              <a:ext cx="2064477" cy="752605"/>
              <a:chOff x="4953913" y="785386"/>
              <a:chExt cx="1095782" cy="399467"/>
            </a:xfrm>
          </p:grpSpPr>
          <p:sp>
            <p:nvSpPr>
              <p:cNvPr id="776" name="Google Shape;776;p7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7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7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7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0" name="Google Shape;780;p7"/>
          <p:cNvSpPr txBox="1"/>
          <p:nvPr>
            <p:ph idx="1" type="body"/>
          </p:nvPr>
        </p:nvSpPr>
        <p:spPr>
          <a:xfrm>
            <a:off x="720000" y="1978125"/>
            <a:ext cx="3497100" cy="23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1" name="Google Shape;781;p7"/>
          <p:cNvSpPr txBox="1"/>
          <p:nvPr>
            <p:ph type="title"/>
          </p:nvPr>
        </p:nvSpPr>
        <p:spPr>
          <a:xfrm>
            <a:off x="720000" y="824500"/>
            <a:ext cx="3497100" cy="12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"/>
          <p:cNvSpPr/>
          <p:nvPr/>
        </p:nvSpPr>
        <p:spPr>
          <a:xfrm>
            <a:off x="-337800" y="-623975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4" name="Google Shape;784;p8"/>
          <p:cNvGrpSpPr/>
          <p:nvPr/>
        </p:nvGrpSpPr>
        <p:grpSpPr>
          <a:xfrm flipH="1">
            <a:off x="7175161" y="2749068"/>
            <a:ext cx="3670968" cy="3938665"/>
            <a:chOff x="-1793949" y="2571762"/>
            <a:chExt cx="3670968" cy="3938665"/>
          </a:xfrm>
        </p:grpSpPr>
        <p:grpSp>
          <p:nvGrpSpPr>
            <p:cNvPr id="785" name="Google Shape;785;p8"/>
            <p:cNvGrpSpPr/>
            <p:nvPr/>
          </p:nvGrpSpPr>
          <p:grpSpPr>
            <a:xfrm rot="-3689794">
              <a:off x="-1743677" y="4136007"/>
              <a:ext cx="2605749" cy="1664564"/>
              <a:chOff x="5669385" y="-152150"/>
              <a:chExt cx="1383042" cy="883494"/>
            </a:xfrm>
          </p:grpSpPr>
          <p:sp>
            <p:nvSpPr>
              <p:cNvPr id="786" name="Google Shape;786;p8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8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8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8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8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8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8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3" name="Google Shape;793;p8"/>
            <p:cNvGrpSpPr/>
            <p:nvPr/>
          </p:nvGrpSpPr>
          <p:grpSpPr>
            <a:xfrm rot="-3966003">
              <a:off x="-13438" y="4627989"/>
              <a:ext cx="1643007" cy="1610336"/>
              <a:chOff x="4785930" y="1655991"/>
              <a:chExt cx="579077" cy="567562"/>
            </a:xfrm>
          </p:grpSpPr>
          <p:sp>
            <p:nvSpPr>
              <p:cNvPr id="794" name="Google Shape;794;p8"/>
              <p:cNvSpPr/>
              <p:nvPr/>
            </p:nvSpPr>
            <p:spPr>
              <a:xfrm>
                <a:off x="4785930" y="1655991"/>
                <a:ext cx="579077" cy="567562"/>
              </a:xfrm>
              <a:custGeom>
                <a:rect b="b" l="l" r="r" t="t"/>
                <a:pathLst>
                  <a:path extrusionOk="0" h="5605" w="5719">
                    <a:moveTo>
                      <a:pt x="938" y="0"/>
                    </a:moveTo>
                    <a:cubicBezTo>
                      <a:pt x="910" y="0"/>
                      <a:pt x="883" y="1"/>
                      <a:pt x="857" y="3"/>
                    </a:cubicBezTo>
                    <a:cubicBezTo>
                      <a:pt x="536" y="29"/>
                      <a:pt x="214" y="119"/>
                      <a:pt x="0" y="359"/>
                    </a:cubicBezTo>
                    <a:cubicBezTo>
                      <a:pt x="102" y="277"/>
                      <a:pt x="227" y="241"/>
                      <a:pt x="356" y="241"/>
                    </a:cubicBezTo>
                    <a:cubicBezTo>
                      <a:pt x="579" y="241"/>
                      <a:pt x="815" y="348"/>
                      <a:pt x="973" y="511"/>
                    </a:cubicBezTo>
                    <a:cubicBezTo>
                      <a:pt x="1223" y="770"/>
                      <a:pt x="1347" y="1135"/>
                      <a:pt x="1490" y="1466"/>
                    </a:cubicBezTo>
                    <a:cubicBezTo>
                      <a:pt x="2079" y="2866"/>
                      <a:pt x="3185" y="3981"/>
                      <a:pt x="4318" y="4989"/>
                    </a:cubicBezTo>
                    <a:cubicBezTo>
                      <a:pt x="4541" y="5186"/>
                      <a:pt x="4764" y="5382"/>
                      <a:pt x="4943" y="5605"/>
                    </a:cubicBezTo>
                    <a:cubicBezTo>
                      <a:pt x="5201" y="4731"/>
                      <a:pt x="5433" y="3856"/>
                      <a:pt x="5603" y="2955"/>
                    </a:cubicBezTo>
                    <a:cubicBezTo>
                      <a:pt x="5665" y="2634"/>
                      <a:pt x="5719" y="2304"/>
                      <a:pt x="5638" y="1983"/>
                    </a:cubicBezTo>
                    <a:cubicBezTo>
                      <a:pt x="5576" y="1733"/>
                      <a:pt x="5433" y="1519"/>
                      <a:pt x="5273" y="1314"/>
                    </a:cubicBezTo>
                    <a:cubicBezTo>
                      <a:pt x="4871" y="797"/>
                      <a:pt x="4336" y="359"/>
                      <a:pt x="3711" y="145"/>
                    </a:cubicBezTo>
                    <a:cubicBezTo>
                      <a:pt x="3446" y="54"/>
                      <a:pt x="3165" y="7"/>
                      <a:pt x="2886" y="7"/>
                    </a:cubicBezTo>
                    <a:cubicBezTo>
                      <a:pt x="2507" y="7"/>
                      <a:pt x="2131" y="94"/>
                      <a:pt x="1802" y="279"/>
                    </a:cubicBezTo>
                    <a:cubicBezTo>
                      <a:pt x="1573" y="91"/>
                      <a:pt x="1239" y="0"/>
                      <a:pt x="9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>
                <a:off x="4785930" y="1655991"/>
                <a:ext cx="502326" cy="567562"/>
              </a:xfrm>
              <a:custGeom>
                <a:rect b="b" l="l" r="r" t="t"/>
                <a:pathLst>
                  <a:path extrusionOk="0" h="5605" w="4961">
                    <a:moveTo>
                      <a:pt x="938" y="0"/>
                    </a:moveTo>
                    <a:cubicBezTo>
                      <a:pt x="910" y="0"/>
                      <a:pt x="883" y="1"/>
                      <a:pt x="857" y="3"/>
                    </a:cubicBezTo>
                    <a:cubicBezTo>
                      <a:pt x="536" y="29"/>
                      <a:pt x="214" y="119"/>
                      <a:pt x="0" y="359"/>
                    </a:cubicBezTo>
                    <a:cubicBezTo>
                      <a:pt x="102" y="277"/>
                      <a:pt x="227" y="241"/>
                      <a:pt x="356" y="241"/>
                    </a:cubicBezTo>
                    <a:cubicBezTo>
                      <a:pt x="579" y="241"/>
                      <a:pt x="815" y="348"/>
                      <a:pt x="973" y="511"/>
                    </a:cubicBezTo>
                    <a:cubicBezTo>
                      <a:pt x="1223" y="770"/>
                      <a:pt x="1347" y="1135"/>
                      <a:pt x="1490" y="1466"/>
                    </a:cubicBezTo>
                    <a:cubicBezTo>
                      <a:pt x="2079" y="2866"/>
                      <a:pt x="3185" y="3981"/>
                      <a:pt x="4318" y="4989"/>
                    </a:cubicBezTo>
                    <a:cubicBezTo>
                      <a:pt x="4541" y="5186"/>
                      <a:pt x="4764" y="5382"/>
                      <a:pt x="4943" y="5605"/>
                    </a:cubicBezTo>
                    <a:cubicBezTo>
                      <a:pt x="4952" y="5596"/>
                      <a:pt x="4952" y="5587"/>
                      <a:pt x="4960" y="5569"/>
                    </a:cubicBezTo>
                    <a:cubicBezTo>
                      <a:pt x="4916" y="5489"/>
                      <a:pt x="4880" y="5400"/>
                      <a:pt x="4844" y="5319"/>
                    </a:cubicBezTo>
                    <a:cubicBezTo>
                      <a:pt x="4532" y="4561"/>
                      <a:pt x="4220" y="3803"/>
                      <a:pt x="4095" y="3000"/>
                    </a:cubicBezTo>
                    <a:cubicBezTo>
                      <a:pt x="4059" y="2777"/>
                      <a:pt x="4033" y="2554"/>
                      <a:pt x="3970" y="2340"/>
                    </a:cubicBezTo>
                    <a:cubicBezTo>
                      <a:pt x="3863" y="1965"/>
                      <a:pt x="3631" y="1644"/>
                      <a:pt x="3399" y="1341"/>
                    </a:cubicBezTo>
                    <a:cubicBezTo>
                      <a:pt x="3212" y="1109"/>
                      <a:pt x="3025" y="886"/>
                      <a:pt x="2810" y="689"/>
                    </a:cubicBezTo>
                    <a:cubicBezTo>
                      <a:pt x="2570" y="475"/>
                      <a:pt x="2293" y="306"/>
                      <a:pt x="2008" y="181"/>
                    </a:cubicBezTo>
                    <a:cubicBezTo>
                      <a:pt x="1936" y="208"/>
                      <a:pt x="1865" y="243"/>
                      <a:pt x="1802" y="279"/>
                    </a:cubicBezTo>
                    <a:cubicBezTo>
                      <a:pt x="1573" y="91"/>
                      <a:pt x="1239" y="0"/>
                      <a:pt x="93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>
                <a:off x="4938522" y="1668648"/>
                <a:ext cx="393983" cy="515211"/>
              </a:xfrm>
              <a:custGeom>
                <a:rect b="b" l="l" r="r" t="t"/>
                <a:pathLst>
                  <a:path extrusionOk="0" h="5088" w="3891">
                    <a:moveTo>
                      <a:pt x="1693" y="1"/>
                    </a:moveTo>
                    <a:cubicBezTo>
                      <a:pt x="1228" y="1"/>
                      <a:pt x="603" y="196"/>
                      <a:pt x="492" y="225"/>
                    </a:cubicBezTo>
                    <a:cubicBezTo>
                      <a:pt x="482" y="228"/>
                      <a:pt x="473" y="229"/>
                      <a:pt x="463" y="229"/>
                    </a:cubicBezTo>
                    <a:cubicBezTo>
                      <a:pt x="392" y="229"/>
                      <a:pt x="322" y="174"/>
                      <a:pt x="251" y="127"/>
                    </a:cubicBezTo>
                    <a:cubicBezTo>
                      <a:pt x="215" y="105"/>
                      <a:pt x="168" y="89"/>
                      <a:pt x="125" y="89"/>
                    </a:cubicBezTo>
                    <a:cubicBezTo>
                      <a:pt x="81" y="89"/>
                      <a:pt x="41" y="105"/>
                      <a:pt x="19" y="145"/>
                    </a:cubicBezTo>
                    <a:cubicBezTo>
                      <a:pt x="1" y="172"/>
                      <a:pt x="1" y="208"/>
                      <a:pt x="1" y="243"/>
                    </a:cubicBezTo>
                    <a:lnTo>
                      <a:pt x="46" y="1002"/>
                    </a:lnTo>
                    <a:cubicBezTo>
                      <a:pt x="108" y="761"/>
                      <a:pt x="162" y="520"/>
                      <a:pt x="188" y="279"/>
                    </a:cubicBezTo>
                    <a:cubicBezTo>
                      <a:pt x="313" y="413"/>
                      <a:pt x="313" y="618"/>
                      <a:pt x="304" y="796"/>
                    </a:cubicBezTo>
                    <a:cubicBezTo>
                      <a:pt x="295" y="1064"/>
                      <a:pt x="286" y="1323"/>
                      <a:pt x="278" y="1590"/>
                    </a:cubicBezTo>
                    <a:lnTo>
                      <a:pt x="759" y="511"/>
                    </a:lnTo>
                    <a:lnTo>
                      <a:pt x="759" y="511"/>
                    </a:lnTo>
                    <a:cubicBezTo>
                      <a:pt x="679" y="975"/>
                      <a:pt x="590" y="1430"/>
                      <a:pt x="581" y="1903"/>
                    </a:cubicBezTo>
                    <a:lnTo>
                      <a:pt x="982" y="841"/>
                    </a:lnTo>
                    <a:lnTo>
                      <a:pt x="982" y="841"/>
                    </a:lnTo>
                    <a:cubicBezTo>
                      <a:pt x="911" y="1341"/>
                      <a:pt x="884" y="1840"/>
                      <a:pt x="920" y="2349"/>
                    </a:cubicBezTo>
                    <a:cubicBezTo>
                      <a:pt x="956" y="1903"/>
                      <a:pt x="1009" y="1448"/>
                      <a:pt x="1232" y="1064"/>
                    </a:cubicBezTo>
                    <a:lnTo>
                      <a:pt x="1232" y="1064"/>
                    </a:lnTo>
                    <a:cubicBezTo>
                      <a:pt x="1125" y="1555"/>
                      <a:pt x="1089" y="2054"/>
                      <a:pt x="1116" y="2554"/>
                    </a:cubicBezTo>
                    <a:cubicBezTo>
                      <a:pt x="1161" y="2090"/>
                      <a:pt x="1321" y="1635"/>
                      <a:pt x="1589" y="1251"/>
                    </a:cubicBezTo>
                    <a:lnTo>
                      <a:pt x="1589" y="1251"/>
                    </a:lnTo>
                    <a:cubicBezTo>
                      <a:pt x="1446" y="1715"/>
                      <a:pt x="1348" y="2188"/>
                      <a:pt x="1303" y="2679"/>
                    </a:cubicBezTo>
                    <a:cubicBezTo>
                      <a:pt x="1402" y="2251"/>
                      <a:pt x="1607" y="1858"/>
                      <a:pt x="1883" y="1519"/>
                    </a:cubicBezTo>
                    <a:lnTo>
                      <a:pt x="1883" y="1519"/>
                    </a:lnTo>
                    <a:cubicBezTo>
                      <a:pt x="1678" y="1929"/>
                      <a:pt x="1535" y="2366"/>
                      <a:pt x="1455" y="2813"/>
                    </a:cubicBezTo>
                    <a:cubicBezTo>
                      <a:pt x="1616" y="2465"/>
                      <a:pt x="1857" y="2135"/>
                      <a:pt x="2142" y="1867"/>
                    </a:cubicBezTo>
                    <a:lnTo>
                      <a:pt x="2142" y="1867"/>
                    </a:lnTo>
                    <a:cubicBezTo>
                      <a:pt x="1937" y="2259"/>
                      <a:pt x="1785" y="2679"/>
                      <a:pt x="1696" y="3107"/>
                    </a:cubicBezTo>
                    <a:cubicBezTo>
                      <a:pt x="1848" y="2804"/>
                      <a:pt x="2035" y="2581"/>
                      <a:pt x="2249" y="2322"/>
                    </a:cubicBezTo>
                    <a:lnTo>
                      <a:pt x="2249" y="2322"/>
                    </a:lnTo>
                    <a:cubicBezTo>
                      <a:pt x="2133" y="2786"/>
                      <a:pt x="2062" y="3259"/>
                      <a:pt x="2026" y="3731"/>
                    </a:cubicBezTo>
                    <a:cubicBezTo>
                      <a:pt x="2106" y="3366"/>
                      <a:pt x="2231" y="3009"/>
                      <a:pt x="2383" y="2670"/>
                    </a:cubicBezTo>
                    <a:lnTo>
                      <a:pt x="2383" y="2670"/>
                    </a:lnTo>
                    <a:cubicBezTo>
                      <a:pt x="2374" y="2875"/>
                      <a:pt x="2356" y="3080"/>
                      <a:pt x="2356" y="3294"/>
                    </a:cubicBezTo>
                    <a:cubicBezTo>
                      <a:pt x="2347" y="3598"/>
                      <a:pt x="2347" y="3910"/>
                      <a:pt x="2463" y="4186"/>
                    </a:cubicBezTo>
                    <a:cubicBezTo>
                      <a:pt x="2499" y="3972"/>
                      <a:pt x="2535" y="3749"/>
                      <a:pt x="2570" y="3535"/>
                    </a:cubicBezTo>
                    <a:cubicBezTo>
                      <a:pt x="2615" y="3883"/>
                      <a:pt x="2722" y="4231"/>
                      <a:pt x="2865" y="4552"/>
                    </a:cubicBezTo>
                    <a:cubicBezTo>
                      <a:pt x="2874" y="4409"/>
                      <a:pt x="2882" y="4311"/>
                      <a:pt x="2891" y="4169"/>
                    </a:cubicBezTo>
                    <a:cubicBezTo>
                      <a:pt x="3043" y="4490"/>
                      <a:pt x="3221" y="4793"/>
                      <a:pt x="3409" y="5087"/>
                    </a:cubicBezTo>
                    <a:cubicBezTo>
                      <a:pt x="3177" y="4579"/>
                      <a:pt x="2990" y="4044"/>
                      <a:pt x="2856" y="3499"/>
                    </a:cubicBezTo>
                    <a:lnTo>
                      <a:pt x="2856" y="3499"/>
                    </a:lnTo>
                    <a:cubicBezTo>
                      <a:pt x="3061" y="3928"/>
                      <a:pt x="3266" y="4356"/>
                      <a:pt x="3480" y="4784"/>
                    </a:cubicBezTo>
                    <a:cubicBezTo>
                      <a:pt x="3257" y="4169"/>
                      <a:pt x="3106" y="3526"/>
                      <a:pt x="2954" y="2893"/>
                    </a:cubicBezTo>
                    <a:lnTo>
                      <a:pt x="2954" y="2893"/>
                    </a:lnTo>
                    <a:cubicBezTo>
                      <a:pt x="3141" y="3160"/>
                      <a:pt x="3337" y="3419"/>
                      <a:pt x="3525" y="3687"/>
                    </a:cubicBezTo>
                    <a:cubicBezTo>
                      <a:pt x="3213" y="3143"/>
                      <a:pt x="2954" y="2581"/>
                      <a:pt x="2749" y="1992"/>
                    </a:cubicBezTo>
                    <a:lnTo>
                      <a:pt x="2749" y="1992"/>
                    </a:lnTo>
                    <a:cubicBezTo>
                      <a:pt x="3052" y="2402"/>
                      <a:pt x="3391" y="2786"/>
                      <a:pt x="3748" y="3143"/>
                    </a:cubicBezTo>
                    <a:cubicBezTo>
                      <a:pt x="3400" y="2625"/>
                      <a:pt x="3088" y="2081"/>
                      <a:pt x="2802" y="1519"/>
                    </a:cubicBezTo>
                    <a:lnTo>
                      <a:pt x="2802" y="1519"/>
                    </a:lnTo>
                    <a:cubicBezTo>
                      <a:pt x="3177" y="1831"/>
                      <a:pt x="3560" y="2143"/>
                      <a:pt x="3891" y="2509"/>
                    </a:cubicBezTo>
                    <a:cubicBezTo>
                      <a:pt x="3596" y="1733"/>
                      <a:pt x="2972" y="1100"/>
                      <a:pt x="2213" y="787"/>
                    </a:cubicBezTo>
                    <a:lnTo>
                      <a:pt x="2213" y="787"/>
                    </a:lnTo>
                    <a:cubicBezTo>
                      <a:pt x="2802" y="1002"/>
                      <a:pt x="3346" y="1332"/>
                      <a:pt x="3801" y="1769"/>
                    </a:cubicBezTo>
                    <a:cubicBezTo>
                      <a:pt x="3266" y="912"/>
                      <a:pt x="2329" y="324"/>
                      <a:pt x="1330" y="217"/>
                    </a:cubicBezTo>
                    <a:cubicBezTo>
                      <a:pt x="1358" y="216"/>
                      <a:pt x="1385" y="215"/>
                      <a:pt x="1413" y="215"/>
                    </a:cubicBezTo>
                    <a:cubicBezTo>
                      <a:pt x="2019" y="215"/>
                      <a:pt x="2629" y="402"/>
                      <a:pt x="3132" y="752"/>
                    </a:cubicBezTo>
                    <a:cubicBezTo>
                      <a:pt x="2847" y="386"/>
                      <a:pt x="2410" y="154"/>
                      <a:pt x="1955" y="29"/>
                    </a:cubicBezTo>
                    <a:cubicBezTo>
                      <a:pt x="1878" y="9"/>
                      <a:pt x="1789" y="1"/>
                      <a:pt x="1693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>
                <a:off x="4972038" y="1668850"/>
                <a:ext cx="293639" cy="491516"/>
              </a:xfrm>
              <a:custGeom>
                <a:rect b="b" l="l" r="r" t="t"/>
                <a:pathLst>
                  <a:path extrusionOk="0" h="4854" w="2900">
                    <a:moveTo>
                      <a:pt x="303" y="0"/>
                    </a:moveTo>
                    <a:cubicBezTo>
                      <a:pt x="205" y="36"/>
                      <a:pt x="98" y="81"/>
                      <a:pt x="0" y="134"/>
                    </a:cubicBezTo>
                    <a:cubicBezTo>
                      <a:pt x="651" y="357"/>
                      <a:pt x="1320" y="857"/>
                      <a:pt x="1677" y="1419"/>
                    </a:cubicBezTo>
                    <a:cubicBezTo>
                      <a:pt x="2328" y="2454"/>
                      <a:pt x="2275" y="3801"/>
                      <a:pt x="2899" y="4853"/>
                    </a:cubicBezTo>
                    <a:cubicBezTo>
                      <a:pt x="2462" y="3944"/>
                      <a:pt x="2551" y="2802"/>
                      <a:pt x="2150" y="1874"/>
                    </a:cubicBezTo>
                    <a:cubicBezTo>
                      <a:pt x="1793" y="1062"/>
                      <a:pt x="1088" y="464"/>
                      <a:pt x="3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8" name="Google Shape;798;p8"/>
            <p:cNvGrpSpPr/>
            <p:nvPr/>
          </p:nvGrpSpPr>
          <p:grpSpPr>
            <a:xfrm flipH="1">
              <a:off x="-932112" y="2571762"/>
              <a:ext cx="1483199" cy="2661789"/>
              <a:chOff x="8268108" y="675218"/>
              <a:chExt cx="422841" cy="758842"/>
            </a:xfrm>
          </p:grpSpPr>
          <p:sp>
            <p:nvSpPr>
              <p:cNvPr id="799" name="Google Shape;799;p8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03" name="Google Shape;803;p8"/>
          <p:cNvGrpSpPr/>
          <p:nvPr/>
        </p:nvGrpSpPr>
        <p:grpSpPr>
          <a:xfrm flipH="1">
            <a:off x="7604762" y="-1021155"/>
            <a:ext cx="3078451" cy="3693793"/>
            <a:chOff x="-1504763" y="-1038737"/>
            <a:chExt cx="3078451" cy="3693793"/>
          </a:xfrm>
        </p:grpSpPr>
        <p:grpSp>
          <p:nvGrpSpPr>
            <p:cNvPr id="804" name="Google Shape;804;p8"/>
            <p:cNvGrpSpPr/>
            <p:nvPr/>
          </p:nvGrpSpPr>
          <p:grpSpPr>
            <a:xfrm rot="8480098">
              <a:off x="-981950" y="-125816"/>
              <a:ext cx="1599999" cy="2234959"/>
              <a:chOff x="3996441" y="87120"/>
              <a:chExt cx="849227" cy="1186243"/>
            </a:xfrm>
          </p:grpSpPr>
          <p:sp>
            <p:nvSpPr>
              <p:cNvPr id="805" name="Google Shape;805;p8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6" name="Google Shape;816;p8"/>
            <p:cNvGrpSpPr/>
            <p:nvPr/>
          </p:nvGrpSpPr>
          <p:grpSpPr>
            <a:xfrm>
              <a:off x="-1032102" y="-1038737"/>
              <a:ext cx="2605790" cy="1664590"/>
              <a:chOff x="5669385" y="-152150"/>
              <a:chExt cx="1383042" cy="883494"/>
            </a:xfrm>
          </p:grpSpPr>
          <p:sp>
            <p:nvSpPr>
              <p:cNvPr id="817" name="Google Shape;817;p8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4" name="Google Shape;824;p8"/>
            <p:cNvGrpSpPr/>
            <p:nvPr/>
          </p:nvGrpSpPr>
          <p:grpSpPr>
            <a:xfrm rot="-2441837">
              <a:off x="-1214288" y="1320370"/>
              <a:ext cx="2064477" cy="752605"/>
              <a:chOff x="4953913" y="785386"/>
              <a:chExt cx="1095782" cy="399467"/>
            </a:xfrm>
          </p:grpSpPr>
          <p:sp>
            <p:nvSpPr>
              <p:cNvPr id="825" name="Google Shape;825;p8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9" name="Google Shape;829;p8"/>
          <p:cNvGrpSpPr/>
          <p:nvPr/>
        </p:nvGrpSpPr>
        <p:grpSpPr>
          <a:xfrm>
            <a:off x="-1968890" y="-1779662"/>
            <a:ext cx="7035182" cy="3831240"/>
            <a:chOff x="-1968890" y="-1779662"/>
            <a:chExt cx="7035182" cy="3831240"/>
          </a:xfrm>
        </p:grpSpPr>
        <p:grpSp>
          <p:nvGrpSpPr>
            <p:cNvPr id="830" name="Google Shape;830;p8"/>
            <p:cNvGrpSpPr/>
            <p:nvPr/>
          </p:nvGrpSpPr>
          <p:grpSpPr>
            <a:xfrm>
              <a:off x="-1968890" y="386988"/>
              <a:ext cx="2605790" cy="1664590"/>
              <a:chOff x="5669385" y="-152150"/>
              <a:chExt cx="1383042" cy="883494"/>
            </a:xfrm>
          </p:grpSpPr>
          <p:sp>
            <p:nvSpPr>
              <p:cNvPr id="831" name="Google Shape;831;p8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8" name="Google Shape;838;p8"/>
            <p:cNvGrpSpPr/>
            <p:nvPr/>
          </p:nvGrpSpPr>
          <p:grpSpPr>
            <a:xfrm rot="1423206">
              <a:off x="-1035717" y="-1325867"/>
              <a:ext cx="2605738" cy="1664557"/>
              <a:chOff x="5669385" y="-152150"/>
              <a:chExt cx="1383042" cy="883494"/>
            </a:xfrm>
          </p:grpSpPr>
          <p:sp>
            <p:nvSpPr>
              <p:cNvPr id="839" name="Google Shape;839;p8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6" name="Google Shape;846;p8"/>
            <p:cNvGrpSpPr/>
            <p:nvPr/>
          </p:nvGrpSpPr>
          <p:grpSpPr>
            <a:xfrm>
              <a:off x="1794745" y="-439053"/>
              <a:ext cx="3271548" cy="878124"/>
              <a:chOff x="2529451" y="695065"/>
              <a:chExt cx="1320770" cy="354511"/>
            </a:xfrm>
          </p:grpSpPr>
          <p:sp>
            <p:nvSpPr>
              <p:cNvPr id="847" name="Google Shape;847;p8"/>
              <p:cNvSpPr/>
              <p:nvPr/>
            </p:nvSpPr>
            <p:spPr>
              <a:xfrm>
                <a:off x="2529451" y="695065"/>
                <a:ext cx="1320770" cy="354511"/>
              </a:xfrm>
              <a:custGeom>
                <a:rect b="b" l="l" r="r" t="t"/>
                <a:pathLst>
                  <a:path extrusionOk="0" h="3501" w="13044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19"/>
                      <a:pt x="2374" y="2525"/>
                      <a:pt x="3997" y="3087"/>
                    </a:cubicBezTo>
                    <a:cubicBezTo>
                      <a:pt x="4799" y="3362"/>
                      <a:pt x="5648" y="3500"/>
                      <a:pt x="6496" y="3500"/>
                    </a:cubicBezTo>
                    <a:cubicBezTo>
                      <a:pt x="7385" y="3500"/>
                      <a:pt x="8274" y="3348"/>
                      <a:pt x="9109" y="3043"/>
                    </a:cubicBezTo>
                    <a:cubicBezTo>
                      <a:pt x="10634" y="2490"/>
                      <a:pt x="11928" y="1464"/>
                      <a:pt x="13043" y="277"/>
                    </a:cubicBezTo>
                    <a:lnTo>
                      <a:pt x="12651" y="277"/>
                    </a:lnTo>
                    <a:cubicBezTo>
                      <a:pt x="11634" y="1303"/>
                      <a:pt x="10456" y="2177"/>
                      <a:pt x="9100" y="2677"/>
                    </a:cubicBezTo>
                    <a:cubicBezTo>
                      <a:pt x="8277" y="2977"/>
                      <a:pt x="7398" y="3126"/>
                      <a:pt x="6518" y="3126"/>
                    </a:cubicBezTo>
                    <a:cubicBezTo>
                      <a:pt x="5672" y="3126"/>
                      <a:pt x="4824" y="2988"/>
                      <a:pt x="4024" y="2713"/>
                    </a:cubicBezTo>
                    <a:cubicBezTo>
                      <a:pt x="2561" y="2213"/>
                      <a:pt x="1258" y="1250"/>
                      <a:pt x="331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>
                <a:off x="2529451" y="695065"/>
                <a:ext cx="1320770" cy="354511"/>
              </a:xfrm>
              <a:custGeom>
                <a:rect b="b" l="l" r="r" t="t"/>
                <a:pathLst>
                  <a:path extrusionOk="0" h="3501" w="13044">
                    <a:moveTo>
                      <a:pt x="1" y="1"/>
                    </a:moveTo>
                    <a:cubicBezTo>
                      <a:pt x="946" y="1419"/>
                      <a:pt x="2374" y="2525"/>
                      <a:pt x="3997" y="3087"/>
                    </a:cubicBezTo>
                    <a:cubicBezTo>
                      <a:pt x="4799" y="3362"/>
                      <a:pt x="5648" y="3500"/>
                      <a:pt x="6496" y="3500"/>
                    </a:cubicBezTo>
                    <a:cubicBezTo>
                      <a:pt x="7385" y="3500"/>
                      <a:pt x="8274" y="3348"/>
                      <a:pt x="9109" y="3043"/>
                    </a:cubicBezTo>
                    <a:cubicBezTo>
                      <a:pt x="10634" y="2490"/>
                      <a:pt x="11928" y="1464"/>
                      <a:pt x="13043" y="277"/>
                    </a:cubicBezTo>
                    <a:lnTo>
                      <a:pt x="12722" y="277"/>
                    </a:lnTo>
                    <a:cubicBezTo>
                      <a:pt x="12499" y="545"/>
                      <a:pt x="12249" y="803"/>
                      <a:pt x="11990" y="1044"/>
                    </a:cubicBezTo>
                    <a:cubicBezTo>
                      <a:pt x="11651" y="1348"/>
                      <a:pt x="11286" y="1624"/>
                      <a:pt x="10920" y="1901"/>
                    </a:cubicBezTo>
                    <a:cubicBezTo>
                      <a:pt x="10590" y="2151"/>
                      <a:pt x="10233" y="2409"/>
                      <a:pt x="9849" y="2570"/>
                    </a:cubicBezTo>
                    <a:cubicBezTo>
                      <a:pt x="8771" y="3029"/>
                      <a:pt x="7589" y="3379"/>
                      <a:pt x="6424" y="3379"/>
                    </a:cubicBezTo>
                    <a:cubicBezTo>
                      <a:pt x="6028" y="3379"/>
                      <a:pt x="5634" y="3338"/>
                      <a:pt x="5246" y="3248"/>
                    </a:cubicBezTo>
                    <a:cubicBezTo>
                      <a:pt x="3890" y="2927"/>
                      <a:pt x="2552" y="2418"/>
                      <a:pt x="1517" y="1499"/>
                    </a:cubicBezTo>
                    <a:cubicBezTo>
                      <a:pt x="1276" y="1294"/>
                      <a:pt x="1053" y="1062"/>
                      <a:pt x="839" y="821"/>
                    </a:cubicBezTo>
                    <a:cubicBezTo>
                      <a:pt x="607" y="572"/>
                      <a:pt x="375" y="304"/>
                      <a:pt x="197" y="1"/>
                    </a:cubicBez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9" name="Google Shape;849;p8"/>
            <p:cNvGrpSpPr/>
            <p:nvPr/>
          </p:nvGrpSpPr>
          <p:grpSpPr>
            <a:xfrm rot="-1759616">
              <a:off x="-765109" y="277394"/>
              <a:ext cx="2064523" cy="752622"/>
              <a:chOff x="4953913" y="785386"/>
              <a:chExt cx="1095782" cy="399467"/>
            </a:xfrm>
          </p:grpSpPr>
          <p:sp>
            <p:nvSpPr>
              <p:cNvPr id="850" name="Google Shape;850;p8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4" name="Google Shape;854;p8"/>
            <p:cNvGrpSpPr/>
            <p:nvPr/>
          </p:nvGrpSpPr>
          <p:grpSpPr>
            <a:xfrm rot="-6811198">
              <a:off x="1404362" y="-645297"/>
              <a:ext cx="1253683" cy="1290619"/>
              <a:chOff x="5228518" y="1029313"/>
              <a:chExt cx="399350" cy="411116"/>
            </a:xfrm>
          </p:grpSpPr>
          <p:sp>
            <p:nvSpPr>
              <p:cNvPr id="855" name="Google Shape;855;p8"/>
              <p:cNvSpPr/>
              <p:nvPr/>
            </p:nvSpPr>
            <p:spPr>
              <a:xfrm>
                <a:off x="5228518" y="1032047"/>
                <a:ext cx="399350" cy="408382"/>
              </a:xfrm>
              <a:custGeom>
                <a:rect b="b" l="l" r="r" t="t"/>
                <a:pathLst>
                  <a:path extrusionOk="0" h="4033" w="3944">
                    <a:moveTo>
                      <a:pt x="3944" y="0"/>
                    </a:moveTo>
                    <a:lnTo>
                      <a:pt x="3944" y="0"/>
                    </a:lnTo>
                    <a:cubicBezTo>
                      <a:pt x="3212" y="259"/>
                      <a:pt x="2472" y="544"/>
                      <a:pt x="1838" y="1008"/>
                    </a:cubicBezTo>
                    <a:cubicBezTo>
                      <a:pt x="857" y="1722"/>
                      <a:pt x="179" y="2828"/>
                      <a:pt x="1" y="4032"/>
                    </a:cubicBezTo>
                    <a:cubicBezTo>
                      <a:pt x="946" y="3684"/>
                      <a:pt x="1865" y="3301"/>
                      <a:pt x="2623" y="2641"/>
                    </a:cubicBezTo>
                    <a:cubicBezTo>
                      <a:pt x="3373" y="1981"/>
                      <a:pt x="3855" y="990"/>
                      <a:pt x="39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>
                <a:off x="5228518" y="1034680"/>
                <a:ext cx="391249" cy="405749"/>
              </a:xfrm>
              <a:custGeom>
                <a:rect b="b" l="l" r="r" t="t"/>
                <a:pathLst>
                  <a:path extrusionOk="0" h="4007" w="3864">
                    <a:moveTo>
                      <a:pt x="3863" y="1"/>
                    </a:moveTo>
                    <a:cubicBezTo>
                      <a:pt x="3150" y="260"/>
                      <a:pt x="2445" y="536"/>
                      <a:pt x="1838" y="982"/>
                    </a:cubicBezTo>
                    <a:cubicBezTo>
                      <a:pt x="860" y="1694"/>
                      <a:pt x="183" y="2796"/>
                      <a:pt x="2" y="3996"/>
                    </a:cubicBezTo>
                    <a:lnTo>
                      <a:pt x="2" y="3996"/>
                    </a:lnTo>
                    <a:cubicBezTo>
                      <a:pt x="350" y="3622"/>
                      <a:pt x="777" y="3319"/>
                      <a:pt x="1178" y="2998"/>
                    </a:cubicBezTo>
                    <a:cubicBezTo>
                      <a:pt x="2231" y="2160"/>
                      <a:pt x="3141" y="1143"/>
                      <a:pt x="3863" y="1"/>
                    </a:cubicBezTo>
                    <a:close/>
                    <a:moveTo>
                      <a:pt x="2" y="3996"/>
                    </a:moveTo>
                    <a:cubicBezTo>
                      <a:pt x="2" y="3996"/>
                      <a:pt x="1" y="3997"/>
                      <a:pt x="1" y="3997"/>
                    </a:cubicBezTo>
                    <a:cubicBezTo>
                      <a:pt x="1" y="3997"/>
                      <a:pt x="1" y="4006"/>
                      <a:pt x="1" y="4006"/>
                    </a:cubicBezTo>
                    <a:cubicBezTo>
                      <a:pt x="1" y="4003"/>
                      <a:pt x="2" y="3999"/>
                      <a:pt x="2" y="3996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>
                <a:off x="5242998" y="1042882"/>
                <a:ext cx="374947" cy="377700"/>
              </a:xfrm>
              <a:custGeom>
                <a:rect b="b" l="l" r="r" t="t"/>
                <a:pathLst>
                  <a:path extrusionOk="0" h="3730" w="3703">
                    <a:moveTo>
                      <a:pt x="3703" y="0"/>
                    </a:moveTo>
                    <a:cubicBezTo>
                      <a:pt x="3702" y="3"/>
                      <a:pt x="3701" y="5"/>
                      <a:pt x="3700" y="8"/>
                    </a:cubicBezTo>
                    <a:lnTo>
                      <a:pt x="3700" y="8"/>
                    </a:lnTo>
                    <a:cubicBezTo>
                      <a:pt x="3701" y="5"/>
                      <a:pt x="3702" y="3"/>
                      <a:pt x="3703" y="0"/>
                    </a:cubicBezTo>
                    <a:close/>
                    <a:moveTo>
                      <a:pt x="3700" y="8"/>
                    </a:moveTo>
                    <a:cubicBezTo>
                      <a:pt x="3690" y="32"/>
                      <a:pt x="3673" y="55"/>
                      <a:pt x="3649" y="72"/>
                    </a:cubicBezTo>
                    <a:cubicBezTo>
                      <a:pt x="3569" y="152"/>
                      <a:pt x="3426" y="188"/>
                      <a:pt x="3328" y="232"/>
                    </a:cubicBezTo>
                    <a:cubicBezTo>
                      <a:pt x="3167" y="303"/>
                      <a:pt x="3007" y="375"/>
                      <a:pt x="2837" y="437"/>
                    </a:cubicBezTo>
                    <a:cubicBezTo>
                      <a:pt x="2962" y="419"/>
                      <a:pt x="3087" y="402"/>
                      <a:pt x="3212" y="402"/>
                    </a:cubicBezTo>
                    <a:cubicBezTo>
                      <a:pt x="3007" y="518"/>
                      <a:pt x="2775" y="598"/>
                      <a:pt x="2552" y="678"/>
                    </a:cubicBezTo>
                    <a:lnTo>
                      <a:pt x="2177" y="812"/>
                    </a:lnTo>
                    <a:cubicBezTo>
                      <a:pt x="2427" y="812"/>
                      <a:pt x="2677" y="785"/>
                      <a:pt x="2926" y="750"/>
                    </a:cubicBezTo>
                    <a:lnTo>
                      <a:pt x="2926" y="750"/>
                    </a:lnTo>
                    <a:cubicBezTo>
                      <a:pt x="2793" y="821"/>
                      <a:pt x="2650" y="866"/>
                      <a:pt x="2507" y="901"/>
                    </a:cubicBezTo>
                    <a:cubicBezTo>
                      <a:pt x="2266" y="973"/>
                      <a:pt x="2025" y="1044"/>
                      <a:pt x="1776" y="1115"/>
                    </a:cubicBezTo>
                    <a:cubicBezTo>
                      <a:pt x="1902" y="1139"/>
                      <a:pt x="2028" y="1150"/>
                      <a:pt x="2154" y="1150"/>
                    </a:cubicBezTo>
                    <a:cubicBezTo>
                      <a:pt x="2312" y="1150"/>
                      <a:pt x="2469" y="1132"/>
                      <a:pt x="2623" y="1097"/>
                    </a:cubicBezTo>
                    <a:lnTo>
                      <a:pt x="2623" y="1097"/>
                    </a:lnTo>
                    <a:cubicBezTo>
                      <a:pt x="2195" y="1267"/>
                      <a:pt x="1695" y="1320"/>
                      <a:pt x="1231" y="1356"/>
                    </a:cubicBezTo>
                    <a:cubicBezTo>
                      <a:pt x="1416" y="1401"/>
                      <a:pt x="1606" y="1418"/>
                      <a:pt x="1796" y="1418"/>
                    </a:cubicBezTo>
                    <a:cubicBezTo>
                      <a:pt x="1945" y="1418"/>
                      <a:pt x="2094" y="1408"/>
                      <a:pt x="2240" y="1392"/>
                    </a:cubicBezTo>
                    <a:lnTo>
                      <a:pt x="2240" y="1392"/>
                    </a:lnTo>
                    <a:cubicBezTo>
                      <a:pt x="1927" y="1490"/>
                      <a:pt x="1597" y="1561"/>
                      <a:pt x="1267" y="1606"/>
                    </a:cubicBezTo>
                    <a:cubicBezTo>
                      <a:pt x="1499" y="1642"/>
                      <a:pt x="1731" y="1642"/>
                      <a:pt x="1972" y="1651"/>
                    </a:cubicBezTo>
                    <a:cubicBezTo>
                      <a:pt x="1579" y="1775"/>
                      <a:pt x="1169" y="1856"/>
                      <a:pt x="759" y="1927"/>
                    </a:cubicBezTo>
                    <a:cubicBezTo>
                      <a:pt x="888" y="1945"/>
                      <a:pt x="1018" y="1954"/>
                      <a:pt x="1146" y="1954"/>
                    </a:cubicBezTo>
                    <a:cubicBezTo>
                      <a:pt x="1337" y="1954"/>
                      <a:pt x="1527" y="1934"/>
                      <a:pt x="1713" y="1891"/>
                    </a:cubicBezTo>
                    <a:lnTo>
                      <a:pt x="1713" y="1891"/>
                    </a:lnTo>
                    <a:cubicBezTo>
                      <a:pt x="1428" y="1972"/>
                      <a:pt x="1151" y="2070"/>
                      <a:pt x="875" y="2168"/>
                    </a:cubicBezTo>
                    <a:cubicBezTo>
                      <a:pt x="1080" y="2159"/>
                      <a:pt x="1285" y="2150"/>
                      <a:pt x="1481" y="2132"/>
                    </a:cubicBezTo>
                    <a:lnTo>
                      <a:pt x="1481" y="2132"/>
                    </a:lnTo>
                    <a:cubicBezTo>
                      <a:pt x="1133" y="2293"/>
                      <a:pt x="785" y="2436"/>
                      <a:pt x="420" y="2552"/>
                    </a:cubicBezTo>
                    <a:cubicBezTo>
                      <a:pt x="696" y="2525"/>
                      <a:pt x="964" y="2453"/>
                      <a:pt x="1240" y="2391"/>
                    </a:cubicBezTo>
                    <a:lnTo>
                      <a:pt x="1240" y="2391"/>
                    </a:lnTo>
                    <a:cubicBezTo>
                      <a:pt x="1062" y="2552"/>
                      <a:pt x="857" y="2685"/>
                      <a:pt x="625" y="2766"/>
                    </a:cubicBezTo>
                    <a:cubicBezTo>
                      <a:pt x="545" y="2792"/>
                      <a:pt x="455" y="2819"/>
                      <a:pt x="402" y="2882"/>
                    </a:cubicBezTo>
                    <a:lnTo>
                      <a:pt x="982" y="2721"/>
                    </a:lnTo>
                    <a:lnTo>
                      <a:pt x="982" y="2721"/>
                    </a:lnTo>
                    <a:cubicBezTo>
                      <a:pt x="723" y="2864"/>
                      <a:pt x="455" y="3007"/>
                      <a:pt x="197" y="3149"/>
                    </a:cubicBezTo>
                    <a:cubicBezTo>
                      <a:pt x="402" y="3096"/>
                      <a:pt x="607" y="3042"/>
                      <a:pt x="803" y="2971"/>
                    </a:cubicBezTo>
                    <a:lnTo>
                      <a:pt x="803" y="2971"/>
                    </a:lnTo>
                    <a:lnTo>
                      <a:pt x="0" y="3729"/>
                    </a:lnTo>
                    <a:cubicBezTo>
                      <a:pt x="179" y="3640"/>
                      <a:pt x="348" y="3551"/>
                      <a:pt x="518" y="3453"/>
                    </a:cubicBezTo>
                    <a:cubicBezTo>
                      <a:pt x="714" y="3354"/>
                      <a:pt x="901" y="3247"/>
                      <a:pt x="1062" y="3105"/>
                    </a:cubicBezTo>
                    <a:lnTo>
                      <a:pt x="1062" y="3105"/>
                    </a:lnTo>
                    <a:cubicBezTo>
                      <a:pt x="1026" y="3185"/>
                      <a:pt x="973" y="3292"/>
                      <a:pt x="919" y="3372"/>
                    </a:cubicBezTo>
                    <a:cubicBezTo>
                      <a:pt x="1071" y="3230"/>
                      <a:pt x="1196" y="3078"/>
                      <a:pt x="1303" y="2908"/>
                    </a:cubicBezTo>
                    <a:lnTo>
                      <a:pt x="1303" y="2908"/>
                    </a:lnTo>
                    <a:cubicBezTo>
                      <a:pt x="1276" y="3024"/>
                      <a:pt x="1240" y="3140"/>
                      <a:pt x="1187" y="3247"/>
                    </a:cubicBezTo>
                    <a:cubicBezTo>
                      <a:pt x="1330" y="3078"/>
                      <a:pt x="1446" y="2882"/>
                      <a:pt x="1517" y="2676"/>
                    </a:cubicBezTo>
                    <a:lnTo>
                      <a:pt x="1517" y="2676"/>
                    </a:lnTo>
                    <a:lnTo>
                      <a:pt x="1481" y="3051"/>
                    </a:lnTo>
                    <a:cubicBezTo>
                      <a:pt x="1588" y="2864"/>
                      <a:pt x="1669" y="2650"/>
                      <a:pt x="1704" y="2436"/>
                    </a:cubicBezTo>
                    <a:cubicBezTo>
                      <a:pt x="1722" y="2623"/>
                      <a:pt x="1722" y="2819"/>
                      <a:pt x="1713" y="3007"/>
                    </a:cubicBezTo>
                    <a:cubicBezTo>
                      <a:pt x="1838" y="2766"/>
                      <a:pt x="1901" y="2498"/>
                      <a:pt x="1963" y="2222"/>
                    </a:cubicBezTo>
                    <a:cubicBezTo>
                      <a:pt x="1972" y="2400"/>
                      <a:pt x="1981" y="2578"/>
                      <a:pt x="1999" y="2748"/>
                    </a:cubicBezTo>
                    <a:cubicBezTo>
                      <a:pt x="2052" y="2721"/>
                      <a:pt x="2070" y="2650"/>
                      <a:pt x="2079" y="2587"/>
                    </a:cubicBezTo>
                    <a:cubicBezTo>
                      <a:pt x="2115" y="2409"/>
                      <a:pt x="2150" y="2230"/>
                      <a:pt x="2186" y="2052"/>
                    </a:cubicBezTo>
                    <a:cubicBezTo>
                      <a:pt x="2231" y="2204"/>
                      <a:pt x="2257" y="2364"/>
                      <a:pt x="2266" y="2525"/>
                    </a:cubicBezTo>
                    <a:cubicBezTo>
                      <a:pt x="2320" y="2498"/>
                      <a:pt x="2338" y="2427"/>
                      <a:pt x="2338" y="2364"/>
                    </a:cubicBezTo>
                    <a:cubicBezTo>
                      <a:pt x="2356" y="2195"/>
                      <a:pt x="2373" y="2016"/>
                      <a:pt x="2391" y="1847"/>
                    </a:cubicBezTo>
                    <a:cubicBezTo>
                      <a:pt x="2427" y="1998"/>
                      <a:pt x="2454" y="2114"/>
                      <a:pt x="2463" y="2266"/>
                    </a:cubicBezTo>
                    <a:cubicBezTo>
                      <a:pt x="2507" y="2186"/>
                      <a:pt x="2525" y="2106"/>
                      <a:pt x="2534" y="2016"/>
                    </a:cubicBezTo>
                    <a:cubicBezTo>
                      <a:pt x="2561" y="1865"/>
                      <a:pt x="2579" y="1713"/>
                      <a:pt x="2587" y="1561"/>
                    </a:cubicBezTo>
                    <a:cubicBezTo>
                      <a:pt x="2605" y="1749"/>
                      <a:pt x="2623" y="1936"/>
                      <a:pt x="2632" y="2123"/>
                    </a:cubicBezTo>
                    <a:cubicBezTo>
                      <a:pt x="2775" y="1811"/>
                      <a:pt x="2828" y="1481"/>
                      <a:pt x="2873" y="1151"/>
                    </a:cubicBezTo>
                    <a:lnTo>
                      <a:pt x="2873" y="1151"/>
                    </a:lnTo>
                    <a:cubicBezTo>
                      <a:pt x="2864" y="1383"/>
                      <a:pt x="2855" y="1615"/>
                      <a:pt x="2837" y="1847"/>
                    </a:cubicBezTo>
                    <a:cubicBezTo>
                      <a:pt x="2998" y="1526"/>
                      <a:pt x="3087" y="1160"/>
                      <a:pt x="3167" y="803"/>
                    </a:cubicBezTo>
                    <a:lnTo>
                      <a:pt x="3167" y="803"/>
                    </a:lnTo>
                    <a:cubicBezTo>
                      <a:pt x="3141" y="1044"/>
                      <a:pt x="3123" y="1285"/>
                      <a:pt x="3096" y="1526"/>
                    </a:cubicBezTo>
                    <a:cubicBezTo>
                      <a:pt x="3265" y="1196"/>
                      <a:pt x="3364" y="839"/>
                      <a:pt x="3390" y="473"/>
                    </a:cubicBezTo>
                    <a:lnTo>
                      <a:pt x="3390" y="473"/>
                    </a:lnTo>
                    <a:cubicBezTo>
                      <a:pt x="3390" y="669"/>
                      <a:pt x="3373" y="866"/>
                      <a:pt x="3355" y="1062"/>
                    </a:cubicBezTo>
                    <a:cubicBezTo>
                      <a:pt x="3417" y="892"/>
                      <a:pt x="3480" y="714"/>
                      <a:pt x="3542" y="535"/>
                    </a:cubicBezTo>
                    <a:cubicBezTo>
                      <a:pt x="3604" y="360"/>
                      <a:pt x="3639" y="175"/>
                      <a:pt x="3700" y="8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>
                <a:off x="5272767" y="1029313"/>
                <a:ext cx="354190" cy="365954"/>
              </a:xfrm>
              <a:custGeom>
                <a:rect b="b" l="l" r="r" t="t"/>
                <a:pathLst>
                  <a:path extrusionOk="0" h="3614" w="3498">
                    <a:moveTo>
                      <a:pt x="3498" y="0"/>
                    </a:moveTo>
                    <a:lnTo>
                      <a:pt x="3498" y="0"/>
                    </a:lnTo>
                    <a:cubicBezTo>
                      <a:pt x="3492" y="8"/>
                      <a:pt x="3486" y="16"/>
                      <a:pt x="3480" y="24"/>
                    </a:cubicBezTo>
                    <a:lnTo>
                      <a:pt x="3480" y="24"/>
                    </a:lnTo>
                    <a:cubicBezTo>
                      <a:pt x="3486" y="16"/>
                      <a:pt x="3492" y="8"/>
                      <a:pt x="3498" y="0"/>
                    </a:cubicBezTo>
                    <a:close/>
                    <a:moveTo>
                      <a:pt x="3480" y="24"/>
                    </a:moveTo>
                    <a:cubicBezTo>
                      <a:pt x="2485" y="1362"/>
                      <a:pt x="1313" y="2576"/>
                      <a:pt x="1" y="3613"/>
                    </a:cubicBezTo>
                    <a:cubicBezTo>
                      <a:pt x="1045" y="3167"/>
                      <a:pt x="1803" y="2284"/>
                      <a:pt x="2517" y="1401"/>
                    </a:cubicBezTo>
                    <a:cubicBezTo>
                      <a:pt x="2885" y="927"/>
                      <a:pt x="3124" y="505"/>
                      <a:pt x="3480" y="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59" name="Google Shape;859;p8"/>
          <p:cNvGrpSpPr/>
          <p:nvPr/>
        </p:nvGrpSpPr>
        <p:grpSpPr>
          <a:xfrm>
            <a:off x="-1318010" y="2634780"/>
            <a:ext cx="3500797" cy="3647832"/>
            <a:chOff x="-1146560" y="2634780"/>
            <a:chExt cx="3500797" cy="3647832"/>
          </a:xfrm>
        </p:grpSpPr>
        <p:grpSp>
          <p:nvGrpSpPr>
            <p:cNvPr id="860" name="Google Shape;860;p8"/>
            <p:cNvGrpSpPr/>
            <p:nvPr/>
          </p:nvGrpSpPr>
          <p:grpSpPr>
            <a:xfrm flipH="1" rot="-739204">
              <a:off x="-923054" y="3269984"/>
              <a:ext cx="1600367" cy="2247724"/>
              <a:chOff x="3996441" y="87120"/>
              <a:chExt cx="849227" cy="1186243"/>
            </a:xfrm>
          </p:grpSpPr>
          <p:sp>
            <p:nvSpPr>
              <p:cNvPr id="861" name="Google Shape;861;p8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2" name="Google Shape;872;p8"/>
            <p:cNvGrpSpPr/>
            <p:nvPr/>
          </p:nvGrpSpPr>
          <p:grpSpPr>
            <a:xfrm flipH="1" rot="5158450">
              <a:off x="376957" y="4279474"/>
              <a:ext cx="1600326" cy="2247738"/>
              <a:chOff x="3996441" y="87120"/>
              <a:chExt cx="849227" cy="1186243"/>
            </a:xfrm>
          </p:grpSpPr>
          <p:sp>
            <p:nvSpPr>
              <p:cNvPr id="873" name="Google Shape;873;p8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4" name="Google Shape;884;p8"/>
            <p:cNvGrpSpPr/>
            <p:nvPr/>
          </p:nvGrpSpPr>
          <p:grpSpPr>
            <a:xfrm flipH="1">
              <a:off x="-792552" y="2634780"/>
              <a:ext cx="1491783" cy="2661789"/>
              <a:chOff x="8268108" y="675218"/>
              <a:chExt cx="422841" cy="758842"/>
            </a:xfrm>
          </p:grpSpPr>
          <p:sp>
            <p:nvSpPr>
              <p:cNvPr id="885" name="Google Shape;885;p8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9" name="Google Shape;889;p8"/>
            <p:cNvGrpSpPr/>
            <p:nvPr/>
          </p:nvGrpSpPr>
          <p:grpSpPr>
            <a:xfrm>
              <a:off x="-696544" y="4238329"/>
              <a:ext cx="1393092" cy="1581738"/>
              <a:chOff x="7040587" y="1131380"/>
              <a:chExt cx="470735" cy="537586"/>
            </a:xfrm>
          </p:grpSpPr>
          <p:sp>
            <p:nvSpPr>
              <p:cNvPr id="890" name="Google Shape;890;p8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4" name="Google Shape;894;p8"/>
          <p:cNvSpPr/>
          <p:nvPr/>
        </p:nvSpPr>
        <p:spPr>
          <a:xfrm>
            <a:off x="3756975" y="4604106"/>
            <a:ext cx="1186104" cy="386984"/>
          </a:xfrm>
          <a:custGeom>
            <a:rect b="b" l="l" r="r" t="t"/>
            <a:pathLst>
              <a:path extrusionOk="0" h="2291" w="7022">
                <a:moveTo>
                  <a:pt x="3530" y="1"/>
                </a:moveTo>
                <a:cubicBezTo>
                  <a:pt x="3132" y="1"/>
                  <a:pt x="3014" y="349"/>
                  <a:pt x="2713" y="571"/>
                </a:cubicBezTo>
                <a:cubicBezTo>
                  <a:pt x="2713" y="571"/>
                  <a:pt x="2713" y="571"/>
                  <a:pt x="2713" y="571"/>
                </a:cubicBezTo>
                <a:lnTo>
                  <a:pt x="2713" y="571"/>
                </a:lnTo>
                <a:cubicBezTo>
                  <a:pt x="2702" y="571"/>
                  <a:pt x="1551" y="1216"/>
                  <a:pt x="1928" y="1312"/>
                </a:cubicBezTo>
                <a:cubicBezTo>
                  <a:pt x="1694" y="1253"/>
                  <a:pt x="1455" y="1224"/>
                  <a:pt x="1217" y="1224"/>
                </a:cubicBezTo>
                <a:cubicBezTo>
                  <a:pt x="1018" y="1224"/>
                  <a:pt x="820" y="1244"/>
                  <a:pt x="625" y="1285"/>
                </a:cubicBezTo>
                <a:cubicBezTo>
                  <a:pt x="456" y="1330"/>
                  <a:pt x="277" y="1383"/>
                  <a:pt x="161" y="1517"/>
                </a:cubicBezTo>
                <a:cubicBezTo>
                  <a:pt x="36" y="1642"/>
                  <a:pt x="1" y="1865"/>
                  <a:pt x="117" y="1990"/>
                </a:cubicBezTo>
                <a:cubicBezTo>
                  <a:pt x="206" y="2106"/>
                  <a:pt x="366" y="2124"/>
                  <a:pt x="509" y="2133"/>
                </a:cubicBezTo>
                <a:cubicBezTo>
                  <a:pt x="1774" y="2237"/>
                  <a:pt x="3040" y="2291"/>
                  <a:pt x="4302" y="2291"/>
                </a:cubicBezTo>
                <a:cubicBezTo>
                  <a:pt x="4873" y="2291"/>
                  <a:pt x="5444" y="2280"/>
                  <a:pt x="6013" y="2257"/>
                </a:cubicBezTo>
                <a:cubicBezTo>
                  <a:pt x="6370" y="2240"/>
                  <a:pt x="6763" y="2213"/>
                  <a:pt x="7021" y="1972"/>
                </a:cubicBezTo>
                <a:cubicBezTo>
                  <a:pt x="6717" y="1687"/>
                  <a:pt x="6299" y="1529"/>
                  <a:pt x="5881" y="1529"/>
                </a:cubicBezTo>
                <a:cubicBezTo>
                  <a:pt x="5724" y="1529"/>
                  <a:pt x="5567" y="1551"/>
                  <a:pt x="5416" y="1597"/>
                </a:cubicBezTo>
                <a:cubicBezTo>
                  <a:pt x="5329" y="1194"/>
                  <a:pt x="4926" y="895"/>
                  <a:pt x="4518" y="895"/>
                </a:cubicBezTo>
                <a:cubicBezTo>
                  <a:pt x="4466" y="895"/>
                  <a:pt x="4414" y="900"/>
                  <a:pt x="4363" y="910"/>
                </a:cubicBezTo>
                <a:cubicBezTo>
                  <a:pt x="4399" y="509"/>
                  <a:pt x="4095" y="99"/>
                  <a:pt x="3694" y="18"/>
                </a:cubicBezTo>
                <a:cubicBezTo>
                  <a:pt x="3634" y="6"/>
                  <a:pt x="3580" y="1"/>
                  <a:pt x="3530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8"/>
          <p:cNvSpPr/>
          <p:nvPr/>
        </p:nvSpPr>
        <p:spPr>
          <a:xfrm>
            <a:off x="-446107" y="2157195"/>
            <a:ext cx="892196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6" name="Google Shape;896;p8"/>
          <p:cNvGrpSpPr/>
          <p:nvPr/>
        </p:nvGrpSpPr>
        <p:grpSpPr>
          <a:xfrm>
            <a:off x="5915288" y="-331817"/>
            <a:ext cx="840467" cy="822335"/>
            <a:chOff x="4118763" y="209958"/>
            <a:chExt cx="840467" cy="822335"/>
          </a:xfrm>
        </p:grpSpPr>
        <p:sp>
          <p:nvSpPr>
            <p:cNvPr id="897" name="Google Shape;897;p8"/>
            <p:cNvSpPr/>
            <p:nvPr/>
          </p:nvSpPr>
          <p:spPr>
            <a:xfrm>
              <a:off x="4118763" y="209958"/>
              <a:ext cx="840467" cy="822335"/>
            </a:xfrm>
            <a:custGeom>
              <a:rect b="b" l="l" r="r" t="t"/>
              <a:pathLst>
                <a:path extrusionOk="0" h="3117" w="3186">
                  <a:moveTo>
                    <a:pt x="1586" y="0"/>
                  </a:moveTo>
                  <a:cubicBezTo>
                    <a:pt x="758" y="0"/>
                    <a:pt x="71" y="657"/>
                    <a:pt x="36" y="1491"/>
                  </a:cubicBezTo>
                  <a:cubicBezTo>
                    <a:pt x="1" y="2357"/>
                    <a:pt x="670" y="3079"/>
                    <a:pt x="1526" y="3115"/>
                  </a:cubicBezTo>
                  <a:cubicBezTo>
                    <a:pt x="1548" y="3116"/>
                    <a:pt x="1570" y="3116"/>
                    <a:pt x="1592" y="3116"/>
                  </a:cubicBezTo>
                  <a:cubicBezTo>
                    <a:pt x="2428" y="3116"/>
                    <a:pt x="3115" y="2459"/>
                    <a:pt x="3150" y="1616"/>
                  </a:cubicBezTo>
                  <a:cubicBezTo>
                    <a:pt x="3186" y="760"/>
                    <a:pt x="2516" y="37"/>
                    <a:pt x="1651" y="1"/>
                  </a:cubicBezTo>
                  <a:cubicBezTo>
                    <a:pt x="1629" y="1"/>
                    <a:pt x="1607" y="0"/>
                    <a:pt x="1586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4238790" y="327617"/>
              <a:ext cx="600409" cy="586741"/>
            </a:xfrm>
            <a:custGeom>
              <a:rect b="b" l="l" r="r" t="t"/>
              <a:pathLst>
                <a:path extrusionOk="0" h="2224" w="2276">
                  <a:moveTo>
                    <a:pt x="1130" y="0"/>
                  </a:moveTo>
                  <a:cubicBezTo>
                    <a:pt x="545" y="0"/>
                    <a:pt x="54" y="473"/>
                    <a:pt x="27" y="1063"/>
                  </a:cubicBezTo>
                  <a:cubicBezTo>
                    <a:pt x="1" y="1679"/>
                    <a:pt x="482" y="2196"/>
                    <a:pt x="1089" y="2223"/>
                  </a:cubicBezTo>
                  <a:cubicBezTo>
                    <a:pt x="1100" y="2223"/>
                    <a:pt x="1112" y="2223"/>
                    <a:pt x="1123" y="2223"/>
                  </a:cubicBezTo>
                  <a:cubicBezTo>
                    <a:pt x="1723" y="2223"/>
                    <a:pt x="2223" y="1757"/>
                    <a:pt x="2249" y="1152"/>
                  </a:cubicBezTo>
                  <a:cubicBezTo>
                    <a:pt x="2276" y="546"/>
                    <a:pt x="1794" y="28"/>
                    <a:pt x="1178" y="2"/>
                  </a:cubicBezTo>
                  <a:cubicBezTo>
                    <a:pt x="1162" y="1"/>
                    <a:pt x="1146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41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4394166" y="478516"/>
              <a:ext cx="289652" cy="285192"/>
            </a:xfrm>
            <a:custGeom>
              <a:rect b="b" l="l" r="r" t="t"/>
              <a:pathLst>
                <a:path extrusionOk="0" h="1081" w="1098">
                  <a:moveTo>
                    <a:pt x="554" y="0"/>
                  </a:moveTo>
                  <a:cubicBezTo>
                    <a:pt x="267" y="0"/>
                    <a:pt x="18" y="220"/>
                    <a:pt x="9" y="518"/>
                  </a:cubicBezTo>
                  <a:cubicBezTo>
                    <a:pt x="1" y="812"/>
                    <a:pt x="232" y="1062"/>
                    <a:pt x="527" y="1080"/>
                  </a:cubicBezTo>
                  <a:cubicBezTo>
                    <a:pt x="532" y="1080"/>
                    <a:pt x="538" y="1080"/>
                    <a:pt x="543" y="1080"/>
                  </a:cubicBezTo>
                  <a:cubicBezTo>
                    <a:pt x="830" y="1080"/>
                    <a:pt x="1071" y="851"/>
                    <a:pt x="1089" y="562"/>
                  </a:cubicBezTo>
                  <a:cubicBezTo>
                    <a:pt x="1098" y="259"/>
                    <a:pt x="866" y="9"/>
                    <a:pt x="571" y="0"/>
                  </a:cubicBezTo>
                  <a:cubicBezTo>
                    <a:pt x="566" y="0"/>
                    <a:pt x="560" y="0"/>
                    <a:pt x="554" y="0"/>
                  </a:cubicBezTo>
                  <a:close/>
                </a:path>
              </a:pathLst>
            </a:custGeom>
            <a:solidFill>
              <a:srgbClr val="FFFFFF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0" name="Google Shape;900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9"/>
          <p:cNvSpPr/>
          <p:nvPr/>
        </p:nvSpPr>
        <p:spPr>
          <a:xfrm>
            <a:off x="-337800" y="-623975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3" name="Google Shape;903;p9"/>
          <p:cNvGrpSpPr/>
          <p:nvPr/>
        </p:nvGrpSpPr>
        <p:grpSpPr>
          <a:xfrm>
            <a:off x="7259245" y="2681361"/>
            <a:ext cx="3076693" cy="3587326"/>
            <a:chOff x="7259245" y="2681361"/>
            <a:chExt cx="3076693" cy="3587326"/>
          </a:xfrm>
        </p:grpSpPr>
        <p:grpSp>
          <p:nvGrpSpPr>
            <p:cNvPr id="904" name="Google Shape;904;p9"/>
            <p:cNvGrpSpPr/>
            <p:nvPr/>
          </p:nvGrpSpPr>
          <p:grpSpPr>
            <a:xfrm rot="-653690">
              <a:off x="8539153" y="3339916"/>
              <a:ext cx="1599994" cy="2234952"/>
              <a:chOff x="3996441" y="87120"/>
              <a:chExt cx="849227" cy="1186243"/>
            </a:xfrm>
          </p:grpSpPr>
          <p:sp>
            <p:nvSpPr>
              <p:cNvPr id="905" name="Google Shape;905;p9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9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9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9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9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9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9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9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9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9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9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6" name="Google Shape;916;p9"/>
            <p:cNvGrpSpPr/>
            <p:nvPr/>
          </p:nvGrpSpPr>
          <p:grpSpPr>
            <a:xfrm rot="10800000">
              <a:off x="7259245" y="4604097"/>
              <a:ext cx="2605790" cy="1664590"/>
              <a:chOff x="5669385" y="-152150"/>
              <a:chExt cx="1383042" cy="883494"/>
            </a:xfrm>
          </p:grpSpPr>
          <p:sp>
            <p:nvSpPr>
              <p:cNvPr id="917" name="Google Shape;917;p9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9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9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9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9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9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9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4" name="Google Shape;924;p9"/>
            <p:cNvGrpSpPr/>
            <p:nvPr/>
          </p:nvGrpSpPr>
          <p:grpSpPr>
            <a:xfrm rot="-5400000">
              <a:off x="8111717" y="3337324"/>
              <a:ext cx="2064563" cy="752637"/>
              <a:chOff x="4953913" y="785386"/>
              <a:chExt cx="1095782" cy="399467"/>
            </a:xfrm>
          </p:grpSpPr>
          <p:sp>
            <p:nvSpPr>
              <p:cNvPr id="925" name="Google Shape;925;p9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9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9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9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29" name="Google Shape;929;p9"/>
          <p:cNvGrpSpPr/>
          <p:nvPr/>
        </p:nvGrpSpPr>
        <p:grpSpPr>
          <a:xfrm>
            <a:off x="-1072461" y="2126055"/>
            <a:ext cx="2988050" cy="5118707"/>
            <a:chOff x="-1072461" y="2126055"/>
            <a:chExt cx="2988050" cy="5118707"/>
          </a:xfrm>
        </p:grpSpPr>
        <p:grpSp>
          <p:nvGrpSpPr>
            <p:cNvPr id="930" name="Google Shape;930;p9"/>
            <p:cNvGrpSpPr/>
            <p:nvPr/>
          </p:nvGrpSpPr>
          <p:grpSpPr>
            <a:xfrm rot="-373500">
              <a:off x="-956004" y="2206215"/>
              <a:ext cx="1600037" cy="2235012"/>
              <a:chOff x="3996441" y="87120"/>
              <a:chExt cx="849227" cy="1186243"/>
            </a:xfrm>
          </p:grpSpPr>
          <p:sp>
            <p:nvSpPr>
              <p:cNvPr id="931" name="Google Shape;931;p9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9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9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9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9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9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9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9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9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9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9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2" name="Google Shape;942;p9"/>
            <p:cNvGrpSpPr/>
            <p:nvPr/>
          </p:nvGrpSpPr>
          <p:grpSpPr>
            <a:xfrm rot="-3689794">
              <a:off x="-740433" y="4870354"/>
              <a:ext cx="2605749" cy="1664564"/>
              <a:chOff x="5669385" y="-152150"/>
              <a:chExt cx="1383042" cy="883494"/>
            </a:xfrm>
          </p:grpSpPr>
          <p:sp>
            <p:nvSpPr>
              <p:cNvPr id="943" name="Google Shape;943;p9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9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9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9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9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9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9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0" name="Google Shape;950;p9"/>
            <p:cNvGrpSpPr/>
            <p:nvPr/>
          </p:nvGrpSpPr>
          <p:grpSpPr>
            <a:xfrm rot="10592362">
              <a:off x="-614421" y="3671006"/>
              <a:ext cx="1228830" cy="1463922"/>
              <a:chOff x="5806687" y="1410545"/>
              <a:chExt cx="477012" cy="568271"/>
            </a:xfrm>
          </p:grpSpPr>
          <p:sp>
            <p:nvSpPr>
              <p:cNvPr id="951" name="Google Shape;951;p9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9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9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9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55" name="Google Shape;955;p9"/>
          <p:cNvGrpSpPr/>
          <p:nvPr/>
        </p:nvGrpSpPr>
        <p:grpSpPr>
          <a:xfrm>
            <a:off x="5831475" y="-1432142"/>
            <a:ext cx="3913130" cy="2814806"/>
            <a:chOff x="5831475" y="-1432142"/>
            <a:chExt cx="3913130" cy="2814806"/>
          </a:xfrm>
        </p:grpSpPr>
        <p:grpSp>
          <p:nvGrpSpPr>
            <p:cNvPr id="956" name="Google Shape;956;p9"/>
            <p:cNvGrpSpPr/>
            <p:nvPr/>
          </p:nvGrpSpPr>
          <p:grpSpPr>
            <a:xfrm rot="-6013754">
              <a:off x="6273282" y="-1563894"/>
              <a:ext cx="1600070" cy="2235058"/>
              <a:chOff x="3996441" y="87120"/>
              <a:chExt cx="849227" cy="1186243"/>
            </a:xfrm>
          </p:grpSpPr>
          <p:sp>
            <p:nvSpPr>
              <p:cNvPr id="957" name="Google Shape;957;p9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9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9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9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9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9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9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9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9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9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9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8" name="Google Shape;968;p9"/>
            <p:cNvGrpSpPr/>
            <p:nvPr/>
          </p:nvGrpSpPr>
          <p:grpSpPr>
            <a:xfrm>
              <a:off x="7005754" y="-391263"/>
              <a:ext cx="2138241" cy="999056"/>
              <a:chOff x="1889010" y="646259"/>
              <a:chExt cx="944912" cy="441494"/>
            </a:xfrm>
          </p:grpSpPr>
          <p:sp>
            <p:nvSpPr>
              <p:cNvPr id="969" name="Google Shape;969;p9"/>
              <p:cNvSpPr/>
              <p:nvPr/>
            </p:nvSpPr>
            <p:spPr>
              <a:xfrm>
                <a:off x="1889010" y="646259"/>
                <a:ext cx="944912" cy="441494"/>
              </a:xfrm>
              <a:custGeom>
                <a:rect b="b" l="l" r="r" t="t"/>
                <a:pathLst>
                  <a:path extrusionOk="0" h="4360" w="9332">
                    <a:moveTo>
                      <a:pt x="9332" y="1"/>
                    </a:moveTo>
                    <a:cubicBezTo>
                      <a:pt x="8922" y="634"/>
                      <a:pt x="8565" y="1312"/>
                      <a:pt x="8137" y="1937"/>
                    </a:cubicBezTo>
                    <a:cubicBezTo>
                      <a:pt x="7699" y="2561"/>
                      <a:pt x="7200" y="3230"/>
                      <a:pt x="6513" y="3551"/>
                    </a:cubicBezTo>
                    <a:cubicBezTo>
                      <a:pt x="6245" y="3685"/>
                      <a:pt x="5960" y="3819"/>
                      <a:pt x="5665" y="3873"/>
                    </a:cubicBezTo>
                    <a:cubicBezTo>
                      <a:pt x="5533" y="3901"/>
                      <a:pt x="5399" y="3912"/>
                      <a:pt x="5263" y="3912"/>
                    </a:cubicBezTo>
                    <a:cubicBezTo>
                      <a:pt x="5142" y="3912"/>
                      <a:pt x="5020" y="3903"/>
                      <a:pt x="4898" y="3890"/>
                    </a:cubicBezTo>
                    <a:cubicBezTo>
                      <a:pt x="4711" y="3873"/>
                      <a:pt x="4532" y="3846"/>
                      <a:pt x="4354" y="3783"/>
                    </a:cubicBezTo>
                    <a:cubicBezTo>
                      <a:pt x="4167" y="3703"/>
                      <a:pt x="3997" y="3569"/>
                      <a:pt x="3837" y="3444"/>
                    </a:cubicBezTo>
                    <a:cubicBezTo>
                      <a:pt x="3194" y="2927"/>
                      <a:pt x="2570" y="2383"/>
                      <a:pt x="1972" y="1812"/>
                    </a:cubicBezTo>
                    <a:cubicBezTo>
                      <a:pt x="1687" y="1535"/>
                      <a:pt x="1133" y="1018"/>
                      <a:pt x="777" y="831"/>
                    </a:cubicBezTo>
                    <a:lnTo>
                      <a:pt x="1" y="822"/>
                    </a:lnTo>
                    <a:lnTo>
                      <a:pt x="1" y="822"/>
                    </a:lnTo>
                    <a:cubicBezTo>
                      <a:pt x="348" y="1045"/>
                      <a:pt x="679" y="1321"/>
                      <a:pt x="1035" y="1509"/>
                    </a:cubicBezTo>
                    <a:cubicBezTo>
                      <a:pt x="1392" y="1696"/>
                      <a:pt x="1687" y="1981"/>
                      <a:pt x="1972" y="2258"/>
                    </a:cubicBezTo>
                    <a:cubicBezTo>
                      <a:pt x="2570" y="2829"/>
                      <a:pt x="3194" y="3373"/>
                      <a:pt x="3837" y="3890"/>
                    </a:cubicBezTo>
                    <a:cubicBezTo>
                      <a:pt x="3997" y="4024"/>
                      <a:pt x="4167" y="4149"/>
                      <a:pt x="4354" y="4229"/>
                    </a:cubicBezTo>
                    <a:cubicBezTo>
                      <a:pt x="4532" y="4301"/>
                      <a:pt x="4711" y="4328"/>
                      <a:pt x="4898" y="4345"/>
                    </a:cubicBezTo>
                    <a:cubicBezTo>
                      <a:pt x="5018" y="4354"/>
                      <a:pt x="5138" y="4360"/>
                      <a:pt x="5257" y="4360"/>
                    </a:cubicBezTo>
                    <a:cubicBezTo>
                      <a:pt x="5395" y="4360"/>
                      <a:pt x="5531" y="4351"/>
                      <a:pt x="5665" y="4328"/>
                    </a:cubicBezTo>
                    <a:cubicBezTo>
                      <a:pt x="5960" y="4265"/>
                      <a:pt x="6245" y="4140"/>
                      <a:pt x="6513" y="4006"/>
                    </a:cubicBezTo>
                    <a:cubicBezTo>
                      <a:pt x="7200" y="3676"/>
                      <a:pt x="7699" y="3016"/>
                      <a:pt x="8137" y="2383"/>
                    </a:cubicBezTo>
                    <a:cubicBezTo>
                      <a:pt x="8565" y="1758"/>
                      <a:pt x="8922" y="1089"/>
                      <a:pt x="9332" y="447"/>
                    </a:cubicBezTo>
                    <a:lnTo>
                      <a:pt x="9332" y="1"/>
                    </a:lnTo>
                    <a:close/>
                  </a:path>
                </a:pathLst>
              </a:custGeom>
              <a:solidFill>
                <a:srgbClr val="8A63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9"/>
              <p:cNvSpPr/>
              <p:nvPr/>
            </p:nvSpPr>
            <p:spPr>
              <a:xfrm>
                <a:off x="1889010" y="646259"/>
                <a:ext cx="944912" cy="441494"/>
              </a:xfrm>
              <a:custGeom>
                <a:rect b="b" l="l" r="r" t="t"/>
                <a:pathLst>
                  <a:path extrusionOk="0" h="4360" w="9332">
                    <a:moveTo>
                      <a:pt x="9332" y="1"/>
                    </a:moveTo>
                    <a:cubicBezTo>
                      <a:pt x="8922" y="634"/>
                      <a:pt x="8565" y="1312"/>
                      <a:pt x="8137" y="1937"/>
                    </a:cubicBezTo>
                    <a:cubicBezTo>
                      <a:pt x="7699" y="2561"/>
                      <a:pt x="7200" y="3230"/>
                      <a:pt x="6513" y="3551"/>
                    </a:cubicBezTo>
                    <a:cubicBezTo>
                      <a:pt x="6245" y="3685"/>
                      <a:pt x="5960" y="3819"/>
                      <a:pt x="5665" y="3873"/>
                    </a:cubicBezTo>
                    <a:cubicBezTo>
                      <a:pt x="5533" y="3901"/>
                      <a:pt x="5399" y="3912"/>
                      <a:pt x="5263" y="3912"/>
                    </a:cubicBezTo>
                    <a:cubicBezTo>
                      <a:pt x="5142" y="3912"/>
                      <a:pt x="5020" y="3903"/>
                      <a:pt x="4898" y="3890"/>
                    </a:cubicBezTo>
                    <a:cubicBezTo>
                      <a:pt x="4711" y="3873"/>
                      <a:pt x="4532" y="3846"/>
                      <a:pt x="4354" y="3783"/>
                    </a:cubicBezTo>
                    <a:cubicBezTo>
                      <a:pt x="4167" y="3703"/>
                      <a:pt x="3997" y="3569"/>
                      <a:pt x="3837" y="3444"/>
                    </a:cubicBezTo>
                    <a:cubicBezTo>
                      <a:pt x="3194" y="2927"/>
                      <a:pt x="2570" y="2383"/>
                      <a:pt x="1972" y="1812"/>
                    </a:cubicBezTo>
                    <a:cubicBezTo>
                      <a:pt x="1687" y="1535"/>
                      <a:pt x="1133" y="1018"/>
                      <a:pt x="777" y="831"/>
                    </a:cubicBezTo>
                    <a:lnTo>
                      <a:pt x="1" y="822"/>
                    </a:lnTo>
                    <a:lnTo>
                      <a:pt x="1" y="822"/>
                    </a:lnTo>
                    <a:cubicBezTo>
                      <a:pt x="348" y="1045"/>
                      <a:pt x="679" y="1321"/>
                      <a:pt x="1035" y="1509"/>
                    </a:cubicBezTo>
                    <a:cubicBezTo>
                      <a:pt x="1392" y="1696"/>
                      <a:pt x="1687" y="1981"/>
                      <a:pt x="1972" y="2258"/>
                    </a:cubicBezTo>
                    <a:cubicBezTo>
                      <a:pt x="2570" y="2829"/>
                      <a:pt x="3194" y="3373"/>
                      <a:pt x="3837" y="3890"/>
                    </a:cubicBezTo>
                    <a:cubicBezTo>
                      <a:pt x="3997" y="4024"/>
                      <a:pt x="4167" y="4149"/>
                      <a:pt x="4354" y="4229"/>
                    </a:cubicBezTo>
                    <a:cubicBezTo>
                      <a:pt x="4532" y="4301"/>
                      <a:pt x="4711" y="4328"/>
                      <a:pt x="4898" y="4345"/>
                    </a:cubicBezTo>
                    <a:cubicBezTo>
                      <a:pt x="5018" y="4354"/>
                      <a:pt x="5138" y="4360"/>
                      <a:pt x="5257" y="4360"/>
                    </a:cubicBezTo>
                    <a:cubicBezTo>
                      <a:pt x="5395" y="4360"/>
                      <a:pt x="5531" y="4351"/>
                      <a:pt x="5665" y="4328"/>
                    </a:cubicBezTo>
                    <a:cubicBezTo>
                      <a:pt x="5960" y="4265"/>
                      <a:pt x="6245" y="4140"/>
                      <a:pt x="6513" y="4006"/>
                    </a:cubicBezTo>
                    <a:cubicBezTo>
                      <a:pt x="7200" y="3676"/>
                      <a:pt x="7699" y="3016"/>
                      <a:pt x="8137" y="2383"/>
                    </a:cubicBezTo>
                    <a:cubicBezTo>
                      <a:pt x="8565" y="1758"/>
                      <a:pt x="8922" y="1089"/>
                      <a:pt x="9332" y="447"/>
                    </a:cubicBezTo>
                    <a:lnTo>
                      <a:pt x="93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9"/>
              <p:cNvSpPr/>
              <p:nvPr/>
            </p:nvSpPr>
            <p:spPr>
              <a:xfrm>
                <a:off x="1889010" y="668839"/>
                <a:ext cx="944912" cy="418913"/>
              </a:xfrm>
              <a:custGeom>
                <a:rect b="b" l="l" r="r" t="t"/>
                <a:pathLst>
                  <a:path extrusionOk="0" h="4137" w="9332">
                    <a:moveTo>
                      <a:pt x="9332" y="1"/>
                    </a:moveTo>
                    <a:cubicBezTo>
                      <a:pt x="8797" y="1089"/>
                      <a:pt x="8110" y="2106"/>
                      <a:pt x="7280" y="3007"/>
                    </a:cubicBezTo>
                    <a:cubicBezTo>
                      <a:pt x="7111" y="3186"/>
                      <a:pt x="6932" y="3364"/>
                      <a:pt x="6727" y="3498"/>
                    </a:cubicBezTo>
                    <a:cubicBezTo>
                      <a:pt x="6442" y="3676"/>
                      <a:pt x="6111" y="3748"/>
                      <a:pt x="5781" y="3801"/>
                    </a:cubicBezTo>
                    <a:cubicBezTo>
                      <a:pt x="5555" y="3841"/>
                      <a:pt x="5323" y="3870"/>
                      <a:pt x="5094" y="3870"/>
                    </a:cubicBezTo>
                    <a:cubicBezTo>
                      <a:pt x="4916" y="3870"/>
                      <a:pt x="4739" y="3853"/>
                      <a:pt x="4568" y="3810"/>
                    </a:cubicBezTo>
                    <a:cubicBezTo>
                      <a:pt x="3944" y="3641"/>
                      <a:pt x="3462" y="3159"/>
                      <a:pt x="2989" y="2713"/>
                    </a:cubicBezTo>
                    <a:cubicBezTo>
                      <a:pt x="2168" y="1928"/>
                      <a:pt x="1285" y="1223"/>
                      <a:pt x="331" y="608"/>
                    </a:cubicBezTo>
                    <a:lnTo>
                      <a:pt x="1" y="599"/>
                    </a:lnTo>
                    <a:lnTo>
                      <a:pt x="1" y="599"/>
                    </a:lnTo>
                    <a:cubicBezTo>
                      <a:pt x="348" y="822"/>
                      <a:pt x="679" y="1098"/>
                      <a:pt x="1035" y="1286"/>
                    </a:cubicBezTo>
                    <a:cubicBezTo>
                      <a:pt x="1392" y="1473"/>
                      <a:pt x="1687" y="1758"/>
                      <a:pt x="1972" y="2035"/>
                    </a:cubicBezTo>
                    <a:cubicBezTo>
                      <a:pt x="2570" y="2606"/>
                      <a:pt x="3194" y="3150"/>
                      <a:pt x="3837" y="3667"/>
                    </a:cubicBezTo>
                    <a:cubicBezTo>
                      <a:pt x="3997" y="3801"/>
                      <a:pt x="4167" y="3926"/>
                      <a:pt x="4354" y="4006"/>
                    </a:cubicBezTo>
                    <a:cubicBezTo>
                      <a:pt x="4532" y="4078"/>
                      <a:pt x="4711" y="4105"/>
                      <a:pt x="4898" y="4122"/>
                    </a:cubicBezTo>
                    <a:cubicBezTo>
                      <a:pt x="5018" y="4131"/>
                      <a:pt x="5138" y="4137"/>
                      <a:pt x="5257" y="4137"/>
                    </a:cubicBezTo>
                    <a:cubicBezTo>
                      <a:pt x="5395" y="4137"/>
                      <a:pt x="5531" y="4128"/>
                      <a:pt x="5665" y="4105"/>
                    </a:cubicBezTo>
                    <a:cubicBezTo>
                      <a:pt x="5960" y="4042"/>
                      <a:pt x="6245" y="3917"/>
                      <a:pt x="6513" y="3783"/>
                    </a:cubicBezTo>
                    <a:cubicBezTo>
                      <a:pt x="7200" y="3453"/>
                      <a:pt x="7699" y="2793"/>
                      <a:pt x="8137" y="2160"/>
                    </a:cubicBezTo>
                    <a:cubicBezTo>
                      <a:pt x="8565" y="1535"/>
                      <a:pt x="8922" y="866"/>
                      <a:pt x="9332" y="224"/>
                    </a:cubicBezTo>
                    <a:lnTo>
                      <a:pt x="9332" y="1"/>
                    </a:ln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2" name="Google Shape;972;p9"/>
            <p:cNvGrpSpPr/>
            <p:nvPr/>
          </p:nvGrpSpPr>
          <p:grpSpPr>
            <a:xfrm rot="-655394">
              <a:off x="8234113" y="-186015"/>
              <a:ext cx="1385610" cy="1450537"/>
              <a:chOff x="6541903" y="866189"/>
              <a:chExt cx="510528" cy="534450"/>
            </a:xfrm>
          </p:grpSpPr>
          <p:sp>
            <p:nvSpPr>
              <p:cNvPr id="973" name="Google Shape;973;p9"/>
              <p:cNvSpPr/>
              <p:nvPr/>
            </p:nvSpPr>
            <p:spPr>
              <a:xfrm>
                <a:off x="6541903" y="866189"/>
                <a:ext cx="510528" cy="534450"/>
              </a:xfrm>
              <a:custGeom>
                <a:rect b="b" l="l" r="r" t="t"/>
                <a:pathLst>
                  <a:path extrusionOk="0" h="5278" w="5042">
                    <a:moveTo>
                      <a:pt x="3760" y="1"/>
                    </a:moveTo>
                    <a:cubicBezTo>
                      <a:pt x="3713" y="1"/>
                      <a:pt x="3669" y="5"/>
                      <a:pt x="3632" y="15"/>
                    </a:cubicBezTo>
                    <a:cubicBezTo>
                      <a:pt x="2829" y="229"/>
                      <a:pt x="2240" y="933"/>
                      <a:pt x="1883" y="1683"/>
                    </a:cubicBezTo>
                    <a:cubicBezTo>
                      <a:pt x="1526" y="2432"/>
                      <a:pt x="1339" y="3253"/>
                      <a:pt x="1000" y="4020"/>
                    </a:cubicBezTo>
                    <a:cubicBezTo>
                      <a:pt x="777" y="4529"/>
                      <a:pt x="438" y="4921"/>
                      <a:pt x="1" y="5278"/>
                    </a:cubicBezTo>
                    <a:cubicBezTo>
                      <a:pt x="1339" y="4725"/>
                      <a:pt x="2731" y="4109"/>
                      <a:pt x="3605" y="2950"/>
                    </a:cubicBezTo>
                    <a:cubicBezTo>
                      <a:pt x="4078" y="2334"/>
                      <a:pt x="4399" y="1567"/>
                      <a:pt x="5041" y="1130"/>
                    </a:cubicBezTo>
                    <a:cubicBezTo>
                      <a:pt x="4970" y="701"/>
                      <a:pt x="4667" y="362"/>
                      <a:pt x="4292" y="139"/>
                    </a:cubicBezTo>
                    <a:cubicBezTo>
                      <a:pt x="4165" y="62"/>
                      <a:pt x="3937" y="1"/>
                      <a:pt x="37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9"/>
              <p:cNvSpPr/>
              <p:nvPr/>
            </p:nvSpPr>
            <p:spPr>
              <a:xfrm>
                <a:off x="6623212" y="874795"/>
                <a:ext cx="418386" cy="471669"/>
              </a:xfrm>
              <a:custGeom>
                <a:rect b="b" l="l" r="r" t="t"/>
                <a:pathLst>
                  <a:path extrusionOk="0" h="4658" w="4132">
                    <a:moveTo>
                      <a:pt x="3382" y="1"/>
                    </a:moveTo>
                    <a:cubicBezTo>
                      <a:pt x="3177" y="224"/>
                      <a:pt x="2998" y="474"/>
                      <a:pt x="2855" y="750"/>
                    </a:cubicBezTo>
                    <a:cubicBezTo>
                      <a:pt x="2873" y="509"/>
                      <a:pt x="2927" y="269"/>
                      <a:pt x="3025" y="54"/>
                    </a:cubicBezTo>
                    <a:lnTo>
                      <a:pt x="3025" y="54"/>
                    </a:lnTo>
                    <a:cubicBezTo>
                      <a:pt x="2820" y="376"/>
                      <a:pt x="2695" y="741"/>
                      <a:pt x="2570" y="1107"/>
                    </a:cubicBezTo>
                    <a:cubicBezTo>
                      <a:pt x="2606" y="839"/>
                      <a:pt x="2632" y="563"/>
                      <a:pt x="2659" y="295"/>
                    </a:cubicBezTo>
                    <a:lnTo>
                      <a:pt x="2659" y="295"/>
                    </a:lnTo>
                    <a:cubicBezTo>
                      <a:pt x="2418" y="750"/>
                      <a:pt x="2222" y="1232"/>
                      <a:pt x="2088" y="1732"/>
                    </a:cubicBezTo>
                    <a:cubicBezTo>
                      <a:pt x="2035" y="1419"/>
                      <a:pt x="2061" y="1098"/>
                      <a:pt x="2106" y="786"/>
                    </a:cubicBezTo>
                    <a:lnTo>
                      <a:pt x="2106" y="786"/>
                    </a:lnTo>
                    <a:cubicBezTo>
                      <a:pt x="1874" y="1250"/>
                      <a:pt x="1740" y="1758"/>
                      <a:pt x="1696" y="2276"/>
                    </a:cubicBezTo>
                    <a:cubicBezTo>
                      <a:pt x="1615" y="1928"/>
                      <a:pt x="1580" y="1571"/>
                      <a:pt x="1589" y="1214"/>
                    </a:cubicBezTo>
                    <a:lnTo>
                      <a:pt x="1589" y="1214"/>
                    </a:lnTo>
                    <a:cubicBezTo>
                      <a:pt x="1419" y="1696"/>
                      <a:pt x="1348" y="2213"/>
                      <a:pt x="1375" y="2722"/>
                    </a:cubicBezTo>
                    <a:cubicBezTo>
                      <a:pt x="1268" y="2410"/>
                      <a:pt x="1196" y="2088"/>
                      <a:pt x="1160" y="1767"/>
                    </a:cubicBezTo>
                    <a:cubicBezTo>
                      <a:pt x="1071" y="2213"/>
                      <a:pt x="1036" y="2677"/>
                      <a:pt x="1053" y="3132"/>
                    </a:cubicBezTo>
                    <a:cubicBezTo>
                      <a:pt x="1000" y="2918"/>
                      <a:pt x="937" y="2731"/>
                      <a:pt x="937" y="2517"/>
                    </a:cubicBezTo>
                    <a:cubicBezTo>
                      <a:pt x="920" y="2856"/>
                      <a:pt x="893" y="3204"/>
                      <a:pt x="875" y="3551"/>
                    </a:cubicBezTo>
                    <a:lnTo>
                      <a:pt x="786" y="2900"/>
                    </a:lnTo>
                    <a:cubicBezTo>
                      <a:pt x="741" y="3248"/>
                      <a:pt x="688" y="3587"/>
                      <a:pt x="625" y="3926"/>
                    </a:cubicBezTo>
                    <a:cubicBezTo>
                      <a:pt x="607" y="3721"/>
                      <a:pt x="607" y="3507"/>
                      <a:pt x="616" y="3302"/>
                    </a:cubicBezTo>
                    <a:lnTo>
                      <a:pt x="616" y="3302"/>
                    </a:lnTo>
                    <a:cubicBezTo>
                      <a:pt x="572" y="3801"/>
                      <a:pt x="340" y="4292"/>
                      <a:pt x="1" y="4658"/>
                    </a:cubicBezTo>
                    <a:cubicBezTo>
                      <a:pt x="509" y="4568"/>
                      <a:pt x="991" y="4328"/>
                      <a:pt x="1375" y="3980"/>
                    </a:cubicBezTo>
                    <a:lnTo>
                      <a:pt x="1375" y="3980"/>
                    </a:lnTo>
                    <a:cubicBezTo>
                      <a:pt x="1187" y="4060"/>
                      <a:pt x="991" y="4105"/>
                      <a:pt x="795" y="4113"/>
                    </a:cubicBezTo>
                    <a:cubicBezTo>
                      <a:pt x="1223" y="3899"/>
                      <a:pt x="1651" y="3694"/>
                      <a:pt x="2070" y="3489"/>
                    </a:cubicBezTo>
                    <a:lnTo>
                      <a:pt x="2070" y="3489"/>
                    </a:lnTo>
                    <a:cubicBezTo>
                      <a:pt x="1776" y="3498"/>
                      <a:pt x="1482" y="3569"/>
                      <a:pt x="1205" y="3676"/>
                    </a:cubicBezTo>
                    <a:lnTo>
                      <a:pt x="2427" y="3043"/>
                    </a:lnTo>
                    <a:lnTo>
                      <a:pt x="2427" y="3043"/>
                    </a:lnTo>
                    <a:cubicBezTo>
                      <a:pt x="2160" y="3096"/>
                      <a:pt x="1901" y="3159"/>
                      <a:pt x="1642" y="3230"/>
                    </a:cubicBezTo>
                    <a:cubicBezTo>
                      <a:pt x="1972" y="3043"/>
                      <a:pt x="2320" y="2865"/>
                      <a:pt x="2668" y="2704"/>
                    </a:cubicBezTo>
                    <a:lnTo>
                      <a:pt x="2668" y="2704"/>
                    </a:lnTo>
                    <a:cubicBezTo>
                      <a:pt x="2347" y="2731"/>
                      <a:pt x="2026" y="2820"/>
                      <a:pt x="1722" y="2918"/>
                    </a:cubicBezTo>
                    <a:cubicBezTo>
                      <a:pt x="2142" y="2686"/>
                      <a:pt x="2570" y="2454"/>
                      <a:pt x="2998" y="2222"/>
                    </a:cubicBezTo>
                    <a:lnTo>
                      <a:pt x="2998" y="2222"/>
                    </a:lnTo>
                    <a:cubicBezTo>
                      <a:pt x="2650" y="2267"/>
                      <a:pt x="2311" y="2347"/>
                      <a:pt x="1981" y="2463"/>
                    </a:cubicBezTo>
                    <a:cubicBezTo>
                      <a:pt x="2392" y="2195"/>
                      <a:pt x="2811" y="1946"/>
                      <a:pt x="3248" y="1723"/>
                    </a:cubicBezTo>
                    <a:lnTo>
                      <a:pt x="3248" y="1723"/>
                    </a:lnTo>
                    <a:cubicBezTo>
                      <a:pt x="2900" y="1758"/>
                      <a:pt x="2552" y="1848"/>
                      <a:pt x="2231" y="1972"/>
                    </a:cubicBezTo>
                    <a:cubicBezTo>
                      <a:pt x="2615" y="1660"/>
                      <a:pt x="3078" y="1446"/>
                      <a:pt x="3569" y="1357"/>
                    </a:cubicBezTo>
                    <a:cubicBezTo>
                      <a:pt x="3547" y="1356"/>
                      <a:pt x="3524" y="1356"/>
                      <a:pt x="3502" y="1356"/>
                    </a:cubicBezTo>
                    <a:cubicBezTo>
                      <a:pt x="3211" y="1356"/>
                      <a:pt x="2915" y="1409"/>
                      <a:pt x="2641" y="1509"/>
                    </a:cubicBezTo>
                    <a:cubicBezTo>
                      <a:pt x="2980" y="1285"/>
                      <a:pt x="3364" y="1134"/>
                      <a:pt x="3765" y="1054"/>
                    </a:cubicBezTo>
                    <a:cubicBezTo>
                      <a:pt x="3616" y="1021"/>
                      <a:pt x="3466" y="1005"/>
                      <a:pt x="3316" y="1005"/>
                    </a:cubicBezTo>
                    <a:cubicBezTo>
                      <a:pt x="3216" y="1005"/>
                      <a:pt x="3116" y="1013"/>
                      <a:pt x="3016" y="1027"/>
                    </a:cubicBezTo>
                    <a:lnTo>
                      <a:pt x="4131" y="706"/>
                    </a:lnTo>
                    <a:cubicBezTo>
                      <a:pt x="3972" y="654"/>
                      <a:pt x="3808" y="630"/>
                      <a:pt x="3644" y="630"/>
                    </a:cubicBezTo>
                    <a:cubicBezTo>
                      <a:pt x="3523" y="630"/>
                      <a:pt x="3402" y="643"/>
                      <a:pt x="3284" y="670"/>
                    </a:cubicBezTo>
                    <a:cubicBezTo>
                      <a:pt x="3319" y="447"/>
                      <a:pt x="3355" y="224"/>
                      <a:pt x="3382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9"/>
              <p:cNvSpPr/>
              <p:nvPr/>
            </p:nvSpPr>
            <p:spPr>
              <a:xfrm>
                <a:off x="6541903" y="898287"/>
                <a:ext cx="510528" cy="502351"/>
              </a:xfrm>
              <a:custGeom>
                <a:rect b="b" l="l" r="r" t="t"/>
                <a:pathLst>
                  <a:path extrusionOk="0" h="4961" w="5042">
                    <a:moveTo>
                      <a:pt x="4542" y="1"/>
                    </a:moveTo>
                    <a:cubicBezTo>
                      <a:pt x="4283" y="126"/>
                      <a:pt x="4042" y="286"/>
                      <a:pt x="3828" y="474"/>
                    </a:cubicBezTo>
                    <a:cubicBezTo>
                      <a:pt x="3471" y="786"/>
                      <a:pt x="3177" y="1169"/>
                      <a:pt x="2891" y="1553"/>
                    </a:cubicBezTo>
                    <a:cubicBezTo>
                      <a:pt x="2749" y="1740"/>
                      <a:pt x="2606" y="1946"/>
                      <a:pt x="2490" y="2151"/>
                    </a:cubicBezTo>
                    <a:cubicBezTo>
                      <a:pt x="2365" y="2347"/>
                      <a:pt x="2267" y="2561"/>
                      <a:pt x="2151" y="2766"/>
                    </a:cubicBezTo>
                    <a:cubicBezTo>
                      <a:pt x="1678" y="3650"/>
                      <a:pt x="964" y="4443"/>
                      <a:pt x="81" y="4890"/>
                    </a:cubicBezTo>
                    <a:cubicBezTo>
                      <a:pt x="54" y="4916"/>
                      <a:pt x="28" y="4934"/>
                      <a:pt x="1" y="4961"/>
                    </a:cubicBezTo>
                    <a:cubicBezTo>
                      <a:pt x="1339" y="4408"/>
                      <a:pt x="2731" y="3792"/>
                      <a:pt x="3605" y="2633"/>
                    </a:cubicBezTo>
                    <a:cubicBezTo>
                      <a:pt x="4078" y="2017"/>
                      <a:pt x="4399" y="1250"/>
                      <a:pt x="5041" y="813"/>
                    </a:cubicBezTo>
                    <a:cubicBezTo>
                      <a:pt x="4988" y="483"/>
                      <a:pt x="4791" y="206"/>
                      <a:pt x="4542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9"/>
              <p:cNvSpPr/>
              <p:nvPr/>
            </p:nvSpPr>
            <p:spPr>
              <a:xfrm>
                <a:off x="6541903" y="887453"/>
                <a:ext cx="470734" cy="513186"/>
              </a:xfrm>
              <a:custGeom>
                <a:rect b="b" l="l" r="r" t="t"/>
                <a:pathLst>
                  <a:path extrusionOk="0" h="5068" w="4649">
                    <a:moveTo>
                      <a:pt x="4399" y="1"/>
                    </a:moveTo>
                    <a:cubicBezTo>
                      <a:pt x="3400" y="625"/>
                      <a:pt x="2686" y="1651"/>
                      <a:pt x="2071" y="2668"/>
                    </a:cubicBezTo>
                    <a:cubicBezTo>
                      <a:pt x="1740" y="3212"/>
                      <a:pt x="1419" y="3765"/>
                      <a:pt x="991" y="4238"/>
                    </a:cubicBezTo>
                    <a:cubicBezTo>
                      <a:pt x="759" y="4488"/>
                      <a:pt x="500" y="4711"/>
                      <a:pt x="206" y="4889"/>
                    </a:cubicBezTo>
                    <a:cubicBezTo>
                      <a:pt x="144" y="4943"/>
                      <a:pt x="72" y="5005"/>
                      <a:pt x="1" y="5068"/>
                    </a:cubicBezTo>
                    <a:cubicBezTo>
                      <a:pt x="197" y="4988"/>
                      <a:pt x="384" y="4907"/>
                      <a:pt x="581" y="4827"/>
                    </a:cubicBezTo>
                    <a:cubicBezTo>
                      <a:pt x="1143" y="4417"/>
                      <a:pt x="1607" y="3837"/>
                      <a:pt x="1981" y="3239"/>
                    </a:cubicBezTo>
                    <a:cubicBezTo>
                      <a:pt x="2552" y="2356"/>
                      <a:pt x="3034" y="1384"/>
                      <a:pt x="3819" y="697"/>
                    </a:cubicBezTo>
                    <a:cubicBezTo>
                      <a:pt x="4060" y="482"/>
                      <a:pt x="4345" y="295"/>
                      <a:pt x="4649" y="206"/>
                    </a:cubicBezTo>
                    <a:cubicBezTo>
                      <a:pt x="4577" y="135"/>
                      <a:pt x="4488" y="63"/>
                      <a:pt x="43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77" name="Google Shape;977;p9"/>
          <p:cNvGrpSpPr/>
          <p:nvPr/>
        </p:nvGrpSpPr>
        <p:grpSpPr>
          <a:xfrm>
            <a:off x="-949798" y="-1240305"/>
            <a:ext cx="4886148" cy="2697128"/>
            <a:chOff x="-949798" y="-1240305"/>
            <a:chExt cx="4886148" cy="2697128"/>
          </a:xfrm>
        </p:grpSpPr>
        <p:grpSp>
          <p:nvGrpSpPr>
            <p:cNvPr id="978" name="Google Shape;978;p9"/>
            <p:cNvGrpSpPr/>
            <p:nvPr/>
          </p:nvGrpSpPr>
          <p:grpSpPr>
            <a:xfrm rot="5400000">
              <a:off x="2018835" y="-1557479"/>
              <a:ext cx="1600029" cy="2235001"/>
              <a:chOff x="3996441" y="87120"/>
              <a:chExt cx="849227" cy="1186243"/>
            </a:xfrm>
          </p:grpSpPr>
          <p:sp>
            <p:nvSpPr>
              <p:cNvPr id="979" name="Google Shape;979;p9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9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9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9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9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9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9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9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9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9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9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0" name="Google Shape;990;p9"/>
            <p:cNvGrpSpPr/>
            <p:nvPr/>
          </p:nvGrpSpPr>
          <p:grpSpPr>
            <a:xfrm rot="-594063">
              <a:off x="-527207" y="-194896"/>
              <a:ext cx="2986713" cy="802225"/>
              <a:chOff x="915235" y="704077"/>
              <a:chExt cx="1319859" cy="354511"/>
            </a:xfrm>
          </p:grpSpPr>
          <p:sp>
            <p:nvSpPr>
              <p:cNvPr id="991" name="Google Shape;991;p9"/>
              <p:cNvSpPr/>
              <p:nvPr/>
            </p:nvSpPr>
            <p:spPr>
              <a:xfrm>
                <a:off x="915235" y="704077"/>
                <a:ext cx="1319859" cy="354511"/>
              </a:xfrm>
              <a:custGeom>
                <a:rect b="b" l="l" r="r" t="t"/>
                <a:pathLst>
                  <a:path extrusionOk="0" h="3501" w="13035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28"/>
                      <a:pt x="2365" y="2534"/>
                      <a:pt x="3988" y="3087"/>
                    </a:cubicBezTo>
                    <a:cubicBezTo>
                      <a:pt x="4794" y="3362"/>
                      <a:pt x="5645" y="3500"/>
                      <a:pt x="6495" y="3500"/>
                    </a:cubicBezTo>
                    <a:cubicBezTo>
                      <a:pt x="7385" y="3500"/>
                      <a:pt x="8274" y="3349"/>
                      <a:pt x="9109" y="3043"/>
                    </a:cubicBezTo>
                    <a:cubicBezTo>
                      <a:pt x="10635" y="2490"/>
                      <a:pt x="11919" y="1473"/>
                      <a:pt x="13034" y="286"/>
                    </a:cubicBezTo>
                    <a:lnTo>
                      <a:pt x="12651" y="277"/>
                    </a:lnTo>
                    <a:cubicBezTo>
                      <a:pt x="11625" y="1303"/>
                      <a:pt x="10456" y="2178"/>
                      <a:pt x="9100" y="2677"/>
                    </a:cubicBezTo>
                    <a:cubicBezTo>
                      <a:pt x="8270" y="2983"/>
                      <a:pt x="7388" y="3135"/>
                      <a:pt x="6506" y="3135"/>
                    </a:cubicBezTo>
                    <a:cubicBezTo>
                      <a:pt x="5664" y="3135"/>
                      <a:pt x="4821" y="2996"/>
                      <a:pt x="4024" y="2722"/>
                    </a:cubicBezTo>
                    <a:cubicBezTo>
                      <a:pt x="2552" y="2213"/>
                      <a:pt x="1250" y="1250"/>
                      <a:pt x="322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9"/>
              <p:cNvSpPr/>
              <p:nvPr/>
            </p:nvSpPr>
            <p:spPr>
              <a:xfrm>
                <a:off x="915235" y="704077"/>
                <a:ext cx="1319859" cy="354511"/>
              </a:xfrm>
              <a:custGeom>
                <a:rect b="b" l="l" r="r" t="t"/>
                <a:pathLst>
                  <a:path extrusionOk="0" h="3501" w="13035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28"/>
                      <a:pt x="2365" y="2534"/>
                      <a:pt x="3988" y="3087"/>
                    </a:cubicBezTo>
                    <a:cubicBezTo>
                      <a:pt x="4794" y="3362"/>
                      <a:pt x="5645" y="3500"/>
                      <a:pt x="6495" y="3500"/>
                    </a:cubicBezTo>
                    <a:cubicBezTo>
                      <a:pt x="7385" y="3500"/>
                      <a:pt x="8274" y="3349"/>
                      <a:pt x="9109" y="3043"/>
                    </a:cubicBezTo>
                    <a:cubicBezTo>
                      <a:pt x="10635" y="2490"/>
                      <a:pt x="11919" y="1473"/>
                      <a:pt x="13034" y="286"/>
                    </a:cubicBezTo>
                    <a:lnTo>
                      <a:pt x="12713" y="277"/>
                    </a:lnTo>
                    <a:cubicBezTo>
                      <a:pt x="12490" y="554"/>
                      <a:pt x="12249" y="804"/>
                      <a:pt x="11991" y="1045"/>
                    </a:cubicBezTo>
                    <a:cubicBezTo>
                      <a:pt x="11652" y="1357"/>
                      <a:pt x="11286" y="1624"/>
                      <a:pt x="10920" y="1901"/>
                    </a:cubicBezTo>
                    <a:cubicBezTo>
                      <a:pt x="10581" y="2151"/>
                      <a:pt x="10224" y="2409"/>
                      <a:pt x="9841" y="2570"/>
                    </a:cubicBezTo>
                    <a:cubicBezTo>
                      <a:pt x="8767" y="3034"/>
                      <a:pt x="7591" y="3384"/>
                      <a:pt x="6432" y="3384"/>
                    </a:cubicBezTo>
                    <a:cubicBezTo>
                      <a:pt x="6030" y="3384"/>
                      <a:pt x="5630" y="3342"/>
                      <a:pt x="5237" y="3248"/>
                    </a:cubicBezTo>
                    <a:cubicBezTo>
                      <a:pt x="3890" y="2927"/>
                      <a:pt x="2543" y="2427"/>
                      <a:pt x="1508" y="1508"/>
                    </a:cubicBezTo>
                    <a:cubicBezTo>
                      <a:pt x="1267" y="1294"/>
                      <a:pt x="1053" y="1062"/>
                      <a:pt x="839" y="830"/>
                    </a:cubicBezTo>
                    <a:cubicBezTo>
                      <a:pt x="598" y="572"/>
                      <a:pt x="366" y="304"/>
                      <a:pt x="197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3" name="Google Shape;993;p9"/>
            <p:cNvGrpSpPr/>
            <p:nvPr/>
          </p:nvGrpSpPr>
          <p:grpSpPr>
            <a:xfrm rot="9331052">
              <a:off x="-558620" y="-1009244"/>
              <a:ext cx="1600032" cy="2235005"/>
              <a:chOff x="3996441" y="87120"/>
              <a:chExt cx="849227" cy="1186243"/>
            </a:xfrm>
          </p:grpSpPr>
          <p:sp>
            <p:nvSpPr>
              <p:cNvPr id="994" name="Google Shape;994;p9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9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9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9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9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9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9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9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9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9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9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5" name="Google Shape;1005;p9"/>
            <p:cNvGrpSpPr/>
            <p:nvPr/>
          </p:nvGrpSpPr>
          <p:grpSpPr>
            <a:xfrm rot="-5718721">
              <a:off x="588726" y="-793607"/>
              <a:ext cx="1228862" cy="1463960"/>
              <a:chOff x="5806687" y="1410545"/>
              <a:chExt cx="477012" cy="568271"/>
            </a:xfrm>
          </p:grpSpPr>
          <p:sp>
            <p:nvSpPr>
              <p:cNvPr id="1006" name="Google Shape;1006;p9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9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9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9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0" name="Google Shape;1010;p9"/>
          <p:cNvSpPr/>
          <p:nvPr/>
        </p:nvSpPr>
        <p:spPr>
          <a:xfrm>
            <a:off x="-434000" y="1698456"/>
            <a:ext cx="1186104" cy="386984"/>
          </a:xfrm>
          <a:custGeom>
            <a:rect b="b" l="l" r="r" t="t"/>
            <a:pathLst>
              <a:path extrusionOk="0" h="2291" w="7022">
                <a:moveTo>
                  <a:pt x="3530" y="1"/>
                </a:moveTo>
                <a:cubicBezTo>
                  <a:pt x="3132" y="1"/>
                  <a:pt x="3014" y="349"/>
                  <a:pt x="2713" y="571"/>
                </a:cubicBezTo>
                <a:cubicBezTo>
                  <a:pt x="2713" y="571"/>
                  <a:pt x="2713" y="571"/>
                  <a:pt x="2713" y="571"/>
                </a:cubicBezTo>
                <a:lnTo>
                  <a:pt x="2713" y="571"/>
                </a:lnTo>
                <a:cubicBezTo>
                  <a:pt x="2702" y="571"/>
                  <a:pt x="1551" y="1216"/>
                  <a:pt x="1928" y="1312"/>
                </a:cubicBezTo>
                <a:cubicBezTo>
                  <a:pt x="1694" y="1253"/>
                  <a:pt x="1455" y="1224"/>
                  <a:pt x="1217" y="1224"/>
                </a:cubicBezTo>
                <a:cubicBezTo>
                  <a:pt x="1018" y="1224"/>
                  <a:pt x="820" y="1244"/>
                  <a:pt x="625" y="1285"/>
                </a:cubicBezTo>
                <a:cubicBezTo>
                  <a:pt x="456" y="1330"/>
                  <a:pt x="277" y="1383"/>
                  <a:pt x="161" y="1517"/>
                </a:cubicBezTo>
                <a:cubicBezTo>
                  <a:pt x="36" y="1642"/>
                  <a:pt x="1" y="1865"/>
                  <a:pt x="117" y="1990"/>
                </a:cubicBezTo>
                <a:cubicBezTo>
                  <a:pt x="206" y="2106"/>
                  <a:pt x="366" y="2124"/>
                  <a:pt x="509" y="2133"/>
                </a:cubicBezTo>
                <a:cubicBezTo>
                  <a:pt x="1774" y="2237"/>
                  <a:pt x="3040" y="2291"/>
                  <a:pt x="4302" y="2291"/>
                </a:cubicBezTo>
                <a:cubicBezTo>
                  <a:pt x="4873" y="2291"/>
                  <a:pt x="5444" y="2280"/>
                  <a:pt x="6013" y="2257"/>
                </a:cubicBezTo>
                <a:cubicBezTo>
                  <a:pt x="6370" y="2240"/>
                  <a:pt x="6763" y="2213"/>
                  <a:pt x="7021" y="1972"/>
                </a:cubicBezTo>
                <a:cubicBezTo>
                  <a:pt x="6717" y="1687"/>
                  <a:pt x="6299" y="1529"/>
                  <a:pt x="5881" y="1529"/>
                </a:cubicBezTo>
                <a:cubicBezTo>
                  <a:pt x="5724" y="1529"/>
                  <a:pt x="5567" y="1551"/>
                  <a:pt x="5416" y="1597"/>
                </a:cubicBezTo>
                <a:cubicBezTo>
                  <a:pt x="5329" y="1194"/>
                  <a:pt x="4926" y="895"/>
                  <a:pt x="4518" y="895"/>
                </a:cubicBezTo>
                <a:cubicBezTo>
                  <a:pt x="4466" y="895"/>
                  <a:pt x="4414" y="900"/>
                  <a:pt x="4363" y="910"/>
                </a:cubicBezTo>
                <a:cubicBezTo>
                  <a:pt x="4399" y="509"/>
                  <a:pt x="4095" y="99"/>
                  <a:pt x="3694" y="18"/>
                </a:cubicBezTo>
                <a:cubicBezTo>
                  <a:pt x="3634" y="6"/>
                  <a:pt x="3580" y="1"/>
                  <a:pt x="3530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9"/>
          <p:cNvSpPr/>
          <p:nvPr/>
        </p:nvSpPr>
        <p:spPr>
          <a:xfrm>
            <a:off x="8307318" y="2085445"/>
            <a:ext cx="892196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9"/>
          <p:cNvSpPr/>
          <p:nvPr/>
        </p:nvSpPr>
        <p:spPr>
          <a:xfrm>
            <a:off x="1861006" y="4494869"/>
            <a:ext cx="813820" cy="381072"/>
          </a:xfrm>
          <a:custGeom>
            <a:rect b="b" l="l" r="r" t="t"/>
            <a:pathLst>
              <a:path extrusionOk="0" h="2256" w="4818">
                <a:moveTo>
                  <a:pt x="1601" y="0"/>
                </a:moveTo>
                <a:cubicBezTo>
                  <a:pt x="1436" y="0"/>
                  <a:pt x="1268" y="46"/>
                  <a:pt x="1133" y="140"/>
                </a:cubicBezTo>
                <a:cubicBezTo>
                  <a:pt x="768" y="417"/>
                  <a:pt x="527" y="1246"/>
                  <a:pt x="821" y="1612"/>
                </a:cubicBezTo>
                <a:cubicBezTo>
                  <a:pt x="661" y="1621"/>
                  <a:pt x="491" y="1639"/>
                  <a:pt x="339" y="1683"/>
                </a:cubicBezTo>
                <a:cubicBezTo>
                  <a:pt x="232" y="1719"/>
                  <a:pt x="125" y="1764"/>
                  <a:pt x="63" y="1853"/>
                </a:cubicBezTo>
                <a:cubicBezTo>
                  <a:pt x="0" y="1933"/>
                  <a:pt x="0" y="2076"/>
                  <a:pt x="90" y="2138"/>
                </a:cubicBezTo>
                <a:cubicBezTo>
                  <a:pt x="134" y="2165"/>
                  <a:pt x="188" y="2174"/>
                  <a:pt x="241" y="2174"/>
                </a:cubicBezTo>
                <a:cubicBezTo>
                  <a:pt x="850" y="2229"/>
                  <a:pt x="1461" y="2256"/>
                  <a:pt x="2071" y="2256"/>
                </a:cubicBezTo>
                <a:cubicBezTo>
                  <a:pt x="2855" y="2256"/>
                  <a:pt x="3639" y="2211"/>
                  <a:pt x="4416" y="2120"/>
                </a:cubicBezTo>
                <a:cubicBezTo>
                  <a:pt x="4532" y="2112"/>
                  <a:pt x="4648" y="2094"/>
                  <a:pt x="4729" y="2013"/>
                </a:cubicBezTo>
                <a:cubicBezTo>
                  <a:pt x="4818" y="1915"/>
                  <a:pt x="4818" y="1755"/>
                  <a:pt x="4746" y="1639"/>
                </a:cubicBezTo>
                <a:cubicBezTo>
                  <a:pt x="4675" y="1532"/>
                  <a:pt x="4550" y="1460"/>
                  <a:pt x="4425" y="1407"/>
                </a:cubicBezTo>
                <a:cubicBezTo>
                  <a:pt x="4276" y="1350"/>
                  <a:pt x="4115" y="1321"/>
                  <a:pt x="3952" y="1321"/>
                </a:cubicBezTo>
                <a:cubicBezTo>
                  <a:pt x="3782" y="1321"/>
                  <a:pt x="3612" y="1352"/>
                  <a:pt x="3453" y="1416"/>
                </a:cubicBezTo>
                <a:cubicBezTo>
                  <a:pt x="3360" y="951"/>
                  <a:pt x="2916" y="674"/>
                  <a:pt x="2468" y="674"/>
                </a:cubicBezTo>
                <a:cubicBezTo>
                  <a:pt x="2401" y="674"/>
                  <a:pt x="2333" y="680"/>
                  <a:pt x="2266" y="693"/>
                </a:cubicBezTo>
                <a:cubicBezTo>
                  <a:pt x="2354" y="244"/>
                  <a:pt x="1984" y="0"/>
                  <a:pt x="1601" y="0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9"/>
          <p:cNvSpPr/>
          <p:nvPr/>
        </p:nvSpPr>
        <p:spPr>
          <a:xfrm flipH="1">
            <a:off x="6289524" y="4554950"/>
            <a:ext cx="840445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4" name="Google Shape;1014;p9"/>
          <p:cNvGrpSpPr/>
          <p:nvPr/>
        </p:nvGrpSpPr>
        <p:grpSpPr>
          <a:xfrm>
            <a:off x="5345738" y="-331817"/>
            <a:ext cx="840467" cy="822335"/>
            <a:chOff x="4118763" y="209958"/>
            <a:chExt cx="840467" cy="822335"/>
          </a:xfrm>
        </p:grpSpPr>
        <p:sp>
          <p:nvSpPr>
            <p:cNvPr id="1015" name="Google Shape;1015;p9"/>
            <p:cNvSpPr/>
            <p:nvPr/>
          </p:nvSpPr>
          <p:spPr>
            <a:xfrm>
              <a:off x="4118763" y="209958"/>
              <a:ext cx="840467" cy="822335"/>
            </a:xfrm>
            <a:custGeom>
              <a:rect b="b" l="l" r="r" t="t"/>
              <a:pathLst>
                <a:path extrusionOk="0" h="3117" w="3186">
                  <a:moveTo>
                    <a:pt x="1586" y="0"/>
                  </a:moveTo>
                  <a:cubicBezTo>
                    <a:pt x="758" y="0"/>
                    <a:pt x="71" y="657"/>
                    <a:pt x="36" y="1491"/>
                  </a:cubicBezTo>
                  <a:cubicBezTo>
                    <a:pt x="1" y="2357"/>
                    <a:pt x="670" y="3079"/>
                    <a:pt x="1526" y="3115"/>
                  </a:cubicBezTo>
                  <a:cubicBezTo>
                    <a:pt x="1548" y="3116"/>
                    <a:pt x="1570" y="3116"/>
                    <a:pt x="1592" y="3116"/>
                  </a:cubicBezTo>
                  <a:cubicBezTo>
                    <a:pt x="2428" y="3116"/>
                    <a:pt x="3115" y="2459"/>
                    <a:pt x="3150" y="1616"/>
                  </a:cubicBezTo>
                  <a:cubicBezTo>
                    <a:pt x="3186" y="760"/>
                    <a:pt x="2516" y="37"/>
                    <a:pt x="1651" y="1"/>
                  </a:cubicBezTo>
                  <a:cubicBezTo>
                    <a:pt x="1629" y="1"/>
                    <a:pt x="1607" y="0"/>
                    <a:pt x="1586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4238790" y="327617"/>
              <a:ext cx="600409" cy="586741"/>
            </a:xfrm>
            <a:custGeom>
              <a:rect b="b" l="l" r="r" t="t"/>
              <a:pathLst>
                <a:path extrusionOk="0" h="2224" w="2276">
                  <a:moveTo>
                    <a:pt x="1130" y="0"/>
                  </a:moveTo>
                  <a:cubicBezTo>
                    <a:pt x="545" y="0"/>
                    <a:pt x="54" y="473"/>
                    <a:pt x="27" y="1063"/>
                  </a:cubicBezTo>
                  <a:cubicBezTo>
                    <a:pt x="1" y="1679"/>
                    <a:pt x="482" y="2196"/>
                    <a:pt x="1089" y="2223"/>
                  </a:cubicBezTo>
                  <a:cubicBezTo>
                    <a:pt x="1100" y="2223"/>
                    <a:pt x="1112" y="2223"/>
                    <a:pt x="1123" y="2223"/>
                  </a:cubicBezTo>
                  <a:cubicBezTo>
                    <a:pt x="1723" y="2223"/>
                    <a:pt x="2223" y="1757"/>
                    <a:pt x="2249" y="1152"/>
                  </a:cubicBezTo>
                  <a:cubicBezTo>
                    <a:pt x="2276" y="546"/>
                    <a:pt x="1794" y="28"/>
                    <a:pt x="1178" y="2"/>
                  </a:cubicBezTo>
                  <a:cubicBezTo>
                    <a:pt x="1162" y="1"/>
                    <a:pt x="1146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41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4394166" y="478516"/>
              <a:ext cx="289652" cy="285192"/>
            </a:xfrm>
            <a:custGeom>
              <a:rect b="b" l="l" r="r" t="t"/>
              <a:pathLst>
                <a:path extrusionOk="0" h="1081" w="1098">
                  <a:moveTo>
                    <a:pt x="554" y="0"/>
                  </a:moveTo>
                  <a:cubicBezTo>
                    <a:pt x="267" y="0"/>
                    <a:pt x="18" y="220"/>
                    <a:pt x="9" y="518"/>
                  </a:cubicBezTo>
                  <a:cubicBezTo>
                    <a:pt x="1" y="812"/>
                    <a:pt x="232" y="1062"/>
                    <a:pt x="527" y="1080"/>
                  </a:cubicBezTo>
                  <a:cubicBezTo>
                    <a:pt x="532" y="1080"/>
                    <a:pt x="538" y="1080"/>
                    <a:pt x="543" y="1080"/>
                  </a:cubicBezTo>
                  <a:cubicBezTo>
                    <a:pt x="830" y="1080"/>
                    <a:pt x="1071" y="851"/>
                    <a:pt x="1089" y="562"/>
                  </a:cubicBezTo>
                  <a:cubicBezTo>
                    <a:pt x="1098" y="259"/>
                    <a:pt x="866" y="9"/>
                    <a:pt x="571" y="0"/>
                  </a:cubicBezTo>
                  <a:cubicBezTo>
                    <a:pt x="566" y="0"/>
                    <a:pt x="560" y="0"/>
                    <a:pt x="554" y="0"/>
                  </a:cubicBezTo>
                  <a:close/>
                </a:path>
              </a:pathLst>
            </a:custGeom>
            <a:solidFill>
              <a:srgbClr val="FFFFFF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8" name="Google Shape;1018;p9"/>
          <p:cNvSpPr txBox="1"/>
          <p:nvPr>
            <p:ph type="title"/>
          </p:nvPr>
        </p:nvSpPr>
        <p:spPr>
          <a:xfrm>
            <a:off x="2241450" y="1416950"/>
            <a:ext cx="4661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9" name="Google Shape;1019;p9"/>
          <p:cNvSpPr txBox="1"/>
          <p:nvPr>
            <p:ph idx="1" type="subTitle"/>
          </p:nvPr>
        </p:nvSpPr>
        <p:spPr>
          <a:xfrm>
            <a:off x="2241550" y="2258750"/>
            <a:ext cx="4661100" cy="1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0"/>
          <p:cNvSpPr/>
          <p:nvPr/>
        </p:nvSpPr>
        <p:spPr>
          <a:xfrm>
            <a:off x="-337800" y="-623975"/>
            <a:ext cx="9819600" cy="6391500"/>
          </a:xfrm>
          <a:prstGeom prst="ellipse">
            <a:avLst/>
          </a:pr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2" name="Google Shape;1022;p10"/>
          <p:cNvGrpSpPr/>
          <p:nvPr/>
        </p:nvGrpSpPr>
        <p:grpSpPr>
          <a:xfrm>
            <a:off x="-1989740" y="-1613087"/>
            <a:ext cx="5974382" cy="3831240"/>
            <a:chOff x="-1989740" y="-1613087"/>
            <a:chExt cx="5974382" cy="3831240"/>
          </a:xfrm>
        </p:grpSpPr>
        <p:grpSp>
          <p:nvGrpSpPr>
            <p:cNvPr id="1023" name="Google Shape;1023;p10"/>
            <p:cNvGrpSpPr/>
            <p:nvPr/>
          </p:nvGrpSpPr>
          <p:grpSpPr>
            <a:xfrm>
              <a:off x="-1989740" y="553563"/>
              <a:ext cx="2605790" cy="1664590"/>
              <a:chOff x="5669385" y="-152150"/>
              <a:chExt cx="1383042" cy="883494"/>
            </a:xfrm>
          </p:grpSpPr>
          <p:sp>
            <p:nvSpPr>
              <p:cNvPr id="1024" name="Google Shape;1024;p10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0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0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10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10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0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0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1" name="Google Shape;1031;p10"/>
            <p:cNvGrpSpPr/>
            <p:nvPr/>
          </p:nvGrpSpPr>
          <p:grpSpPr>
            <a:xfrm rot="1423206">
              <a:off x="-1056567" y="-1159292"/>
              <a:ext cx="2605738" cy="1664557"/>
              <a:chOff x="5669385" y="-152150"/>
              <a:chExt cx="1383042" cy="883494"/>
            </a:xfrm>
          </p:grpSpPr>
          <p:sp>
            <p:nvSpPr>
              <p:cNvPr id="1032" name="Google Shape;1032;p10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0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0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0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10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10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0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9" name="Google Shape;1039;p10"/>
            <p:cNvGrpSpPr/>
            <p:nvPr/>
          </p:nvGrpSpPr>
          <p:grpSpPr>
            <a:xfrm>
              <a:off x="713095" y="-272478"/>
              <a:ext cx="3271548" cy="878124"/>
              <a:chOff x="2101191" y="695065"/>
              <a:chExt cx="1320770" cy="354511"/>
            </a:xfrm>
          </p:grpSpPr>
          <p:sp>
            <p:nvSpPr>
              <p:cNvPr id="1040" name="Google Shape;1040;p10"/>
              <p:cNvSpPr/>
              <p:nvPr/>
            </p:nvSpPr>
            <p:spPr>
              <a:xfrm>
                <a:off x="2101191" y="695065"/>
                <a:ext cx="1320770" cy="354511"/>
              </a:xfrm>
              <a:custGeom>
                <a:rect b="b" l="l" r="r" t="t"/>
                <a:pathLst>
                  <a:path extrusionOk="0" h="3501" w="13044">
                    <a:moveTo>
                      <a:pt x="1" y="1"/>
                    </a:moveTo>
                    <a:lnTo>
                      <a:pt x="1" y="1"/>
                    </a:lnTo>
                    <a:cubicBezTo>
                      <a:pt x="946" y="1419"/>
                      <a:pt x="2374" y="2525"/>
                      <a:pt x="3997" y="3087"/>
                    </a:cubicBezTo>
                    <a:cubicBezTo>
                      <a:pt x="4799" y="3362"/>
                      <a:pt x="5648" y="3500"/>
                      <a:pt x="6496" y="3500"/>
                    </a:cubicBezTo>
                    <a:cubicBezTo>
                      <a:pt x="7385" y="3500"/>
                      <a:pt x="8274" y="3348"/>
                      <a:pt x="9109" y="3043"/>
                    </a:cubicBezTo>
                    <a:cubicBezTo>
                      <a:pt x="10634" y="2490"/>
                      <a:pt x="11928" y="1464"/>
                      <a:pt x="13043" y="277"/>
                    </a:cubicBezTo>
                    <a:lnTo>
                      <a:pt x="12651" y="277"/>
                    </a:lnTo>
                    <a:cubicBezTo>
                      <a:pt x="11634" y="1303"/>
                      <a:pt x="10456" y="2177"/>
                      <a:pt x="9100" y="2677"/>
                    </a:cubicBezTo>
                    <a:cubicBezTo>
                      <a:pt x="8277" y="2977"/>
                      <a:pt x="7398" y="3126"/>
                      <a:pt x="6518" y="3126"/>
                    </a:cubicBezTo>
                    <a:cubicBezTo>
                      <a:pt x="5672" y="3126"/>
                      <a:pt x="4824" y="2988"/>
                      <a:pt x="4024" y="2713"/>
                    </a:cubicBezTo>
                    <a:cubicBezTo>
                      <a:pt x="2561" y="2213"/>
                      <a:pt x="1258" y="1250"/>
                      <a:pt x="331" y="1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0"/>
              <p:cNvSpPr/>
              <p:nvPr/>
            </p:nvSpPr>
            <p:spPr>
              <a:xfrm>
                <a:off x="2101191" y="695065"/>
                <a:ext cx="1320770" cy="354511"/>
              </a:xfrm>
              <a:custGeom>
                <a:rect b="b" l="l" r="r" t="t"/>
                <a:pathLst>
                  <a:path extrusionOk="0" h="3501" w="13044">
                    <a:moveTo>
                      <a:pt x="1" y="1"/>
                    </a:moveTo>
                    <a:cubicBezTo>
                      <a:pt x="946" y="1419"/>
                      <a:pt x="2374" y="2525"/>
                      <a:pt x="3997" y="3087"/>
                    </a:cubicBezTo>
                    <a:cubicBezTo>
                      <a:pt x="4799" y="3362"/>
                      <a:pt x="5648" y="3500"/>
                      <a:pt x="6496" y="3500"/>
                    </a:cubicBezTo>
                    <a:cubicBezTo>
                      <a:pt x="7385" y="3500"/>
                      <a:pt x="8274" y="3348"/>
                      <a:pt x="9109" y="3043"/>
                    </a:cubicBezTo>
                    <a:cubicBezTo>
                      <a:pt x="10634" y="2490"/>
                      <a:pt x="11928" y="1464"/>
                      <a:pt x="13043" y="277"/>
                    </a:cubicBezTo>
                    <a:lnTo>
                      <a:pt x="12722" y="277"/>
                    </a:lnTo>
                    <a:cubicBezTo>
                      <a:pt x="12499" y="545"/>
                      <a:pt x="12249" y="803"/>
                      <a:pt x="11990" y="1044"/>
                    </a:cubicBezTo>
                    <a:cubicBezTo>
                      <a:pt x="11651" y="1348"/>
                      <a:pt x="11286" y="1624"/>
                      <a:pt x="10920" y="1901"/>
                    </a:cubicBezTo>
                    <a:cubicBezTo>
                      <a:pt x="10590" y="2151"/>
                      <a:pt x="10233" y="2409"/>
                      <a:pt x="9849" y="2570"/>
                    </a:cubicBezTo>
                    <a:cubicBezTo>
                      <a:pt x="8771" y="3029"/>
                      <a:pt x="7589" y="3379"/>
                      <a:pt x="6424" y="3379"/>
                    </a:cubicBezTo>
                    <a:cubicBezTo>
                      <a:pt x="6028" y="3379"/>
                      <a:pt x="5634" y="3338"/>
                      <a:pt x="5246" y="3248"/>
                    </a:cubicBezTo>
                    <a:cubicBezTo>
                      <a:pt x="3890" y="2927"/>
                      <a:pt x="2552" y="2418"/>
                      <a:pt x="1517" y="1499"/>
                    </a:cubicBezTo>
                    <a:cubicBezTo>
                      <a:pt x="1276" y="1294"/>
                      <a:pt x="1053" y="1062"/>
                      <a:pt x="839" y="821"/>
                    </a:cubicBezTo>
                    <a:cubicBezTo>
                      <a:pt x="607" y="572"/>
                      <a:pt x="375" y="304"/>
                      <a:pt x="197" y="1"/>
                    </a:cubicBez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2" name="Google Shape;1042;p10"/>
            <p:cNvGrpSpPr/>
            <p:nvPr/>
          </p:nvGrpSpPr>
          <p:grpSpPr>
            <a:xfrm rot="-1759616">
              <a:off x="-785959" y="443969"/>
              <a:ext cx="2064523" cy="752622"/>
              <a:chOff x="4953913" y="785386"/>
              <a:chExt cx="1095782" cy="399467"/>
            </a:xfrm>
          </p:grpSpPr>
          <p:sp>
            <p:nvSpPr>
              <p:cNvPr id="1043" name="Google Shape;1043;p10"/>
              <p:cNvSpPr/>
              <p:nvPr/>
            </p:nvSpPr>
            <p:spPr>
              <a:xfrm>
                <a:off x="5011730" y="785386"/>
                <a:ext cx="1037965" cy="329804"/>
              </a:xfrm>
              <a:custGeom>
                <a:rect b="b" l="l" r="r" t="t"/>
                <a:pathLst>
                  <a:path extrusionOk="0" h="3257" w="10251">
                    <a:moveTo>
                      <a:pt x="5157" y="1"/>
                    </a:moveTo>
                    <a:lnTo>
                      <a:pt x="5157" y="1"/>
                    </a:lnTo>
                    <a:cubicBezTo>
                      <a:pt x="4488" y="10"/>
                      <a:pt x="3819" y="170"/>
                      <a:pt x="3176" y="358"/>
                    </a:cubicBezTo>
                    <a:cubicBezTo>
                      <a:pt x="3194" y="581"/>
                      <a:pt x="3194" y="821"/>
                      <a:pt x="3123" y="1036"/>
                    </a:cubicBezTo>
                    <a:cubicBezTo>
                      <a:pt x="3007" y="848"/>
                      <a:pt x="2882" y="652"/>
                      <a:pt x="2739" y="482"/>
                    </a:cubicBezTo>
                    <a:cubicBezTo>
                      <a:pt x="2115" y="714"/>
                      <a:pt x="1580" y="1143"/>
                      <a:pt x="1142" y="1642"/>
                    </a:cubicBezTo>
                    <a:cubicBezTo>
                      <a:pt x="705" y="2133"/>
                      <a:pt x="357" y="2695"/>
                      <a:pt x="1" y="3257"/>
                    </a:cubicBezTo>
                    <a:cubicBezTo>
                      <a:pt x="643" y="2838"/>
                      <a:pt x="1455" y="2686"/>
                      <a:pt x="2222" y="2677"/>
                    </a:cubicBezTo>
                    <a:cubicBezTo>
                      <a:pt x="2248" y="2677"/>
                      <a:pt x="2274" y="2677"/>
                      <a:pt x="2300" y="2677"/>
                    </a:cubicBezTo>
                    <a:cubicBezTo>
                      <a:pt x="3041" y="2677"/>
                      <a:pt x="3773" y="2797"/>
                      <a:pt x="4506" y="2909"/>
                    </a:cubicBezTo>
                    <a:cubicBezTo>
                      <a:pt x="5469" y="3059"/>
                      <a:pt x="6435" y="3179"/>
                      <a:pt x="7389" y="3179"/>
                    </a:cubicBezTo>
                    <a:cubicBezTo>
                      <a:pt x="8360" y="3179"/>
                      <a:pt x="9319" y="3055"/>
                      <a:pt x="10251" y="2713"/>
                    </a:cubicBezTo>
                    <a:cubicBezTo>
                      <a:pt x="9582" y="1963"/>
                      <a:pt x="8895" y="1205"/>
                      <a:pt x="8003" y="741"/>
                    </a:cubicBezTo>
                    <a:cubicBezTo>
                      <a:pt x="7350" y="411"/>
                      <a:pt x="6590" y="302"/>
                      <a:pt x="5850" y="302"/>
                    </a:cubicBezTo>
                    <a:cubicBezTo>
                      <a:pt x="5791" y="302"/>
                      <a:pt x="5733" y="303"/>
                      <a:pt x="5674" y="304"/>
                    </a:cubicBezTo>
                    <a:cubicBezTo>
                      <a:pt x="5567" y="527"/>
                      <a:pt x="5487" y="697"/>
                      <a:pt x="5380" y="920"/>
                    </a:cubicBezTo>
                    <a:cubicBezTo>
                      <a:pt x="5398" y="634"/>
                      <a:pt x="5407" y="349"/>
                      <a:pt x="5416" y="63"/>
                    </a:cubicBezTo>
                    <a:lnTo>
                      <a:pt x="5416" y="63"/>
                    </a:lnTo>
                    <a:cubicBezTo>
                      <a:pt x="5344" y="340"/>
                      <a:pt x="5237" y="616"/>
                      <a:pt x="5112" y="875"/>
                    </a:cubicBezTo>
                    <a:cubicBezTo>
                      <a:pt x="5130" y="589"/>
                      <a:pt x="5166" y="286"/>
                      <a:pt x="5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0"/>
              <p:cNvSpPr/>
              <p:nvPr/>
            </p:nvSpPr>
            <p:spPr>
              <a:xfrm>
                <a:off x="5103872" y="803511"/>
                <a:ext cx="897119" cy="277351"/>
              </a:xfrm>
              <a:custGeom>
                <a:rect b="b" l="l" r="r" t="t"/>
                <a:pathLst>
                  <a:path extrusionOk="0" h="2739" w="8860">
                    <a:moveTo>
                      <a:pt x="3854" y="0"/>
                    </a:moveTo>
                    <a:lnTo>
                      <a:pt x="3854" y="0"/>
                    </a:lnTo>
                    <a:cubicBezTo>
                      <a:pt x="3712" y="330"/>
                      <a:pt x="3498" y="634"/>
                      <a:pt x="3248" y="892"/>
                    </a:cubicBezTo>
                    <a:cubicBezTo>
                      <a:pt x="3328" y="634"/>
                      <a:pt x="3382" y="366"/>
                      <a:pt x="3408" y="98"/>
                    </a:cubicBezTo>
                    <a:lnTo>
                      <a:pt x="3408" y="98"/>
                    </a:lnTo>
                    <a:cubicBezTo>
                      <a:pt x="3257" y="402"/>
                      <a:pt x="3069" y="687"/>
                      <a:pt x="2864" y="955"/>
                    </a:cubicBezTo>
                    <a:cubicBezTo>
                      <a:pt x="2971" y="687"/>
                      <a:pt x="3025" y="393"/>
                      <a:pt x="3025" y="98"/>
                    </a:cubicBezTo>
                    <a:lnTo>
                      <a:pt x="3025" y="98"/>
                    </a:lnTo>
                    <a:cubicBezTo>
                      <a:pt x="2909" y="437"/>
                      <a:pt x="2739" y="767"/>
                      <a:pt x="2543" y="1062"/>
                    </a:cubicBezTo>
                    <a:cubicBezTo>
                      <a:pt x="2588" y="803"/>
                      <a:pt x="2597" y="535"/>
                      <a:pt x="2588" y="268"/>
                    </a:cubicBezTo>
                    <a:lnTo>
                      <a:pt x="2588" y="268"/>
                    </a:lnTo>
                    <a:cubicBezTo>
                      <a:pt x="2498" y="580"/>
                      <a:pt x="2382" y="883"/>
                      <a:pt x="2249" y="1178"/>
                    </a:cubicBezTo>
                    <a:cubicBezTo>
                      <a:pt x="2215" y="1228"/>
                      <a:pt x="2173" y="1294"/>
                      <a:pt x="2117" y="1294"/>
                    </a:cubicBezTo>
                    <a:cubicBezTo>
                      <a:pt x="2113" y="1294"/>
                      <a:pt x="2109" y="1294"/>
                      <a:pt x="2106" y="1294"/>
                    </a:cubicBezTo>
                    <a:lnTo>
                      <a:pt x="1963" y="821"/>
                    </a:lnTo>
                    <a:cubicBezTo>
                      <a:pt x="1945" y="981"/>
                      <a:pt x="1910" y="1133"/>
                      <a:pt x="1847" y="1285"/>
                    </a:cubicBezTo>
                    <a:cubicBezTo>
                      <a:pt x="1803" y="1053"/>
                      <a:pt x="1758" y="830"/>
                      <a:pt x="1704" y="598"/>
                    </a:cubicBezTo>
                    <a:cubicBezTo>
                      <a:pt x="1597" y="883"/>
                      <a:pt x="1490" y="1178"/>
                      <a:pt x="1383" y="1463"/>
                    </a:cubicBezTo>
                    <a:cubicBezTo>
                      <a:pt x="1383" y="1204"/>
                      <a:pt x="1392" y="955"/>
                      <a:pt x="1392" y="696"/>
                    </a:cubicBezTo>
                    <a:lnTo>
                      <a:pt x="1392" y="696"/>
                    </a:lnTo>
                    <a:cubicBezTo>
                      <a:pt x="1258" y="1035"/>
                      <a:pt x="1098" y="1356"/>
                      <a:pt x="919" y="1677"/>
                    </a:cubicBezTo>
                    <a:cubicBezTo>
                      <a:pt x="982" y="1427"/>
                      <a:pt x="1053" y="1178"/>
                      <a:pt x="1116" y="937"/>
                    </a:cubicBezTo>
                    <a:lnTo>
                      <a:pt x="1116" y="937"/>
                    </a:lnTo>
                    <a:cubicBezTo>
                      <a:pt x="875" y="1204"/>
                      <a:pt x="670" y="1508"/>
                      <a:pt x="527" y="1838"/>
                    </a:cubicBezTo>
                    <a:cubicBezTo>
                      <a:pt x="598" y="1588"/>
                      <a:pt x="670" y="1338"/>
                      <a:pt x="741" y="1088"/>
                    </a:cubicBezTo>
                    <a:lnTo>
                      <a:pt x="741" y="1088"/>
                    </a:lnTo>
                    <a:cubicBezTo>
                      <a:pt x="429" y="1454"/>
                      <a:pt x="170" y="1865"/>
                      <a:pt x="1" y="2311"/>
                    </a:cubicBezTo>
                    <a:cubicBezTo>
                      <a:pt x="134" y="2299"/>
                      <a:pt x="271" y="2294"/>
                      <a:pt x="409" y="2294"/>
                    </a:cubicBezTo>
                    <a:cubicBezTo>
                      <a:pt x="685" y="2294"/>
                      <a:pt x="967" y="2314"/>
                      <a:pt x="1241" y="2337"/>
                    </a:cubicBezTo>
                    <a:cubicBezTo>
                      <a:pt x="1035" y="2293"/>
                      <a:pt x="848" y="2221"/>
                      <a:pt x="670" y="2132"/>
                    </a:cubicBezTo>
                    <a:lnTo>
                      <a:pt x="670" y="2132"/>
                    </a:lnTo>
                    <a:cubicBezTo>
                      <a:pt x="1258" y="2168"/>
                      <a:pt x="1838" y="2239"/>
                      <a:pt x="2418" y="2364"/>
                    </a:cubicBezTo>
                    <a:cubicBezTo>
                      <a:pt x="2043" y="2088"/>
                      <a:pt x="1571" y="1989"/>
                      <a:pt x="1107" y="1891"/>
                    </a:cubicBezTo>
                    <a:cubicBezTo>
                      <a:pt x="1157" y="1888"/>
                      <a:pt x="1208" y="1886"/>
                      <a:pt x="1258" y="1886"/>
                    </a:cubicBezTo>
                    <a:cubicBezTo>
                      <a:pt x="2056" y="1886"/>
                      <a:pt x="2861" y="2326"/>
                      <a:pt x="3649" y="2427"/>
                    </a:cubicBezTo>
                    <a:cubicBezTo>
                      <a:pt x="3114" y="2239"/>
                      <a:pt x="2614" y="1945"/>
                      <a:pt x="2195" y="1552"/>
                    </a:cubicBezTo>
                    <a:lnTo>
                      <a:pt x="2195" y="1552"/>
                    </a:lnTo>
                    <a:cubicBezTo>
                      <a:pt x="2820" y="1811"/>
                      <a:pt x="3444" y="2061"/>
                      <a:pt x="4069" y="2311"/>
                    </a:cubicBezTo>
                    <a:cubicBezTo>
                      <a:pt x="3640" y="2034"/>
                      <a:pt x="3203" y="1749"/>
                      <a:pt x="2775" y="1463"/>
                    </a:cubicBezTo>
                    <a:lnTo>
                      <a:pt x="2775" y="1463"/>
                    </a:lnTo>
                    <a:cubicBezTo>
                      <a:pt x="3631" y="1615"/>
                      <a:pt x="4443" y="2034"/>
                      <a:pt x="5068" y="2641"/>
                    </a:cubicBezTo>
                    <a:cubicBezTo>
                      <a:pt x="4747" y="2177"/>
                      <a:pt x="4399" y="1731"/>
                      <a:pt x="3935" y="1401"/>
                    </a:cubicBezTo>
                    <a:lnTo>
                      <a:pt x="3935" y="1401"/>
                    </a:lnTo>
                    <a:cubicBezTo>
                      <a:pt x="4622" y="1677"/>
                      <a:pt x="5228" y="2141"/>
                      <a:pt x="5674" y="2739"/>
                    </a:cubicBezTo>
                    <a:cubicBezTo>
                      <a:pt x="5433" y="2248"/>
                      <a:pt x="5103" y="1802"/>
                      <a:pt x="4711" y="1427"/>
                    </a:cubicBezTo>
                    <a:lnTo>
                      <a:pt x="4711" y="1427"/>
                    </a:lnTo>
                    <a:cubicBezTo>
                      <a:pt x="5362" y="1695"/>
                      <a:pt x="5960" y="2070"/>
                      <a:pt x="6406" y="2614"/>
                    </a:cubicBezTo>
                    <a:cubicBezTo>
                      <a:pt x="6120" y="2141"/>
                      <a:pt x="5826" y="1659"/>
                      <a:pt x="5398" y="1311"/>
                    </a:cubicBezTo>
                    <a:lnTo>
                      <a:pt x="5398" y="1311"/>
                    </a:lnTo>
                    <a:cubicBezTo>
                      <a:pt x="5969" y="1659"/>
                      <a:pt x="6486" y="2070"/>
                      <a:pt x="6950" y="2552"/>
                    </a:cubicBezTo>
                    <a:cubicBezTo>
                      <a:pt x="6727" y="2177"/>
                      <a:pt x="6442" y="1838"/>
                      <a:pt x="6129" y="1543"/>
                    </a:cubicBezTo>
                    <a:lnTo>
                      <a:pt x="6129" y="1543"/>
                    </a:lnTo>
                    <a:cubicBezTo>
                      <a:pt x="6638" y="1838"/>
                      <a:pt x="7075" y="2248"/>
                      <a:pt x="7503" y="2650"/>
                    </a:cubicBezTo>
                    <a:cubicBezTo>
                      <a:pt x="7307" y="2302"/>
                      <a:pt x="7075" y="1981"/>
                      <a:pt x="6807" y="1686"/>
                    </a:cubicBezTo>
                    <a:lnTo>
                      <a:pt x="6807" y="1686"/>
                    </a:lnTo>
                    <a:cubicBezTo>
                      <a:pt x="7191" y="1954"/>
                      <a:pt x="7566" y="2221"/>
                      <a:pt x="7878" y="2569"/>
                    </a:cubicBezTo>
                    <a:cubicBezTo>
                      <a:pt x="7753" y="2275"/>
                      <a:pt x="7574" y="1998"/>
                      <a:pt x="7351" y="1766"/>
                    </a:cubicBezTo>
                    <a:lnTo>
                      <a:pt x="7351" y="1766"/>
                    </a:lnTo>
                    <a:cubicBezTo>
                      <a:pt x="7619" y="1847"/>
                      <a:pt x="7833" y="2043"/>
                      <a:pt x="8029" y="2230"/>
                    </a:cubicBezTo>
                    <a:cubicBezTo>
                      <a:pt x="8172" y="2364"/>
                      <a:pt x="8315" y="2498"/>
                      <a:pt x="8449" y="2623"/>
                    </a:cubicBezTo>
                    <a:cubicBezTo>
                      <a:pt x="8270" y="2427"/>
                      <a:pt x="8092" y="2230"/>
                      <a:pt x="7922" y="2034"/>
                    </a:cubicBezTo>
                    <a:lnTo>
                      <a:pt x="7922" y="2034"/>
                    </a:lnTo>
                    <a:cubicBezTo>
                      <a:pt x="8261" y="2105"/>
                      <a:pt x="8583" y="2266"/>
                      <a:pt x="8859" y="2489"/>
                    </a:cubicBezTo>
                    <a:cubicBezTo>
                      <a:pt x="8672" y="2293"/>
                      <a:pt x="8547" y="2070"/>
                      <a:pt x="8324" y="1918"/>
                    </a:cubicBezTo>
                    <a:lnTo>
                      <a:pt x="8324" y="1918"/>
                    </a:lnTo>
                    <a:lnTo>
                      <a:pt x="8609" y="2061"/>
                    </a:lnTo>
                    <a:cubicBezTo>
                      <a:pt x="8306" y="1740"/>
                      <a:pt x="7896" y="1535"/>
                      <a:pt x="7459" y="1481"/>
                    </a:cubicBezTo>
                    <a:cubicBezTo>
                      <a:pt x="7561" y="1459"/>
                      <a:pt x="7664" y="1448"/>
                      <a:pt x="7766" y="1448"/>
                    </a:cubicBezTo>
                    <a:cubicBezTo>
                      <a:pt x="7833" y="1448"/>
                      <a:pt x="7900" y="1453"/>
                      <a:pt x="7967" y="1463"/>
                    </a:cubicBezTo>
                    <a:cubicBezTo>
                      <a:pt x="7659" y="1275"/>
                      <a:pt x="7294" y="1176"/>
                      <a:pt x="6931" y="1176"/>
                    </a:cubicBezTo>
                    <a:cubicBezTo>
                      <a:pt x="6863" y="1176"/>
                      <a:pt x="6795" y="1180"/>
                      <a:pt x="6727" y="1187"/>
                    </a:cubicBezTo>
                    <a:cubicBezTo>
                      <a:pt x="6914" y="1115"/>
                      <a:pt x="7120" y="1071"/>
                      <a:pt x="7316" y="1053"/>
                    </a:cubicBezTo>
                    <a:cubicBezTo>
                      <a:pt x="7101" y="1006"/>
                      <a:pt x="6879" y="967"/>
                      <a:pt x="6661" y="967"/>
                    </a:cubicBezTo>
                    <a:cubicBezTo>
                      <a:pt x="6462" y="967"/>
                      <a:pt x="6267" y="999"/>
                      <a:pt x="6085" y="1088"/>
                    </a:cubicBezTo>
                    <a:cubicBezTo>
                      <a:pt x="6049" y="1106"/>
                      <a:pt x="6013" y="1115"/>
                      <a:pt x="5987" y="1133"/>
                    </a:cubicBezTo>
                    <a:cubicBezTo>
                      <a:pt x="6183" y="973"/>
                      <a:pt x="6415" y="839"/>
                      <a:pt x="6665" y="749"/>
                    </a:cubicBezTo>
                    <a:lnTo>
                      <a:pt x="6665" y="749"/>
                    </a:lnTo>
                    <a:cubicBezTo>
                      <a:pt x="6290" y="812"/>
                      <a:pt x="5879" y="883"/>
                      <a:pt x="5549" y="1071"/>
                    </a:cubicBezTo>
                    <a:cubicBezTo>
                      <a:pt x="5639" y="803"/>
                      <a:pt x="5951" y="660"/>
                      <a:pt x="6004" y="384"/>
                    </a:cubicBezTo>
                    <a:lnTo>
                      <a:pt x="6004" y="384"/>
                    </a:lnTo>
                    <a:cubicBezTo>
                      <a:pt x="5746" y="616"/>
                      <a:pt x="5469" y="848"/>
                      <a:pt x="5139" y="973"/>
                    </a:cubicBezTo>
                    <a:cubicBezTo>
                      <a:pt x="5264" y="749"/>
                      <a:pt x="5389" y="535"/>
                      <a:pt x="5505" y="312"/>
                    </a:cubicBezTo>
                    <a:lnTo>
                      <a:pt x="5505" y="312"/>
                    </a:lnTo>
                    <a:cubicBezTo>
                      <a:pt x="5291" y="535"/>
                      <a:pt x="5077" y="749"/>
                      <a:pt x="4871" y="973"/>
                    </a:cubicBezTo>
                    <a:cubicBezTo>
                      <a:pt x="4978" y="758"/>
                      <a:pt x="5077" y="544"/>
                      <a:pt x="5166" y="321"/>
                    </a:cubicBezTo>
                    <a:lnTo>
                      <a:pt x="5166" y="321"/>
                    </a:lnTo>
                    <a:cubicBezTo>
                      <a:pt x="4952" y="571"/>
                      <a:pt x="4738" y="812"/>
                      <a:pt x="4515" y="1053"/>
                    </a:cubicBezTo>
                    <a:cubicBezTo>
                      <a:pt x="4639" y="865"/>
                      <a:pt x="4720" y="651"/>
                      <a:pt x="4773" y="428"/>
                    </a:cubicBezTo>
                    <a:lnTo>
                      <a:pt x="4773" y="428"/>
                    </a:lnTo>
                    <a:cubicBezTo>
                      <a:pt x="4622" y="651"/>
                      <a:pt x="4461" y="874"/>
                      <a:pt x="4238" y="1026"/>
                    </a:cubicBezTo>
                    <a:cubicBezTo>
                      <a:pt x="4265" y="883"/>
                      <a:pt x="4292" y="741"/>
                      <a:pt x="4309" y="598"/>
                    </a:cubicBezTo>
                    <a:lnTo>
                      <a:pt x="4309" y="598"/>
                    </a:lnTo>
                    <a:cubicBezTo>
                      <a:pt x="4220" y="767"/>
                      <a:pt x="4095" y="928"/>
                      <a:pt x="3953" y="1062"/>
                    </a:cubicBezTo>
                    <a:cubicBezTo>
                      <a:pt x="3979" y="812"/>
                      <a:pt x="3970" y="553"/>
                      <a:pt x="3944" y="303"/>
                    </a:cubicBezTo>
                    <a:cubicBezTo>
                      <a:pt x="3881" y="509"/>
                      <a:pt x="3792" y="714"/>
                      <a:pt x="3667" y="901"/>
                    </a:cubicBezTo>
                    <a:cubicBezTo>
                      <a:pt x="3774" y="616"/>
                      <a:pt x="3837" y="312"/>
                      <a:pt x="385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0"/>
              <p:cNvSpPr/>
              <p:nvPr/>
            </p:nvSpPr>
            <p:spPr>
              <a:xfrm>
                <a:off x="5011730" y="900110"/>
                <a:ext cx="1032598" cy="215076"/>
              </a:xfrm>
              <a:custGeom>
                <a:rect b="b" l="l" r="r" t="t"/>
                <a:pathLst>
                  <a:path extrusionOk="0" h="2124" w="10198">
                    <a:moveTo>
                      <a:pt x="5008" y="0"/>
                    </a:moveTo>
                    <a:cubicBezTo>
                      <a:pt x="4992" y="0"/>
                      <a:pt x="4976" y="1"/>
                      <a:pt x="4961" y="1"/>
                    </a:cubicBezTo>
                    <a:cubicBezTo>
                      <a:pt x="4497" y="10"/>
                      <a:pt x="4024" y="81"/>
                      <a:pt x="3569" y="170"/>
                    </a:cubicBezTo>
                    <a:cubicBezTo>
                      <a:pt x="2837" y="313"/>
                      <a:pt x="2106" y="527"/>
                      <a:pt x="1446" y="884"/>
                    </a:cubicBezTo>
                    <a:cubicBezTo>
                      <a:pt x="955" y="1143"/>
                      <a:pt x="500" y="1490"/>
                      <a:pt x="134" y="1910"/>
                    </a:cubicBezTo>
                    <a:cubicBezTo>
                      <a:pt x="90" y="1981"/>
                      <a:pt x="45" y="2052"/>
                      <a:pt x="1" y="2124"/>
                    </a:cubicBezTo>
                    <a:cubicBezTo>
                      <a:pt x="643" y="1705"/>
                      <a:pt x="1455" y="1553"/>
                      <a:pt x="2222" y="1544"/>
                    </a:cubicBezTo>
                    <a:cubicBezTo>
                      <a:pt x="2269" y="1543"/>
                      <a:pt x="2315" y="1542"/>
                      <a:pt x="2362" y="1542"/>
                    </a:cubicBezTo>
                    <a:cubicBezTo>
                      <a:pt x="3081" y="1542"/>
                      <a:pt x="3794" y="1667"/>
                      <a:pt x="4506" y="1776"/>
                    </a:cubicBezTo>
                    <a:cubicBezTo>
                      <a:pt x="5469" y="1928"/>
                      <a:pt x="6435" y="2048"/>
                      <a:pt x="7388" y="2048"/>
                    </a:cubicBezTo>
                    <a:cubicBezTo>
                      <a:pt x="8342" y="2048"/>
                      <a:pt x="9283" y="1928"/>
                      <a:pt x="10197" y="1598"/>
                    </a:cubicBezTo>
                    <a:cubicBezTo>
                      <a:pt x="9885" y="1374"/>
                      <a:pt x="9564" y="1143"/>
                      <a:pt x="9216" y="973"/>
                    </a:cubicBezTo>
                    <a:cubicBezTo>
                      <a:pt x="8877" y="812"/>
                      <a:pt x="8511" y="705"/>
                      <a:pt x="8154" y="598"/>
                    </a:cubicBezTo>
                    <a:cubicBezTo>
                      <a:pt x="7126" y="299"/>
                      <a:pt x="6080" y="0"/>
                      <a:pt x="500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0"/>
              <p:cNvSpPr/>
              <p:nvPr/>
            </p:nvSpPr>
            <p:spPr>
              <a:xfrm>
                <a:off x="4953913" y="886440"/>
                <a:ext cx="1062367" cy="298413"/>
              </a:xfrm>
              <a:custGeom>
                <a:rect b="b" l="l" r="r" t="t"/>
                <a:pathLst>
                  <a:path extrusionOk="0" h="2947" w="10492">
                    <a:moveTo>
                      <a:pt x="10466" y="1589"/>
                    </a:moveTo>
                    <a:cubicBezTo>
                      <a:pt x="10475" y="1595"/>
                      <a:pt x="10483" y="1601"/>
                      <a:pt x="10492" y="1608"/>
                    </a:cubicBezTo>
                    <a:cubicBezTo>
                      <a:pt x="10484" y="1602"/>
                      <a:pt x="10475" y="1596"/>
                      <a:pt x="10466" y="1589"/>
                    </a:cubicBezTo>
                    <a:close/>
                    <a:moveTo>
                      <a:pt x="5444" y="0"/>
                    </a:moveTo>
                    <a:cubicBezTo>
                      <a:pt x="3443" y="0"/>
                      <a:pt x="1447" y="933"/>
                      <a:pt x="206" y="2500"/>
                    </a:cubicBezTo>
                    <a:cubicBezTo>
                      <a:pt x="99" y="2634"/>
                      <a:pt x="1" y="2794"/>
                      <a:pt x="45" y="2946"/>
                    </a:cubicBezTo>
                    <a:cubicBezTo>
                      <a:pt x="47" y="2946"/>
                      <a:pt x="50" y="2946"/>
                      <a:pt x="52" y="2946"/>
                    </a:cubicBezTo>
                    <a:cubicBezTo>
                      <a:pt x="117" y="2946"/>
                      <a:pt x="243" y="2828"/>
                      <a:pt x="277" y="2776"/>
                    </a:cubicBezTo>
                    <a:cubicBezTo>
                      <a:pt x="1134" y="1411"/>
                      <a:pt x="2668" y="573"/>
                      <a:pt x="4256" y="305"/>
                    </a:cubicBezTo>
                    <a:cubicBezTo>
                      <a:pt x="4822" y="213"/>
                      <a:pt x="5286" y="166"/>
                      <a:pt x="5720" y="166"/>
                    </a:cubicBezTo>
                    <a:cubicBezTo>
                      <a:pt x="6503" y="166"/>
                      <a:pt x="7184" y="319"/>
                      <a:pt x="8172" y="635"/>
                    </a:cubicBezTo>
                    <a:cubicBezTo>
                      <a:pt x="8704" y="801"/>
                      <a:pt x="10079" y="1324"/>
                      <a:pt x="10466" y="1589"/>
                    </a:cubicBezTo>
                    <a:lnTo>
                      <a:pt x="10466" y="1589"/>
                    </a:lnTo>
                    <a:cubicBezTo>
                      <a:pt x="9562" y="949"/>
                      <a:pt x="8537" y="570"/>
                      <a:pt x="7459" y="305"/>
                    </a:cubicBezTo>
                    <a:cubicBezTo>
                      <a:pt x="7093" y="207"/>
                      <a:pt x="6718" y="118"/>
                      <a:pt x="6344" y="64"/>
                    </a:cubicBezTo>
                    <a:cubicBezTo>
                      <a:pt x="6045" y="21"/>
                      <a:pt x="5745" y="0"/>
                      <a:pt x="5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7" name="Google Shape;1047;p10"/>
            <p:cNvGrpSpPr/>
            <p:nvPr/>
          </p:nvGrpSpPr>
          <p:grpSpPr>
            <a:xfrm rot="-6811198">
              <a:off x="1821662" y="-645309"/>
              <a:ext cx="1253683" cy="1290619"/>
              <a:chOff x="5228518" y="1029313"/>
              <a:chExt cx="399350" cy="411116"/>
            </a:xfrm>
          </p:grpSpPr>
          <p:sp>
            <p:nvSpPr>
              <p:cNvPr id="1048" name="Google Shape;1048;p10"/>
              <p:cNvSpPr/>
              <p:nvPr/>
            </p:nvSpPr>
            <p:spPr>
              <a:xfrm>
                <a:off x="5228518" y="1032047"/>
                <a:ext cx="399350" cy="408382"/>
              </a:xfrm>
              <a:custGeom>
                <a:rect b="b" l="l" r="r" t="t"/>
                <a:pathLst>
                  <a:path extrusionOk="0" h="4033" w="3944">
                    <a:moveTo>
                      <a:pt x="3944" y="0"/>
                    </a:moveTo>
                    <a:lnTo>
                      <a:pt x="3944" y="0"/>
                    </a:lnTo>
                    <a:cubicBezTo>
                      <a:pt x="3212" y="259"/>
                      <a:pt x="2472" y="544"/>
                      <a:pt x="1838" y="1008"/>
                    </a:cubicBezTo>
                    <a:cubicBezTo>
                      <a:pt x="857" y="1722"/>
                      <a:pt x="179" y="2828"/>
                      <a:pt x="1" y="4032"/>
                    </a:cubicBezTo>
                    <a:cubicBezTo>
                      <a:pt x="946" y="3684"/>
                      <a:pt x="1865" y="3301"/>
                      <a:pt x="2623" y="2641"/>
                    </a:cubicBezTo>
                    <a:cubicBezTo>
                      <a:pt x="3373" y="1981"/>
                      <a:pt x="3855" y="990"/>
                      <a:pt x="39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10"/>
              <p:cNvSpPr/>
              <p:nvPr/>
            </p:nvSpPr>
            <p:spPr>
              <a:xfrm>
                <a:off x="5228518" y="1034680"/>
                <a:ext cx="391249" cy="405749"/>
              </a:xfrm>
              <a:custGeom>
                <a:rect b="b" l="l" r="r" t="t"/>
                <a:pathLst>
                  <a:path extrusionOk="0" h="4007" w="3864">
                    <a:moveTo>
                      <a:pt x="3863" y="1"/>
                    </a:moveTo>
                    <a:cubicBezTo>
                      <a:pt x="3150" y="260"/>
                      <a:pt x="2445" y="536"/>
                      <a:pt x="1838" y="982"/>
                    </a:cubicBezTo>
                    <a:cubicBezTo>
                      <a:pt x="860" y="1694"/>
                      <a:pt x="183" y="2796"/>
                      <a:pt x="2" y="3996"/>
                    </a:cubicBezTo>
                    <a:lnTo>
                      <a:pt x="2" y="3996"/>
                    </a:lnTo>
                    <a:cubicBezTo>
                      <a:pt x="350" y="3622"/>
                      <a:pt x="777" y="3319"/>
                      <a:pt x="1178" y="2998"/>
                    </a:cubicBezTo>
                    <a:cubicBezTo>
                      <a:pt x="2231" y="2160"/>
                      <a:pt x="3141" y="1143"/>
                      <a:pt x="3863" y="1"/>
                    </a:cubicBezTo>
                    <a:close/>
                    <a:moveTo>
                      <a:pt x="2" y="3996"/>
                    </a:moveTo>
                    <a:cubicBezTo>
                      <a:pt x="2" y="3996"/>
                      <a:pt x="1" y="3997"/>
                      <a:pt x="1" y="3997"/>
                    </a:cubicBezTo>
                    <a:cubicBezTo>
                      <a:pt x="1" y="3997"/>
                      <a:pt x="1" y="4006"/>
                      <a:pt x="1" y="4006"/>
                    </a:cubicBezTo>
                    <a:cubicBezTo>
                      <a:pt x="1" y="4003"/>
                      <a:pt x="2" y="3999"/>
                      <a:pt x="2" y="3996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10"/>
              <p:cNvSpPr/>
              <p:nvPr/>
            </p:nvSpPr>
            <p:spPr>
              <a:xfrm>
                <a:off x="5242998" y="1042882"/>
                <a:ext cx="374947" cy="377700"/>
              </a:xfrm>
              <a:custGeom>
                <a:rect b="b" l="l" r="r" t="t"/>
                <a:pathLst>
                  <a:path extrusionOk="0" h="3730" w="3703">
                    <a:moveTo>
                      <a:pt x="3703" y="0"/>
                    </a:moveTo>
                    <a:cubicBezTo>
                      <a:pt x="3702" y="3"/>
                      <a:pt x="3701" y="5"/>
                      <a:pt x="3700" y="8"/>
                    </a:cubicBezTo>
                    <a:lnTo>
                      <a:pt x="3700" y="8"/>
                    </a:lnTo>
                    <a:cubicBezTo>
                      <a:pt x="3701" y="5"/>
                      <a:pt x="3702" y="3"/>
                      <a:pt x="3703" y="0"/>
                    </a:cubicBezTo>
                    <a:close/>
                    <a:moveTo>
                      <a:pt x="3700" y="8"/>
                    </a:moveTo>
                    <a:cubicBezTo>
                      <a:pt x="3690" y="32"/>
                      <a:pt x="3673" y="55"/>
                      <a:pt x="3649" y="72"/>
                    </a:cubicBezTo>
                    <a:cubicBezTo>
                      <a:pt x="3569" y="152"/>
                      <a:pt x="3426" y="188"/>
                      <a:pt x="3328" y="232"/>
                    </a:cubicBezTo>
                    <a:cubicBezTo>
                      <a:pt x="3167" y="303"/>
                      <a:pt x="3007" y="375"/>
                      <a:pt x="2837" y="437"/>
                    </a:cubicBezTo>
                    <a:cubicBezTo>
                      <a:pt x="2962" y="419"/>
                      <a:pt x="3087" y="402"/>
                      <a:pt x="3212" y="402"/>
                    </a:cubicBezTo>
                    <a:cubicBezTo>
                      <a:pt x="3007" y="518"/>
                      <a:pt x="2775" y="598"/>
                      <a:pt x="2552" y="678"/>
                    </a:cubicBezTo>
                    <a:lnTo>
                      <a:pt x="2177" y="812"/>
                    </a:lnTo>
                    <a:cubicBezTo>
                      <a:pt x="2427" y="812"/>
                      <a:pt x="2677" y="785"/>
                      <a:pt x="2926" y="750"/>
                    </a:cubicBezTo>
                    <a:lnTo>
                      <a:pt x="2926" y="750"/>
                    </a:lnTo>
                    <a:cubicBezTo>
                      <a:pt x="2793" y="821"/>
                      <a:pt x="2650" y="866"/>
                      <a:pt x="2507" y="901"/>
                    </a:cubicBezTo>
                    <a:cubicBezTo>
                      <a:pt x="2266" y="973"/>
                      <a:pt x="2025" y="1044"/>
                      <a:pt x="1776" y="1115"/>
                    </a:cubicBezTo>
                    <a:cubicBezTo>
                      <a:pt x="1902" y="1139"/>
                      <a:pt x="2028" y="1150"/>
                      <a:pt x="2154" y="1150"/>
                    </a:cubicBezTo>
                    <a:cubicBezTo>
                      <a:pt x="2312" y="1150"/>
                      <a:pt x="2469" y="1132"/>
                      <a:pt x="2623" y="1097"/>
                    </a:cubicBezTo>
                    <a:lnTo>
                      <a:pt x="2623" y="1097"/>
                    </a:lnTo>
                    <a:cubicBezTo>
                      <a:pt x="2195" y="1267"/>
                      <a:pt x="1695" y="1320"/>
                      <a:pt x="1231" y="1356"/>
                    </a:cubicBezTo>
                    <a:cubicBezTo>
                      <a:pt x="1416" y="1401"/>
                      <a:pt x="1606" y="1418"/>
                      <a:pt x="1796" y="1418"/>
                    </a:cubicBezTo>
                    <a:cubicBezTo>
                      <a:pt x="1945" y="1418"/>
                      <a:pt x="2094" y="1408"/>
                      <a:pt x="2240" y="1392"/>
                    </a:cubicBezTo>
                    <a:lnTo>
                      <a:pt x="2240" y="1392"/>
                    </a:lnTo>
                    <a:cubicBezTo>
                      <a:pt x="1927" y="1490"/>
                      <a:pt x="1597" y="1561"/>
                      <a:pt x="1267" y="1606"/>
                    </a:cubicBezTo>
                    <a:cubicBezTo>
                      <a:pt x="1499" y="1642"/>
                      <a:pt x="1731" y="1642"/>
                      <a:pt x="1972" y="1651"/>
                    </a:cubicBezTo>
                    <a:cubicBezTo>
                      <a:pt x="1579" y="1775"/>
                      <a:pt x="1169" y="1856"/>
                      <a:pt x="759" y="1927"/>
                    </a:cubicBezTo>
                    <a:cubicBezTo>
                      <a:pt x="888" y="1945"/>
                      <a:pt x="1018" y="1954"/>
                      <a:pt x="1146" y="1954"/>
                    </a:cubicBezTo>
                    <a:cubicBezTo>
                      <a:pt x="1337" y="1954"/>
                      <a:pt x="1527" y="1934"/>
                      <a:pt x="1713" y="1891"/>
                    </a:cubicBezTo>
                    <a:lnTo>
                      <a:pt x="1713" y="1891"/>
                    </a:lnTo>
                    <a:cubicBezTo>
                      <a:pt x="1428" y="1972"/>
                      <a:pt x="1151" y="2070"/>
                      <a:pt x="875" y="2168"/>
                    </a:cubicBezTo>
                    <a:cubicBezTo>
                      <a:pt x="1080" y="2159"/>
                      <a:pt x="1285" y="2150"/>
                      <a:pt x="1481" y="2132"/>
                    </a:cubicBezTo>
                    <a:lnTo>
                      <a:pt x="1481" y="2132"/>
                    </a:lnTo>
                    <a:cubicBezTo>
                      <a:pt x="1133" y="2293"/>
                      <a:pt x="785" y="2436"/>
                      <a:pt x="420" y="2552"/>
                    </a:cubicBezTo>
                    <a:cubicBezTo>
                      <a:pt x="696" y="2525"/>
                      <a:pt x="964" y="2453"/>
                      <a:pt x="1240" y="2391"/>
                    </a:cubicBezTo>
                    <a:lnTo>
                      <a:pt x="1240" y="2391"/>
                    </a:lnTo>
                    <a:cubicBezTo>
                      <a:pt x="1062" y="2552"/>
                      <a:pt x="857" y="2685"/>
                      <a:pt x="625" y="2766"/>
                    </a:cubicBezTo>
                    <a:cubicBezTo>
                      <a:pt x="545" y="2792"/>
                      <a:pt x="455" y="2819"/>
                      <a:pt x="402" y="2882"/>
                    </a:cubicBezTo>
                    <a:lnTo>
                      <a:pt x="982" y="2721"/>
                    </a:lnTo>
                    <a:lnTo>
                      <a:pt x="982" y="2721"/>
                    </a:lnTo>
                    <a:cubicBezTo>
                      <a:pt x="723" y="2864"/>
                      <a:pt x="455" y="3007"/>
                      <a:pt x="197" y="3149"/>
                    </a:cubicBezTo>
                    <a:cubicBezTo>
                      <a:pt x="402" y="3096"/>
                      <a:pt x="607" y="3042"/>
                      <a:pt x="803" y="2971"/>
                    </a:cubicBezTo>
                    <a:lnTo>
                      <a:pt x="803" y="2971"/>
                    </a:lnTo>
                    <a:lnTo>
                      <a:pt x="0" y="3729"/>
                    </a:lnTo>
                    <a:cubicBezTo>
                      <a:pt x="179" y="3640"/>
                      <a:pt x="348" y="3551"/>
                      <a:pt x="518" y="3453"/>
                    </a:cubicBezTo>
                    <a:cubicBezTo>
                      <a:pt x="714" y="3354"/>
                      <a:pt x="901" y="3247"/>
                      <a:pt x="1062" y="3105"/>
                    </a:cubicBezTo>
                    <a:lnTo>
                      <a:pt x="1062" y="3105"/>
                    </a:lnTo>
                    <a:cubicBezTo>
                      <a:pt x="1026" y="3185"/>
                      <a:pt x="973" y="3292"/>
                      <a:pt x="919" y="3372"/>
                    </a:cubicBezTo>
                    <a:cubicBezTo>
                      <a:pt x="1071" y="3230"/>
                      <a:pt x="1196" y="3078"/>
                      <a:pt x="1303" y="2908"/>
                    </a:cubicBezTo>
                    <a:lnTo>
                      <a:pt x="1303" y="2908"/>
                    </a:lnTo>
                    <a:cubicBezTo>
                      <a:pt x="1276" y="3024"/>
                      <a:pt x="1240" y="3140"/>
                      <a:pt x="1187" y="3247"/>
                    </a:cubicBezTo>
                    <a:cubicBezTo>
                      <a:pt x="1330" y="3078"/>
                      <a:pt x="1446" y="2882"/>
                      <a:pt x="1517" y="2676"/>
                    </a:cubicBezTo>
                    <a:lnTo>
                      <a:pt x="1517" y="2676"/>
                    </a:lnTo>
                    <a:lnTo>
                      <a:pt x="1481" y="3051"/>
                    </a:lnTo>
                    <a:cubicBezTo>
                      <a:pt x="1588" y="2864"/>
                      <a:pt x="1669" y="2650"/>
                      <a:pt x="1704" y="2436"/>
                    </a:cubicBezTo>
                    <a:cubicBezTo>
                      <a:pt x="1722" y="2623"/>
                      <a:pt x="1722" y="2819"/>
                      <a:pt x="1713" y="3007"/>
                    </a:cubicBezTo>
                    <a:cubicBezTo>
                      <a:pt x="1838" y="2766"/>
                      <a:pt x="1901" y="2498"/>
                      <a:pt x="1963" y="2222"/>
                    </a:cubicBezTo>
                    <a:cubicBezTo>
                      <a:pt x="1972" y="2400"/>
                      <a:pt x="1981" y="2578"/>
                      <a:pt x="1999" y="2748"/>
                    </a:cubicBezTo>
                    <a:cubicBezTo>
                      <a:pt x="2052" y="2721"/>
                      <a:pt x="2070" y="2650"/>
                      <a:pt x="2079" y="2587"/>
                    </a:cubicBezTo>
                    <a:cubicBezTo>
                      <a:pt x="2115" y="2409"/>
                      <a:pt x="2150" y="2230"/>
                      <a:pt x="2186" y="2052"/>
                    </a:cubicBezTo>
                    <a:cubicBezTo>
                      <a:pt x="2231" y="2204"/>
                      <a:pt x="2257" y="2364"/>
                      <a:pt x="2266" y="2525"/>
                    </a:cubicBezTo>
                    <a:cubicBezTo>
                      <a:pt x="2320" y="2498"/>
                      <a:pt x="2338" y="2427"/>
                      <a:pt x="2338" y="2364"/>
                    </a:cubicBezTo>
                    <a:cubicBezTo>
                      <a:pt x="2356" y="2195"/>
                      <a:pt x="2373" y="2016"/>
                      <a:pt x="2391" y="1847"/>
                    </a:cubicBezTo>
                    <a:cubicBezTo>
                      <a:pt x="2427" y="1998"/>
                      <a:pt x="2454" y="2114"/>
                      <a:pt x="2463" y="2266"/>
                    </a:cubicBezTo>
                    <a:cubicBezTo>
                      <a:pt x="2507" y="2186"/>
                      <a:pt x="2525" y="2106"/>
                      <a:pt x="2534" y="2016"/>
                    </a:cubicBezTo>
                    <a:cubicBezTo>
                      <a:pt x="2561" y="1865"/>
                      <a:pt x="2579" y="1713"/>
                      <a:pt x="2587" y="1561"/>
                    </a:cubicBezTo>
                    <a:cubicBezTo>
                      <a:pt x="2605" y="1749"/>
                      <a:pt x="2623" y="1936"/>
                      <a:pt x="2632" y="2123"/>
                    </a:cubicBezTo>
                    <a:cubicBezTo>
                      <a:pt x="2775" y="1811"/>
                      <a:pt x="2828" y="1481"/>
                      <a:pt x="2873" y="1151"/>
                    </a:cubicBezTo>
                    <a:lnTo>
                      <a:pt x="2873" y="1151"/>
                    </a:lnTo>
                    <a:cubicBezTo>
                      <a:pt x="2864" y="1383"/>
                      <a:pt x="2855" y="1615"/>
                      <a:pt x="2837" y="1847"/>
                    </a:cubicBezTo>
                    <a:cubicBezTo>
                      <a:pt x="2998" y="1526"/>
                      <a:pt x="3087" y="1160"/>
                      <a:pt x="3167" y="803"/>
                    </a:cubicBezTo>
                    <a:lnTo>
                      <a:pt x="3167" y="803"/>
                    </a:lnTo>
                    <a:cubicBezTo>
                      <a:pt x="3141" y="1044"/>
                      <a:pt x="3123" y="1285"/>
                      <a:pt x="3096" y="1526"/>
                    </a:cubicBezTo>
                    <a:cubicBezTo>
                      <a:pt x="3265" y="1196"/>
                      <a:pt x="3364" y="839"/>
                      <a:pt x="3390" y="473"/>
                    </a:cubicBezTo>
                    <a:lnTo>
                      <a:pt x="3390" y="473"/>
                    </a:lnTo>
                    <a:cubicBezTo>
                      <a:pt x="3390" y="669"/>
                      <a:pt x="3373" y="866"/>
                      <a:pt x="3355" y="1062"/>
                    </a:cubicBezTo>
                    <a:cubicBezTo>
                      <a:pt x="3417" y="892"/>
                      <a:pt x="3480" y="714"/>
                      <a:pt x="3542" y="535"/>
                    </a:cubicBezTo>
                    <a:cubicBezTo>
                      <a:pt x="3604" y="360"/>
                      <a:pt x="3639" y="175"/>
                      <a:pt x="3700" y="8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10"/>
              <p:cNvSpPr/>
              <p:nvPr/>
            </p:nvSpPr>
            <p:spPr>
              <a:xfrm>
                <a:off x="5272767" y="1029313"/>
                <a:ext cx="354190" cy="365954"/>
              </a:xfrm>
              <a:custGeom>
                <a:rect b="b" l="l" r="r" t="t"/>
                <a:pathLst>
                  <a:path extrusionOk="0" h="3614" w="3498">
                    <a:moveTo>
                      <a:pt x="3498" y="0"/>
                    </a:moveTo>
                    <a:lnTo>
                      <a:pt x="3498" y="0"/>
                    </a:lnTo>
                    <a:cubicBezTo>
                      <a:pt x="3492" y="8"/>
                      <a:pt x="3486" y="16"/>
                      <a:pt x="3480" y="24"/>
                    </a:cubicBezTo>
                    <a:lnTo>
                      <a:pt x="3480" y="24"/>
                    </a:lnTo>
                    <a:cubicBezTo>
                      <a:pt x="3486" y="16"/>
                      <a:pt x="3492" y="8"/>
                      <a:pt x="3498" y="0"/>
                    </a:cubicBezTo>
                    <a:close/>
                    <a:moveTo>
                      <a:pt x="3480" y="24"/>
                    </a:moveTo>
                    <a:cubicBezTo>
                      <a:pt x="2485" y="1362"/>
                      <a:pt x="1313" y="2576"/>
                      <a:pt x="1" y="3613"/>
                    </a:cubicBezTo>
                    <a:cubicBezTo>
                      <a:pt x="1045" y="3167"/>
                      <a:pt x="1803" y="2284"/>
                      <a:pt x="2517" y="1401"/>
                    </a:cubicBezTo>
                    <a:cubicBezTo>
                      <a:pt x="2885" y="927"/>
                      <a:pt x="3124" y="505"/>
                      <a:pt x="3480" y="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2" name="Google Shape;1052;p10"/>
          <p:cNvGrpSpPr/>
          <p:nvPr/>
        </p:nvGrpSpPr>
        <p:grpSpPr>
          <a:xfrm>
            <a:off x="4929943" y="3232319"/>
            <a:ext cx="5205380" cy="3055952"/>
            <a:chOff x="4929943" y="3232319"/>
            <a:chExt cx="5205380" cy="3055952"/>
          </a:xfrm>
        </p:grpSpPr>
        <p:grpSp>
          <p:nvGrpSpPr>
            <p:cNvPr id="1053" name="Google Shape;1053;p10"/>
            <p:cNvGrpSpPr/>
            <p:nvPr/>
          </p:nvGrpSpPr>
          <p:grpSpPr>
            <a:xfrm rot="4161106">
              <a:off x="6904948" y="4028046"/>
              <a:ext cx="1600055" cy="2235038"/>
              <a:chOff x="3996441" y="87120"/>
              <a:chExt cx="849227" cy="1186243"/>
            </a:xfrm>
          </p:grpSpPr>
          <p:sp>
            <p:nvSpPr>
              <p:cNvPr id="1054" name="Google Shape;1054;p10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10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10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10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10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10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10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10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10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10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10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5" name="Google Shape;1065;p10"/>
            <p:cNvGrpSpPr/>
            <p:nvPr/>
          </p:nvGrpSpPr>
          <p:grpSpPr>
            <a:xfrm rot="-2848678">
              <a:off x="5571582" y="3648579"/>
              <a:ext cx="1600012" cy="2234977"/>
              <a:chOff x="3996441" y="87120"/>
              <a:chExt cx="849227" cy="1186243"/>
            </a:xfrm>
          </p:grpSpPr>
          <p:sp>
            <p:nvSpPr>
              <p:cNvPr id="1066" name="Google Shape;1066;p10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10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10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10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10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10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10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10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10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10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10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7" name="Google Shape;1077;p10"/>
            <p:cNvGrpSpPr/>
            <p:nvPr/>
          </p:nvGrpSpPr>
          <p:grpSpPr>
            <a:xfrm rot="4161106">
              <a:off x="7775798" y="4028046"/>
              <a:ext cx="1600055" cy="2235038"/>
              <a:chOff x="3996441" y="87120"/>
              <a:chExt cx="849227" cy="1186243"/>
            </a:xfrm>
          </p:grpSpPr>
          <p:sp>
            <p:nvSpPr>
              <p:cNvPr id="1078" name="Google Shape;1078;p10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10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10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10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10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10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10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10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10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10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10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9" name="Google Shape;1089;p10"/>
            <p:cNvGrpSpPr/>
            <p:nvPr/>
          </p:nvGrpSpPr>
          <p:grpSpPr>
            <a:xfrm rot="-1356785">
              <a:off x="8269038" y="3408409"/>
              <a:ext cx="1428399" cy="2563344"/>
              <a:chOff x="8268108" y="675218"/>
              <a:chExt cx="422841" cy="758842"/>
            </a:xfrm>
          </p:grpSpPr>
          <p:sp>
            <p:nvSpPr>
              <p:cNvPr id="1090" name="Google Shape;1090;p10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10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10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10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4" name="Google Shape;1094;p10"/>
            <p:cNvGrpSpPr/>
            <p:nvPr/>
          </p:nvGrpSpPr>
          <p:grpSpPr>
            <a:xfrm>
              <a:off x="4929943" y="3960550"/>
              <a:ext cx="1277621" cy="1459061"/>
              <a:chOff x="7040587" y="1131380"/>
              <a:chExt cx="470735" cy="537586"/>
            </a:xfrm>
          </p:grpSpPr>
          <p:sp>
            <p:nvSpPr>
              <p:cNvPr id="1095" name="Google Shape;1095;p10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10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10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10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99" name="Google Shape;1099;p10"/>
          <p:cNvGrpSpPr/>
          <p:nvPr/>
        </p:nvGrpSpPr>
        <p:grpSpPr>
          <a:xfrm>
            <a:off x="-1835487" y="2634775"/>
            <a:ext cx="3670968" cy="3938665"/>
            <a:chOff x="-1793949" y="2571762"/>
            <a:chExt cx="3670968" cy="3938665"/>
          </a:xfrm>
        </p:grpSpPr>
        <p:grpSp>
          <p:nvGrpSpPr>
            <p:cNvPr id="1100" name="Google Shape;1100;p10"/>
            <p:cNvGrpSpPr/>
            <p:nvPr/>
          </p:nvGrpSpPr>
          <p:grpSpPr>
            <a:xfrm rot="-3689794">
              <a:off x="-1743677" y="4136007"/>
              <a:ext cx="2605749" cy="1664564"/>
              <a:chOff x="5669385" y="-152150"/>
              <a:chExt cx="1383042" cy="883494"/>
            </a:xfrm>
          </p:grpSpPr>
          <p:sp>
            <p:nvSpPr>
              <p:cNvPr id="1101" name="Google Shape;1101;p10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10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10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10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10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10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10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8" name="Google Shape;1108;p10"/>
            <p:cNvGrpSpPr/>
            <p:nvPr/>
          </p:nvGrpSpPr>
          <p:grpSpPr>
            <a:xfrm rot="-3966003">
              <a:off x="-13438" y="4627989"/>
              <a:ext cx="1643007" cy="1610336"/>
              <a:chOff x="4785930" y="1655991"/>
              <a:chExt cx="579077" cy="567562"/>
            </a:xfrm>
          </p:grpSpPr>
          <p:sp>
            <p:nvSpPr>
              <p:cNvPr id="1109" name="Google Shape;1109;p10"/>
              <p:cNvSpPr/>
              <p:nvPr/>
            </p:nvSpPr>
            <p:spPr>
              <a:xfrm>
                <a:off x="4785930" y="1655991"/>
                <a:ext cx="579077" cy="567562"/>
              </a:xfrm>
              <a:custGeom>
                <a:rect b="b" l="l" r="r" t="t"/>
                <a:pathLst>
                  <a:path extrusionOk="0" h="5605" w="5719">
                    <a:moveTo>
                      <a:pt x="938" y="0"/>
                    </a:moveTo>
                    <a:cubicBezTo>
                      <a:pt x="910" y="0"/>
                      <a:pt x="883" y="1"/>
                      <a:pt x="857" y="3"/>
                    </a:cubicBezTo>
                    <a:cubicBezTo>
                      <a:pt x="536" y="29"/>
                      <a:pt x="214" y="119"/>
                      <a:pt x="0" y="359"/>
                    </a:cubicBezTo>
                    <a:cubicBezTo>
                      <a:pt x="102" y="277"/>
                      <a:pt x="227" y="241"/>
                      <a:pt x="356" y="241"/>
                    </a:cubicBezTo>
                    <a:cubicBezTo>
                      <a:pt x="579" y="241"/>
                      <a:pt x="815" y="348"/>
                      <a:pt x="973" y="511"/>
                    </a:cubicBezTo>
                    <a:cubicBezTo>
                      <a:pt x="1223" y="770"/>
                      <a:pt x="1347" y="1135"/>
                      <a:pt x="1490" y="1466"/>
                    </a:cubicBezTo>
                    <a:cubicBezTo>
                      <a:pt x="2079" y="2866"/>
                      <a:pt x="3185" y="3981"/>
                      <a:pt x="4318" y="4989"/>
                    </a:cubicBezTo>
                    <a:cubicBezTo>
                      <a:pt x="4541" y="5186"/>
                      <a:pt x="4764" y="5382"/>
                      <a:pt x="4943" y="5605"/>
                    </a:cubicBezTo>
                    <a:cubicBezTo>
                      <a:pt x="5201" y="4731"/>
                      <a:pt x="5433" y="3856"/>
                      <a:pt x="5603" y="2955"/>
                    </a:cubicBezTo>
                    <a:cubicBezTo>
                      <a:pt x="5665" y="2634"/>
                      <a:pt x="5719" y="2304"/>
                      <a:pt x="5638" y="1983"/>
                    </a:cubicBezTo>
                    <a:cubicBezTo>
                      <a:pt x="5576" y="1733"/>
                      <a:pt x="5433" y="1519"/>
                      <a:pt x="5273" y="1314"/>
                    </a:cubicBezTo>
                    <a:cubicBezTo>
                      <a:pt x="4871" y="797"/>
                      <a:pt x="4336" y="359"/>
                      <a:pt x="3711" y="145"/>
                    </a:cubicBezTo>
                    <a:cubicBezTo>
                      <a:pt x="3446" y="54"/>
                      <a:pt x="3165" y="7"/>
                      <a:pt x="2886" y="7"/>
                    </a:cubicBezTo>
                    <a:cubicBezTo>
                      <a:pt x="2507" y="7"/>
                      <a:pt x="2131" y="94"/>
                      <a:pt x="1802" y="279"/>
                    </a:cubicBezTo>
                    <a:cubicBezTo>
                      <a:pt x="1573" y="91"/>
                      <a:pt x="1239" y="0"/>
                      <a:pt x="9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10"/>
              <p:cNvSpPr/>
              <p:nvPr/>
            </p:nvSpPr>
            <p:spPr>
              <a:xfrm>
                <a:off x="4785930" y="1655991"/>
                <a:ext cx="502326" cy="567562"/>
              </a:xfrm>
              <a:custGeom>
                <a:rect b="b" l="l" r="r" t="t"/>
                <a:pathLst>
                  <a:path extrusionOk="0" h="5605" w="4961">
                    <a:moveTo>
                      <a:pt x="938" y="0"/>
                    </a:moveTo>
                    <a:cubicBezTo>
                      <a:pt x="910" y="0"/>
                      <a:pt x="883" y="1"/>
                      <a:pt x="857" y="3"/>
                    </a:cubicBezTo>
                    <a:cubicBezTo>
                      <a:pt x="536" y="29"/>
                      <a:pt x="214" y="119"/>
                      <a:pt x="0" y="359"/>
                    </a:cubicBezTo>
                    <a:cubicBezTo>
                      <a:pt x="102" y="277"/>
                      <a:pt x="227" y="241"/>
                      <a:pt x="356" y="241"/>
                    </a:cubicBezTo>
                    <a:cubicBezTo>
                      <a:pt x="579" y="241"/>
                      <a:pt x="815" y="348"/>
                      <a:pt x="973" y="511"/>
                    </a:cubicBezTo>
                    <a:cubicBezTo>
                      <a:pt x="1223" y="770"/>
                      <a:pt x="1347" y="1135"/>
                      <a:pt x="1490" y="1466"/>
                    </a:cubicBezTo>
                    <a:cubicBezTo>
                      <a:pt x="2079" y="2866"/>
                      <a:pt x="3185" y="3981"/>
                      <a:pt x="4318" y="4989"/>
                    </a:cubicBezTo>
                    <a:cubicBezTo>
                      <a:pt x="4541" y="5186"/>
                      <a:pt x="4764" y="5382"/>
                      <a:pt x="4943" y="5605"/>
                    </a:cubicBezTo>
                    <a:cubicBezTo>
                      <a:pt x="4952" y="5596"/>
                      <a:pt x="4952" y="5587"/>
                      <a:pt x="4960" y="5569"/>
                    </a:cubicBezTo>
                    <a:cubicBezTo>
                      <a:pt x="4916" y="5489"/>
                      <a:pt x="4880" y="5400"/>
                      <a:pt x="4844" y="5319"/>
                    </a:cubicBezTo>
                    <a:cubicBezTo>
                      <a:pt x="4532" y="4561"/>
                      <a:pt x="4220" y="3803"/>
                      <a:pt x="4095" y="3000"/>
                    </a:cubicBezTo>
                    <a:cubicBezTo>
                      <a:pt x="4059" y="2777"/>
                      <a:pt x="4033" y="2554"/>
                      <a:pt x="3970" y="2340"/>
                    </a:cubicBezTo>
                    <a:cubicBezTo>
                      <a:pt x="3863" y="1965"/>
                      <a:pt x="3631" y="1644"/>
                      <a:pt x="3399" y="1341"/>
                    </a:cubicBezTo>
                    <a:cubicBezTo>
                      <a:pt x="3212" y="1109"/>
                      <a:pt x="3025" y="886"/>
                      <a:pt x="2810" y="689"/>
                    </a:cubicBezTo>
                    <a:cubicBezTo>
                      <a:pt x="2570" y="475"/>
                      <a:pt x="2293" y="306"/>
                      <a:pt x="2008" y="181"/>
                    </a:cubicBezTo>
                    <a:cubicBezTo>
                      <a:pt x="1936" y="208"/>
                      <a:pt x="1865" y="243"/>
                      <a:pt x="1802" y="279"/>
                    </a:cubicBezTo>
                    <a:cubicBezTo>
                      <a:pt x="1573" y="91"/>
                      <a:pt x="1239" y="0"/>
                      <a:pt x="93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0"/>
              <p:cNvSpPr/>
              <p:nvPr/>
            </p:nvSpPr>
            <p:spPr>
              <a:xfrm>
                <a:off x="4938522" y="1668648"/>
                <a:ext cx="393983" cy="515211"/>
              </a:xfrm>
              <a:custGeom>
                <a:rect b="b" l="l" r="r" t="t"/>
                <a:pathLst>
                  <a:path extrusionOk="0" h="5088" w="3891">
                    <a:moveTo>
                      <a:pt x="1693" y="1"/>
                    </a:moveTo>
                    <a:cubicBezTo>
                      <a:pt x="1228" y="1"/>
                      <a:pt x="603" y="196"/>
                      <a:pt x="492" y="225"/>
                    </a:cubicBezTo>
                    <a:cubicBezTo>
                      <a:pt x="482" y="228"/>
                      <a:pt x="473" y="229"/>
                      <a:pt x="463" y="229"/>
                    </a:cubicBezTo>
                    <a:cubicBezTo>
                      <a:pt x="392" y="229"/>
                      <a:pt x="322" y="174"/>
                      <a:pt x="251" y="127"/>
                    </a:cubicBezTo>
                    <a:cubicBezTo>
                      <a:pt x="215" y="105"/>
                      <a:pt x="168" y="89"/>
                      <a:pt x="125" y="89"/>
                    </a:cubicBezTo>
                    <a:cubicBezTo>
                      <a:pt x="81" y="89"/>
                      <a:pt x="41" y="105"/>
                      <a:pt x="19" y="145"/>
                    </a:cubicBezTo>
                    <a:cubicBezTo>
                      <a:pt x="1" y="172"/>
                      <a:pt x="1" y="208"/>
                      <a:pt x="1" y="243"/>
                    </a:cubicBezTo>
                    <a:lnTo>
                      <a:pt x="46" y="1002"/>
                    </a:lnTo>
                    <a:cubicBezTo>
                      <a:pt x="108" y="761"/>
                      <a:pt x="162" y="520"/>
                      <a:pt x="188" y="279"/>
                    </a:cubicBezTo>
                    <a:cubicBezTo>
                      <a:pt x="313" y="413"/>
                      <a:pt x="313" y="618"/>
                      <a:pt x="304" y="796"/>
                    </a:cubicBezTo>
                    <a:cubicBezTo>
                      <a:pt x="295" y="1064"/>
                      <a:pt x="286" y="1323"/>
                      <a:pt x="278" y="1590"/>
                    </a:cubicBezTo>
                    <a:lnTo>
                      <a:pt x="759" y="511"/>
                    </a:lnTo>
                    <a:lnTo>
                      <a:pt x="759" y="511"/>
                    </a:lnTo>
                    <a:cubicBezTo>
                      <a:pt x="679" y="975"/>
                      <a:pt x="590" y="1430"/>
                      <a:pt x="581" y="1903"/>
                    </a:cubicBezTo>
                    <a:lnTo>
                      <a:pt x="982" y="841"/>
                    </a:lnTo>
                    <a:lnTo>
                      <a:pt x="982" y="841"/>
                    </a:lnTo>
                    <a:cubicBezTo>
                      <a:pt x="911" y="1341"/>
                      <a:pt x="884" y="1840"/>
                      <a:pt x="920" y="2349"/>
                    </a:cubicBezTo>
                    <a:cubicBezTo>
                      <a:pt x="956" y="1903"/>
                      <a:pt x="1009" y="1448"/>
                      <a:pt x="1232" y="1064"/>
                    </a:cubicBezTo>
                    <a:lnTo>
                      <a:pt x="1232" y="1064"/>
                    </a:lnTo>
                    <a:cubicBezTo>
                      <a:pt x="1125" y="1555"/>
                      <a:pt x="1089" y="2054"/>
                      <a:pt x="1116" y="2554"/>
                    </a:cubicBezTo>
                    <a:cubicBezTo>
                      <a:pt x="1161" y="2090"/>
                      <a:pt x="1321" y="1635"/>
                      <a:pt x="1589" y="1251"/>
                    </a:cubicBezTo>
                    <a:lnTo>
                      <a:pt x="1589" y="1251"/>
                    </a:lnTo>
                    <a:cubicBezTo>
                      <a:pt x="1446" y="1715"/>
                      <a:pt x="1348" y="2188"/>
                      <a:pt x="1303" y="2679"/>
                    </a:cubicBezTo>
                    <a:cubicBezTo>
                      <a:pt x="1402" y="2251"/>
                      <a:pt x="1607" y="1858"/>
                      <a:pt x="1883" y="1519"/>
                    </a:cubicBezTo>
                    <a:lnTo>
                      <a:pt x="1883" y="1519"/>
                    </a:lnTo>
                    <a:cubicBezTo>
                      <a:pt x="1678" y="1929"/>
                      <a:pt x="1535" y="2366"/>
                      <a:pt x="1455" y="2813"/>
                    </a:cubicBezTo>
                    <a:cubicBezTo>
                      <a:pt x="1616" y="2465"/>
                      <a:pt x="1857" y="2135"/>
                      <a:pt x="2142" y="1867"/>
                    </a:cubicBezTo>
                    <a:lnTo>
                      <a:pt x="2142" y="1867"/>
                    </a:lnTo>
                    <a:cubicBezTo>
                      <a:pt x="1937" y="2259"/>
                      <a:pt x="1785" y="2679"/>
                      <a:pt x="1696" y="3107"/>
                    </a:cubicBezTo>
                    <a:cubicBezTo>
                      <a:pt x="1848" y="2804"/>
                      <a:pt x="2035" y="2581"/>
                      <a:pt x="2249" y="2322"/>
                    </a:cubicBezTo>
                    <a:lnTo>
                      <a:pt x="2249" y="2322"/>
                    </a:lnTo>
                    <a:cubicBezTo>
                      <a:pt x="2133" y="2786"/>
                      <a:pt x="2062" y="3259"/>
                      <a:pt x="2026" y="3731"/>
                    </a:cubicBezTo>
                    <a:cubicBezTo>
                      <a:pt x="2106" y="3366"/>
                      <a:pt x="2231" y="3009"/>
                      <a:pt x="2383" y="2670"/>
                    </a:cubicBezTo>
                    <a:lnTo>
                      <a:pt x="2383" y="2670"/>
                    </a:lnTo>
                    <a:cubicBezTo>
                      <a:pt x="2374" y="2875"/>
                      <a:pt x="2356" y="3080"/>
                      <a:pt x="2356" y="3294"/>
                    </a:cubicBezTo>
                    <a:cubicBezTo>
                      <a:pt x="2347" y="3598"/>
                      <a:pt x="2347" y="3910"/>
                      <a:pt x="2463" y="4186"/>
                    </a:cubicBezTo>
                    <a:cubicBezTo>
                      <a:pt x="2499" y="3972"/>
                      <a:pt x="2535" y="3749"/>
                      <a:pt x="2570" y="3535"/>
                    </a:cubicBezTo>
                    <a:cubicBezTo>
                      <a:pt x="2615" y="3883"/>
                      <a:pt x="2722" y="4231"/>
                      <a:pt x="2865" y="4552"/>
                    </a:cubicBezTo>
                    <a:cubicBezTo>
                      <a:pt x="2874" y="4409"/>
                      <a:pt x="2882" y="4311"/>
                      <a:pt x="2891" y="4169"/>
                    </a:cubicBezTo>
                    <a:cubicBezTo>
                      <a:pt x="3043" y="4490"/>
                      <a:pt x="3221" y="4793"/>
                      <a:pt x="3409" y="5087"/>
                    </a:cubicBezTo>
                    <a:cubicBezTo>
                      <a:pt x="3177" y="4579"/>
                      <a:pt x="2990" y="4044"/>
                      <a:pt x="2856" y="3499"/>
                    </a:cubicBezTo>
                    <a:lnTo>
                      <a:pt x="2856" y="3499"/>
                    </a:lnTo>
                    <a:cubicBezTo>
                      <a:pt x="3061" y="3928"/>
                      <a:pt x="3266" y="4356"/>
                      <a:pt x="3480" y="4784"/>
                    </a:cubicBezTo>
                    <a:cubicBezTo>
                      <a:pt x="3257" y="4169"/>
                      <a:pt x="3106" y="3526"/>
                      <a:pt x="2954" y="2893"/>
                    </a:cubicBezTo>
                    <a:lnTo>
                      <a:pt x="2954" y="2893"/>
                    </a:lnTo>
                    <a:cubicBezTo>
                      <a:pt x="3141" y="3160"/>
                      <a:pt x="3337" y="3419"/>
                      <a:pt x="3525" y="3687"/>
                    </a:cubicBezTo>
                    <a:cubicBezTo>
                      <a:pt x="3213" y="3143"/>
                      <a:pt x="2954" y="2581"/>
                      <a:pt x="2749" y="1992"/>
                    </a:cubicBezTo>
                    <a:lnTo>
                      <a:pt x="2749" y="1992"/>
                    </a:lnTo>
                    <a:cubicBezTo>
                      <a:pt x="3052" y="2402"/>
                      <a:pt x="3391" y="2786"/>
                      <a:pt x="3748" y="3143"/>
                    </a:cubicBezTo>
                    <a:cubicBezTo>
                      <a:pt x="3400" y="2625"/>
                      <a:pt x="3088" y="2081"/>
                      <a:pt x="2802" y="1519"/>
                    </a:cubicBezTo>
                    <a:lnTo>
                      <a:pt x="2802" y="1519"/>
                    </a:lnTo>
                    <a:cubicBezTo>
                      <a:pt x="3177" y="1831"/>
                      <a:pt x="3560" y="2143"/>
                      <a:pt x="3891" y="2509"/>
                    </a:cubicBezTo>
                    <a:cubicBezTo>
                      <a:pt x="3596" y="1733"/>
                      <a:pt x="2972" y="1100"/>
                      <a:pt x="2213" y="787"/>
                    </a:cubicBezTo>
                    <a:lnTo>
                      <a:pt x="2213" y="787"/>
                    </a:lnTo>
                    <a:cubicBezTo>
                      <a:pt x="2802" y="1002"/>
                      <a:pt x="3346" y="1332"/>
                      <a:pt x="3801" y="1769"/>
                    </a:cubicBezTo>
                    <a:cubicBezTo>
                      <a:pt x="3266" y="912"/>
                      <a:pt x="2329" y="324"/>
                      <a:pt x="1330" y="217"/>
                    </a:cubicBezTo>
                    <a:cubicBezTo>
                      <a:pt x="1358" y="216"/>
                      <a:pt x="1385" y="215"/>
                      <a:pt x="1413" y="215"/>
                    </a:cubicBezTo>
                    <a:cubicBezTo>
                      <a:pt x="2019" y="215"/>
                      <a:pt x="2629" y="402"/>
                      <a:pt x="3132" y="752"/>
                    </a:cubicBezTo>
                    <a:cubicBezTo>
                      <a:pt x="2847" y="386"/>
                      <a:pt x="2410" y="154"/>
                      <a:pt x="1955" y="29"/>
                    </a:cubicBezTo>
                    <a:cubicBezTo>
                      <a:pt x="1878" y="9"/>
                      <a:pt x="1789" y="1"/>
                      <a:pt x="1693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10"/>
              <p:cNvSpPr/>
              <p:nvPr/>
            </p:nvSpPr>
            <p:spPr>
              <a:xfrm>
                <a:off x="4972038" y="1668850"/>
                <a:ext cx="293639" cy="491516"/>
              </a:xfrm>
              <a:custGeom>
                <a:rect b="b" l="l" r="r" t="t"/>
                <a:pathLst>
                  <a:path extrusionOk="0" h="4854" w="2900">
                    <a:moveTo>
                      <a:pt x="303" y="0"/>
                    </a:moveTo>
                    <a:cubicBezTo>
                      <a:pt x="205" y="36"/>
                      <a:pt x="98" y="81"/>
                      <a:pt x="0" y="134"/>
                    </a:cubicBezTo>
                    <a:cubicBezTo>
                      <a:pt x="651" y="357"/>
                      <a:pt x="1320" y="857"/>
                      <a:pt x="1677" y="1419"/>
                    </a:cubicBezTo>
                    <a:cubicBezTo>
                      <a:pt x="2328" y="2454"/>
                      <a:pt x="2275" y="3801"/>
                      <a:pt x="2899" y="4853"/>
                    </a:cubicBezTo>
                    <a:cubicBezTo>
                      <a:pt x="2462" y="3944"/>
                      <a:pt x="2551" y="2802"/>
                      <a:pt x="2150" y="1874"/>
                    </a:cubicBezTo>
                    <a:cubicBezTo>
                      <a:pt x="1793" y="1062"/>
                      <a:pt x="1088" y="464"/>
                      <a:pt x="3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3" name="Google Shape;1113;p10"/>
            <p:cNvGrpSpPr/>
            <p:nvPr/>
          </p:nvGrpSpPr>
          <p:grpSpPr>
            <a:xfrm flipH="1">
              <a:off x="-932112" y="2571762"/>
              <a:ext cx="1483199" cy="2661789"/>
              <a:chOff x="8268108" y="675218"/>
              <a:chExt cx="422841" cy="758842"/>
            </a:xfrm>
          </p:grpSpPr>
          <p:sp>
            <p:nvSpPr>
              <p:cNvPr id="1114" name="Google Shape;1114;p10"/>
              <p:cNvSpPr/>
              <p:nvPr/>
            </p:nvSpPr>
            <p:spPr>
              <a:xfrm>
                <a:off x="8268108" y="675218"/>
                <a:ext cx="272983" cy="432785"/>
              </a:xfrm>
              <a:custGeom>
                <a:rect b="b" l="l" r="r" t="t"/>
                <a:pathLst>
                  <a:path extrusionOk="0" h="4274" w="2696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60" y="3738"/>
                      <a:pt x="2133" y="4140"/>
                      <a:pt x="2695" y="4273"/>
                    </a:cubicBezTo>
                    <a:cubicBezTo>
                      <a:pt x="2633" y="3390"/>
                      <a:pt x="2374" y="2489"/>
                      <a:pt x="1928" y="1722"/>
                    </a:cubicBezTo>
                    <a:cubicBezTo>
                      <a:pt x="1482" y="964"/>
                      <a:pt x="813" y="35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10"/>
              <p:cNvSpPr/>
              <p:nvPr/>
            </p:nvSpPr>
            <p:spPr>
              <a:xfrm>
                <a:off x="8268108" y="675218"/>
                <a:ext cx="268427" cy="431874"/>
              </a:xfrm>
              <a:custGeom>
                <a:rect b="b" l="l" r="r" t="t"/>
                <a:pathLst>
                  <a:path extrusionOk="0" h="4265" w="2651">
                    <a:moveTo>
                      <a:pt x="1" y="0"/>
                    </a:moveTo>
                    <a:cubicBezTo>
                      <a:pt x="28" y="1196"/>
                      <a:pt x="509" y="2382"/>
                      <a:pt x="1286" y="3301"/>
                    </a:cubicBezTo>
                    <a:cubicBezTo>
                      <a:pt x="1651" y="3729"/>
                      <a:pt x="2106" y="4113"/>
                      <a:pt x="2651" y="4265"/>
                    </a:cubicBezTo>
                    <a:cubicBezTo>
                      <a:pt x="2356" y="3845"/>
                      <a:pt x="2160" y="3346"/>
                      <a:pt x="1910" y="2891"/>
                    </a:cubicBezTo>
                    <a:cubicBezTo>
                      <a:pt x="1794" y="2677"/>
                      <a:pt x="1660" y="2471"/>
                      <a:pt x="1535" y="2266"/>
                    </a:cubicBezTo>
                    <a:cubicBezTo>
                      <a:pt x="1054" y="1508"/>
                      <a:pt x="554" y="759"/>
                      <a:pt x="37" y="9"/>
                    </a:cubicBezTo>
                    <a:cubicBezTo>
                      <a:pt x="28" y="9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10"/>
              <p:cNvSpPr/>
              <p:nvPr/>
            </p:nvSpPr>
            <p:spPr>
              <a:xfrm>
                <a:off x="8285321" y="697799"/>
                <a:ext cx="234000" cy="388535"/>
              </a:xfrm>
              <a:custGeom>
                <a:rect b="b" l="l" r="r" t="t"/>
                <a:pathLst>
                  <a:path extrusionOk="0" h="3837" w="2311">
                    <a:moveTo>
                      <a:pt x="0" y="0"/>
                    </a:moveTo>
                    <a:cubicBezTo>
                      <a:pt x="14" y="13"/>
                      <a:pt x="28" y="27"/>
                      <a:pt x="42" y="40"/>
                    </a:cubicBezTo>
                    <a:lnTo>
                      <a:pt x="42" y="40"/>
                    </a:lnTo>
                    <a:cubicBezTo>
                      <a:pt x="29" y="26"/>
                      <a:pt x="16" y="12"/>
                      <a:pt x="0" y="0"/>
                    </a:cubicBezTo>
                    <a:close/>
                    <a:moveTo>
                      <a:pt x="42" y="40"/>
                    </a:moveTo>
                    <a:lnTo>
                      <a:pt x="42" y="40"/>
                    </a:lnTo>
                    <a:cubicBezTo>
                      <a:pt x="105" y="111"/>
                      <a:pt x="143" y="206"/>
                      <a:pt x="188" y="295"/>
                    </a:cubicBezTo>
                    <a:cubicBezTo>
                      <a:pt x="268" y="464"/>
                      <a:pt x="366" y="616"/>
                      <a:pt x="482" y="759"/>
                    </a:cubicBezTo>
                    <a:cubicBezTo>
                      <a:pt x="322" y="634"/>
                      <a:pt x="179" y="491"/>
                      <a:pt x="45" y="339"/>
                    </a:cubicBezTo>
                    <a:lnTo>
                      <a:pt x="45" y="339"/>
                    </a:lnTo>
                    <a:cubicBezTo>
                      <a:pt x="206" y="616"/>
                      <a:pt x="384" y="884"/>
                      <a:pt x="634" y="1071"/>
                    </a:cubicBezTo>
                    <a:cubicBezTo>
                      <a:pt x="482" y="1000"/>
                      <a:pt x="339" y="910"/>
                      <a:pt x="215" y="794"/>
                    </a:cubicBezTo>
                    <a:lnTo>
                      <a:pt x="215" y="794"/>
                    </a:lnTo>
                    <a:cubicBezTo>
                      <a:pt x="384" y="1026"/>
                      <a:pt x="580" y="1240"/>
                      <a:pt x="830" y="1383"/>
                    </a:cubicBezTo>
                    <a:cubicBezTo>
                      <a:pt x="661" y="1347"/>
                      <a:pt x="500" y="1258"/>
                      <a:pt x="375" y="1142"/>
                    </a:cubicBezTo>
                    <a:lnTo>
                      <a:pt x="375" y="1142"/>
                    </a:lnTo>
                    <a:cubicBezTo>
                      <a:pt x="536" y="1330"/>
                      <a:pt x="714" y="1499"/>
                      <a:pt x="919" y="1642"/>
                    </a:cubicBezTo>
                    <a:cubicBezTo>
                      <a:pt x="678" y="1544"/>
                      <a:pt x="464" y="1401"/>
                      <a:pt x="277" y="1223"/>
                    </a:cubicBezTo>
                    <a:lnTo>
                      <a:pt x="277" y="1223"/>
                    </a:lnTo>
                    <a:cubicBezTo>
                      <a:pt x="464" y="1544"/>
                      <a:pt x="777" y="1767"/>
                      <a:pt x="1080" y="1981"/>
                    </a:cubicBezTo>
                    <a:cubicBezTo>
                      <a:pt x="919" y="1918"/>
                      <a:pt x="768" y="1847"/>
                      <a:pt x="616" y="1758"/>
                    </a:cubicBezTo>
                    <a:lnTo>
                      <a:pt x="616" y="1758"/>
                    </a:lnTo>
                    <a:cubicBezTo>
                      <a:pt x="839" y="1936"/>
                      <a:pt x="1071" y="2097"/>
                      <a:pt x="1312" y="2257"/>
                    </a:cubicBezTo>
                    <a:cubicBezTo>
                      <a:pt x="1062" y="2186"/>
                      <a:pt x="812" y="2079"/>
                      <a:pt x="598" y="1927"/>
                    </a:cubicBezTo>
                    <a:lnTo>
                      <a:pt x="598" y="1927"/>
                    </a:lnTo>
                    <a:cubicBezTo>
                      <a:pt x="723" y="2132"/>
                      <a:pt x="964" y="2222"/>
                      <a:pt x="1178" y="2338"/>
                    </a:cubicBezTo>
                    <a:cubicBezTo>
                      <a:pt x="1303" y="2409"/>
                      <a:pt x="1428" y="2489"/>
                      <a:pt x="1535" y="2579"/>
                    </a:cubicBezTo>
                    <a:cubicBezTo>
                      <a:pt x="1365" y="2507"/>
                      <a:pt x="1187" y="2480"/>
                      <a:pt x="1009" y="2454"/>
                    </a:cubicBezTo>
                    <a:lnTo>
                      <a:pt x="1009" y="2454"/>
                    </a:lnTo>
                    <a:cubicBezTo>
                      <a:pt x="1240" y="2579"/>
                      <a:pt x="1472" y="2703"/>
                      <a:pt x="1704" y="2837"/>
                    </a:cubicBezTo>
                    <a:cubicBezTo>
                      <a:pt x="1464" y="2802"/>
                      <a:pt x="1223" y="2748"/>
                      <a:pt x="1000" y="2650"/>
                    </a:cubicBezTo>
                    <a:lnTo>
                      <a:pt x="1000" y="2650"/>
                    </a:lnTo>
                    <a:cubicBezTo>
                      <a:pt x="1285" y="2819"/>
                      <a:pt x="1571" y="2980"/>
                      <a:pt x="1856" y="3149"/>
                    </a:cubicBezTo>
                    <a:cubicBezTo>
                      <a:pt x="1731" y="3114"/>
                      <a:pt x="1597" y="3078"/>
                      <a:pt x="1472" y="3042"/>
                    </a:cubicBezTo>
                    <a:lnTo>
                      <a:pt x="1472" y="3042"/>
                    </a:lnTo>
                    <a:cubicBezTo>
                      <a:pt x="1642" y="3158"/>
                      <a:pt x="1820" y="3283"/>
                      <a:pt x="1990" y="3399"/>
                    </a:cubicBezTo>
                    <a:cubicBezTo>
                      <a:pt x="1767" y="3301"/>
                      <a:pt x="1553" y="3203"/>
                      <a:pt x="1330" y="3105"/>
                    </a:cubicBezTo>
                    <a:lnTo>
                      <a:pt x="1330" y="3105"/>
                    </a:lnTo>
                    <a:cubicBezTo>
                      <a:pt x="1588" y="3292"/>
                      <a:pt x="1856" y="3462"/>
                      <a:pt x="2133" y="3622"/>
                    </a:cubicBezTo>
                    <a:cubicBezTo>
                      <a:pt x="1972" y="3587"/>
                      <a:pt x="1811" y="3533"/>
                      <a:pt x="1669" y="3453"/>
                    </a:cubicBezTo>
                    <a:lnTo>
                      <a:pt x="1669" y="3453"/>
                    </a:lnTo>
                    <a:cubicBezTo>
                      <a:pt x="1847" y="3622"/>
                      <a:pt x="2070" y="3756"/>
                      <a:pt x="2302" y="3836"/>
                    </a:cubicBezTo>
                    <a:cubicBezTo>
                      <a:pt x="2302" y="3827"/>
                      <a:pt x="2284" y="3792"/>
                      <a:pt x="2293" y="3792"/>
                    </a:cubicBezTo>
                    <a:cubicBezTo>
                      <a:pt x="2302" y="3792"/>
                      <a:pt x="2311" y="3783"/>
                      <a:pt x="2311" y="3774"/>
                    </a:cubicBezTo>
                    <a:cubicBezTo>
                      <a:pt x="2311" y="3542"/>
                      <a:pt x="2311" y="3301"/>
                      <a:pt x="2266" y="3078"/>
                    </a:cubicBezTo>
                    <a:cubicBezTo>
                      <a:pt x="2266" y="3185"/>
                      <a:pt x="2257" y="3301"/>
                      <a:pt x="2257" y="3417"/>
                    </a:cubicBezTo>
                    <a:cubicBezTo>
                      <a:pt x="2204" y="3149"/>
                      <a:pt x="2142" y="2882"/>
                      <a:pt x="2088" y="2614"/>
                    </a:cubicBezTo>
                    <a:lnTo>
                      <a:pt x="2070" y="3087"/>
                    </a:lnTo>
                    <a:cubicBezTo>
                      <a:pt x="2061" y="2775"/>
                      <a:pt x="2026" y="2463"/>
                      <a:pt x="1936" y="2159"/>
                    </a:cubicBezTo>
                    <a:cubicBezTo>
                      <a:pt x="1927" y="2338"/>
                      <a:pt x="1918" y="2516"/>
                      <a:pt x="1927" y="2694"/>
                    </a:cubicBezTo>
                    <a:cubicBezTo>
                      <a:pt x="1910" y="2409"/>
                      <a:pt x="1892" y="2124"/>
                      <a:pt x="1785" y="1865"/>
                    </a:cubicBezTo>
                    <a:cubicBezTo>
                      <a:pt x="1758" y="2070"/>
                      <a:pt x="1731" y="2266"/>
                      <a:pt x="1713" y="2471"/>
                    </a:cubicBezTo>
                    <a:cubicBezTo>
                      <a:pt x="1695" y="2150"/>
                      <a:pt x="1687" y="1829"/>
                      <a:pt x="1579" y="1526"/>
                    </a:cubicBezTo>
                    <a:cubicBezTo>
                      <a:pt x="1553" y="1740"/>
                      <a:pt x="1526" y="1954"/>
                      <a:pt x="1490" y="2159"/>
                    </a:cubicBezTo>
                    <a:cubicBezTo>
                      <a:pt x="1517" y="1883"/>
                      <a:pt x="1517" y="1588"/>
                      <a:pt x="1410" y="1330"/>
                    </a:cubicBezTo>
                    <a:cubicBezTo>
                      <a:pt x="1374" y="1508"/>
                      <a:pt x="1339" y="1686"/>
                      <a:pt x="1303" y="1865"/>
                    </a:cubicBezTo>
                    <a:cubicBezTo>
                      <a:pt x="1321" y="1624"/>
                      <a:pt x="1339" y="1374"/>
                      <a:pt x="1285" y="1124"/>
                    </a:cubicBezTo>
                    <a:cubicBezTo>
                      <a:pt x="1240" y="1276"/>
                      <a:pt x="1205" y="1437"/>
                      <a:pt x="1169" y="1588"/>
                    </a:cubicBezTo>
                    <a:cubicBezTo>
                      <a:pt x="1196" y="1365"/>
                      <a:pt x="1160" y="1142"/>
                      <a:pt x="1089" y="928"/>
                    </a:cubicBezTo>
                    <a:cubicBezTo>
                      <a:pt x="1089" y="1062"/>
                      <a:pt x="1053" y="1178"/>
                      <a:pt x="1000" y="1294"/>
                    </a:cubicBezTo>
                    <a:cubicBezTo>
                      <a:pt x="964" y="991"/>
                      <a:pt x="866" y="678"/>
                      <a:pt x="714" y="402"/>
                    </a:cubicBezTo>
                    <a:lnTo>
                      <a:pt x="714" y="402"/>
                    </a:lnTo>
                    <a:cubicBezTo>
                      <a:pt x="768" y="625"/>
                      <a:pt x="786" y="848"/>
                      <a:pt x="768" y="1071"/>
                    </a:cubicBezTo>
                    <a:cubicBezTo>
                      <a:pt x="687" y="812"/>
                      <a:pt x="598" y="553"/>
                      <a:pt x="429" y="339"/>
                    </a:cubicBezTo>
                    <a:lnTo>
                      <a:pt x="429" y="339"/>
                    </a:lnTo>
                    <a:cubicBezTo>
                      <a:pt x="518" y="518"/>
                      <a:pt x="580" y="696"/>
                      <a:pt x="634" y="884"/>
                    </a:cubicBezTo>
                    <a:cubicBezTo>
                      <a:pt x="490" y="571"/>
                      <a:pt x="290" y="282"/>
                      <a:pt x="42" y="4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10"/>
              <p:cNvSpPr/>
              <p:nvPr/>
            </p:nvSpPr>
            <p:spPr>
              <a:xfrm>
                <a:off x="8287144" y="698710"/>
                <a:ext cx="403805" cy="735350"/>
              </a:xfrm>
              <a:custGeom>
                <a:rect b="b" l="l" r="r" t="t"/>
                <a:pathLst>
                  <a:path extrusionOk="0" h="7262" w="3988">
                    <a:moveTo>
                      <a:pt x="0" y="0"/>
                    </a:moveTo>
                    <a:lnTo>
                      <a:pt x="0" y="0"/>
                    </a:lnTo>
                    <a:cubicBezTo>
                      <a:pt x="1410" y="2132"/>
                      <a:pt x="2641" y="4434"/>
                      <a:pt x="3649" y="6780"/>
                    </a:cubicBezTo>
                    <a:cubicBezTo>
                      <a:pt x="3729" y="6968"/>
                      <a:pt x="3819" y="7155"/>
                      <a:pt x="3979" y="7262"/>
                    </a:cubicBezTo>
                    <a:cubicBezTo>
                      <a:pt x="3988" y="7208"/>
                      <a:pt x="3899" y="7155"/>
                      <a:pt x="3881" y="7110"/>
                    </a:cubicBezTo>
                    <a:cubicBezTo>
                      <a:pt x="2953" y="4568"/>
                      <a:pt x="1633" y="215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18" name="Google Shape;1118;p10"/>
          <p:cNvGrpSpPr/>
          <p:nvPr/>
        </p:nvGrpSpPr>
        <p:grpSpPr>
          <a:xfrm>
            <a:off x="5426455" y="-1740837"/>
            <a:ext cx="4235759" cy="4386948"/>
            <a:chOff x="5426455" y="-1740837"/>
            <a:chExt cx="4235759" cy="4386948"/>
          </a:xfrm>
        </p:grpSpPr>
        <p:grpSp>
          <p:nvGrpSpPr>
            <p:cNvPr id="1119" name="Google Shape;1119;p10"/>
            <p:cNvGrpSpPr/>
            <p:nvPr/>
          </p:nvGrpSpPr>
          <p:grpSpPr>
            <a:xfrm rot="-10506802">
              <a:off x="7969855" y="346965"/>
              <a:ext cx="1600070" cy="2235058"/>
              <a:chOff x="3996441" y="87120"/>
              <a:chExt cx="849227" cy="1186243"/>
            </a:xfrm>
          </p:grpSpPr>
          <p:sp>
            <p:nvSpPr>
              <p:cNvPr id="1120" name="Google Shape;1120;p10"/>
              <p:cNvSpPr/>
              <p:nvPr/>
            </p:nvSpPr>
            <p:spPr>
              <a:xfrm>
                <a:off x="3996441" y="628235"/>
                <a:ext cx="849226" cy="645127"/>
              </a:xfrm>
              <a:custGeom>
                <a:rect b="b" l="l" r="r" t="t"/>
                <a:pathLst>
                  <a:path extrusionOk="0" h="6371" w="8387">
                    <a:moveTo>
                      <a:pt x="0" y="0"/>
                    </a:moveTo>
                    <a:lnTo>
                      <a:pt x="0" y="0"/>
                    </a:ln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2070" y="2935"/>
                      <a:pt x="2454" y="3774"/>
                      <a:pt x="2605" y="4657"/>
                    </a:cubicBezTo>
                    <a:cubicBezTo>
                      <a:pt x="2320" y="4158"/>
                      <a:pt x="1963" y="3649"/>
                      <a:pt x="1535" y="3266"/>
                    </a:cubicBezTo>
                    <a:cubicBezTo>
                      <a:pt x="1107" y="2882"/>
                      <a:pt x="589" y="2588"/>
                      <a:pt x="18" y="2498"/>
                    </a:cubicBezTo>
                    <a:lnTo>
                      <a:pt x="18" y="2498"/>
                    </a:lnTo>
                    <a:cubicBezTo>
                      <a:pt x="910" y="3123"/>
                      <a:pt x="1901" y="3872"/>
                      <a:pt x="2275" y="4898"/>
                    </a:cubicBezTo>
                    <a:cubicBezTo>
                      <a:pt x="2338" y="5068"/>
                      <a:pt x="2400" y="5255"/>
                      <a:pt x="2561" y="5335"/>
                    </a:cubicBezTo>
                    <a:cubicBezTo>
                      <a:pt x="2605" y="5357"/>
                      <a:pt x="2653" y="5367"/>
                      <a:pt x="2702" y="5367"/>
                    </a:cubicBezTo>
                    <a:cubicBezTo>
                      <a:pt x="2793" y="5367"/>
                      <a:pt x="2887" y="5334"/>
                      <a:pt x="2962" y="5282"/>
                    </a:cubicBezTo>
                    <a:cubicBezTo>
                      <a:pt x="3078" y="5210"/>
                      <a:pt x="3185" y="4996"/>
                      <a:pt x="3310" y="4934"/>
                    </a:cubicBezTo>
                    <a:cubicBezTo>
                      <a:pt x="3841" y="4658"/>
                      <a:pt x="4433" y="4511"/>
                      <a:pt x="5029" y="4511"/>
                    </a:cubicBezTo>
                    <a:cubicBezTo>
                      <a:pt x="5185" y="4511"/>
                      <a:pt x="5341" y="4521"/>
                      <a:pt x="5496" y="4541"/>
                    </a:cubicBezTo>
                    <a:cubicBezTo>
                      <a:pt x="6004" y="4604"/>
                      <a:pt x="6504" y="4773"/>
                      <a:pt x="6905" y="5085"/>
                    </a:cubicBezTo>
                    <a:cubicBezTo>
                      <a:pt x="7154" y="5279"/>
                      <a:pt x="7362" y="5531"/>
                      <a:pt x="7499" y="5816"/>
                    </a:cubicBezTo>
                    <a:lnTo>
                      <a:pt x="7499" y="5816"/>
                    </a:lnTo>
                    <a:cubicBezTo>
                      <a:pt x="7363" y="5370"/>
                      <a:pt x="7196" y="4925"/>
                      <a:pt x="6870" y="4630"/>
                    </a:cubicBezTo>
                    <a:cubicBezTo>
                      <a:pt x="6593" y="4372"/>
                      <a:pt x="6245" y="4211"/>
                      <a:pt x="5888" y="4113"/>
                    </a:cubicBezTo>
                    <a:cubicBezTo>
                      <a:pt x="5608" y="4039"/>
                      <a:pt x="5318" y="4002"/>
                      <a:pt x="5028" y="4002"/>
                    </a:cubicBezTo>
                    <a:cubicBezTo>
                      <a:pt x="4415" y="4002"/>
                      <a:pt x="3801" y="4167"/>
                      <a:pt x="3274" y="4488"/>
                    </a:cubicBezTo>
                    <a:cubicBezTo>
                      <a:pt x="3533" y="3364"/>
                      <a:pt x="4238" y="2293"/>
                      <a:pt x="5166" y="1597"/>
                    </a:cubicBezTo>
                    <a:cubicBezTo>
                      <a:pt x="6093" y="901"/>
                      <a:pt x="7226" y="518"/>
                      <a:pt x="8386" y="429"/>
                    </a:cubicBezTo>
                    <a:cubicBezTo>
                      <a:pt x="8196" y="406"/>
                      <a:pt x="8006" y="394"/>
                      <a:pt x="7816" y="394"/>
                    </a:cubicBezTo>
                    <a:cubicBezTo>
                      <a:pt x="6747" y="394"/>
                      <a:pt x="5694" y="752"/>
                      <a:pt x="4853" y="1419"/>
                    </a:cubicBezTo>
                    <a:cubicBezTo>
                      <a:pt x="3863" y="2213"/>
                      <a:pt x="3194" y="3364"/>
                      <a:pt x="2918" y="4595"/>
                    </a:cubicBezTo>
                    <a:cubicBezTo>
                      <a:pt x="3016" y="3524"/>
                      <a:pt x="3381" y="2472"/>
                      <a:pt x="3970" y="1562"/>
                    </a:cubicBezTo>
                    <a:cubicBezTo>
                      <a:pt x="4229" y="1169"/>
                      <a:pt x="4532" y="803"/>
                      <a:pt x="4844" y="446"/>
                    </a:cubicBezTo>
                    <a:cubicBezTo>
                      <a:pt x="5029" y="236"/>
                      <a:pt x="5073" y="137"/>
                      <a:pt x="5020" y="137"/>
                    </a:cubicBezTo>
                    <a:cubicBezTo>
                      <a:pt x="4819" y="137"/>
                      <a:pt x="3228" y="1546"/>
                      <a:pt x="2614" y="3613"/>
                    </a:cubicBezTo>
                    <a:cubicBezTo>
                      <a:pt x="2106" y="2204"/>
                      <a:pt x="1231" y="839"/>
                      <a:pt x="0" y="0"/>
                    </a:cubicBezTo>
                    <a:close/>
                    <a:moveTo>
                      <a:pt x="7499" y="5816"/>
                    </a:moveTo>
                    <a:cubicBezTo>
                      <a:pt x="7556" y="6004"/>
                      <a:pt x="7608" y="6193"/>
                      <a:pt x="7664" y="6370"/>
                    </a:cubicBezTo>
                    <a:cubicBezTo>
                      <a:pt x="7640" y="6177"/>
                      <a:pt x="7583" y="5990"/>
                      <a:pt x="7499" y="5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10"/>
              <p:cNvSpPr/>
              <p:nvPr/>
            </p:nvSpPr>
            <p:spPr>
              <a:xfrm>
                <a:off x="4304460" y="668536"/>
                <a:ext cx="541208" cy="441291"/>
              </a:xfrm>
              <a:custGeom>
                <a:rect b="b" l="l" r="r" t="t"/>
                <a:pathLst>
                  <a:path extrusionOk="0" h="4358" w="5345">
                    <a:moveTo>
                      <a:pt x="4722" y="1"/>
                    </a:moveTo>
                    <a:cubicBezTo>
                      <a:pt x="4653" y="1"/>
                      <a:pt x="4584" y="2"/>
                      <a:pt x="4514" y="4"/>
                    </a:cubicBezTo>
                    <a:cubicBezTo>
                      <a:pt x="4274" y="40"/>
                      <a:pt x="4042" y="102"/>
                      <a:pt x="3819" y="173"/>
                    </a:cubicBezTo>
                    <a:cubicBezTo>
                      <a:pt x="3274" y="352"/>
                      <a:pt x="2766" y="628"/>
                      <a:pt x="2284" y="941"/>
                    </a:cubicBezTo>
                    <a:cubicBezTo>
                      <a:pt x="1981" y="1128"/>
                      <a:pt x="1686" y="1333"/>
                      <a:pt x="1428" y="1574"/>
                    </a:cubicBezTo>
                    <a:cubicBezTo>
                      <a:pt x="1017" y="1975"/>
                      <a:pt x="723" y="2475"/>
                      <a:pt x="455" y="2975"/>
                    </a:cubicBezTo>
                    <a:cubicBezTo>
                      <a:pt x="330" y="3198"/>
                      <a:pt x="215" y="3430"/>
                      <a:pt x="152" y="3670"/>
                    </a:cubicBezTo>
                    <a:cubicBezTo>
                      <a:pt x="91" y="3897"/>
                      <a:pt x="73" y="4123"/>
                      <a:pt x="6" y="4341"/>
                    </a:cubicBezTo>
                    <a:lnTo>
                      <a:pt x="6" y="4341"/>
                    </a:lnTo>
                    <a:cubicBezTo>
                      <a:pt x="46" y="4224"/>
                      <a:pt x="148" y="4130"/>
                      <a:pt x="250" y="4036"/>
                    </a:cubicBezTo>
                    <a:cubicBezTo>
                      <a:pt x="518" y="2930"/>
                      <a:pt x="1214" y="1886"/>
                      <a:pt x="2124" y="1199"/>
                    </a:cubicBezTo>
                    <a:cubicBezTo>
                      <a:pt x="3051" y="503"/>
                      <a:pt x="4184" y="120"/>
                      <a:pt x="5344" y="31"/>
                    </a:cubicBezTo>
                    <a:cubicBezTo>
                      <a:pt x="5137" y="11"/>
                      <a:pt x="4929" y="1"/>
                      <a:pt x="4722" y="1"/>
                    </a:cubicBezTo>
                    <a:close/>
                    <a:moveTo>
                      <a:pt x="6" y="4341"/>
                    </a:moveTo>
                    <a:lnTo>
                      <a:pt x="6" y="4341"/>
                    </a:lnTo>
                    <a:cubicBezTo>
                      <a:pt x="4" y="4346"/>
                      <a:pt x="2" y="4352"/>
                      <a:pt x="0" y="4357"/>
                    </a:cubicBezTo>
                    <a:cubicBezTo>
                      <a:pt x="2" y="4352"/>
                      <a:pt x="4" y="4346"/>
                      <a:pt x="6" y="434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10"/>
              <p:cNvSpPr/>
              <p:nvPr/>
            </p:nvSpPr>
            <p:spPr>
              <a:xfrm>
                <a:off x="4281880" y="779513"/>
                <a:ext cx="524906" cy="335069"/>
              </a:xfrm>
              <a:custGeom>
                <a:rect b="b" l="l" r="r" t="t"/>
                <a:pathLst>
                  <a:path extrusionOk="0" h="3309" w="5184">
                    <a:moveTo>
                      <a:pt x="3912" y="0"/>
                    </a:moveTo>
                    <a:cubicBezTo>
                      <a:pt x="3020" y="0"/>
                      <a:pt x="2132" y="266"/>
                      <a:pt x="1428" y="808"/>
                    </a:cubicBezTo>
                    <a:cubicBezTo>
                      <a:pt x="946" y="1183"/>
                      <a:pt x="545" y="1664"/>
                      <a:pt x="170" y="2146"/>
                    </a:cubicBezTo>
                    <a:cubicBezTo>
                      <a:pt x="90" y="2253"/>
                      <a:pt x="0" y="2369"/>
                      <a:pt x="18" y="2494"/>
                    </a:cubicBezTo>
                    <a:cubicBezTo>
                      <a:pt x="43" y="2619"/>
                      <a:pt x="29" y="3309"/>
                      <a:pt x="71" y="3309"/>
                    </a:cubicBezTo>
                    <a:cubicBezTo>
                      <a:pt x="74" y="3309"/>
                      <a:pt x="77" y="3305"/>
                      <a:pt x="81" y="3297"/>
                    </a:cubicBezTo>
                    <a:cubicBezTo>
                      <a:pt x="491" y="2405"/>
                      <a:pt x="1455" y="1031"/>
                      <a:pt x="2329" y="585"/>
                    </a:cubicBezTo>
                    <a:cubicBezTo>
                      <a:pt x="2952" y="267"/>
                      <a:pt x="3648" y="103"/>
                      <a:pt x="4345" y="103"/>
                    </a:cubicBezTo>
                    <a:cubicBezTo>
                      <a:pt x="4626" y="103"/>
                      <a:pt x="4907" y="130"/>
                      <a:pt x="5184" y="184"/>
                    </a:cubicBezTo>
                    <a:cubicBezTo>
                      <a:pt x="4772" y="62"/>
                      <a:pt x="4342" y="0"/>
                      <a:pt x="3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10"/>
              <p:cNvSpPr/>
              <p:nvPr/>
            </p:nvSpPr>
            <p:spPr>
              <a:xfrm>
                <a:off x="4219507" y="87120"/>
                <a:ext cx="470734" cy="879949"/>
              </a:xfrm>
              <a:custGeom>
                <a:rect b="b" l="l" r="r" t="t"/>
                <a:pathLst>
                  <a:path extrusionOk="0" h="8690" w="4649">
                    <a:moveTo>
                      <a:pt x="4580" y="0"/>
                    </a:moveTo>
                    <a:cubicBezTo>
                      <a:pt x="4301" y="0"/>
                      <a:pt x="3810" y="386"/>
                      <a:pt x="3605" y="509"/>
                    </a:cubicBezTo>
                    <a:cubicBezTo>
                      <a:pt x="2365" y="1321"/>
                      <a:pt x="1366" y="2525"/>
                      <a:pt x="830" y="3908"/>
                    </a:cubicBezTo>
                    <a:cubicBezTo>
                      <a:pt x="545" y="4649"/>
                      <a:pt x="393" y="5434"/>
                      <a:pt x="251" y="6219"/>
                    </a:cubicBezTo>
                    <a:cubicBezTo>
                      <a:pt x="117" y="6968"/>
                      <a:pt x="1" y="7735"/>
                      <a:pt x="117" y="8494"/>
                    </a:cubicBezTo>
                    <a:cubicBezTo>
                      <a:pt x="126" y="8583"/>
                      <a:pt x="170" y="8690"/>
                      <a:pt x="260" y="8690"/>
                    </a:cubicBezTo>
                    <a:cubicBezTo>
                      <a:pt x="331" y="8690"/>
                      <a:pt x="376" y="8610"/>
                      <a:pt x="393" y="8538"/>
                    </a:cubicBezTo>
                    <a:cubicBezTo>
                      <a:pt x="536" y="8155"/>
                      <a:pt x="563" y="7744"/>
                      <a:pt x="625" y="7334"/>
                    </a:cubicBezTo>
                    <a:cubicBezTo>
                      <a:pt x="732" y="6504"/>
                      <a:pt x="955" y="5701"/>
                      <a:pt x="1143" y="4881"/>
                    </a:cubicBezTo>
                    <a:cubicBezTo>
                      <a:pt x="1428" y="3649"/>
                      <a:pt x="2641" y="1954"/>
                      <a:pt x="3373" y="1241"/>
                    </a:cubicBezTo>
                    <a:cubicBezTo>
                      <a:pt x="3792" y="821"/>
                      <a:pt x="4256" y="438"/>
                      <a:pt x="4649" y="10"/>
                    </a:cubicBezTo>
                    <a:cubicBezTo>
                      <a:pt x="4628" y="3"/>
                      <a:pt x="4604" y="0"/>
                      <a:pt x="4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10"/>
              <p:cNvSpPr/>
              <p:nvPr/>
            </p:nvSpPr>
            <p:spPr>
              <a:xfrm>
                <a:off x="4036133" y="454783"/>
                <a:ext cx="235924" cy="587308"/>
              </a:xfrm>
              <a:custGeom>
                <a:rect b="b" l="l" r="r" t="t"/>
                <a:pathLst>
                  <a:path extrusionOk="0" h="5800" w="2330">
                    <a:moveTo>
                      <a:pt x="1" y="1"/>
                    </a:moveTo>
                    <a:cubicBezTo>
                      <a:pt x="1152" y="1464"/>
                      <a:pt x="1839" y="3301"/>
                      <a:pt x="1990" y="5157"/>
                    </a:cubicBezTo>
                    <a:cubicBezTo>
                      <a:pt x="2008" y="5389"/>
                      <a:pt x="2124" y="5692"/>
                      <a:pt x="2329" y="5799"/>
                    </a:cubicBezTo>
                    <a:cubicBezTo>
                      <a:pt x="2294" y="4104"/>
                      <a:pt x="1776" y="2427"/>
                      <a:pt x="857" y="1000"/>
                    </a:cubicBezTo>
                    <a:cubicBezTo>
                      <a:pt x="616" y="634"/>
                      <a:pt x="349" y="27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10"/>
              <p:cNvSpPr/>
              <p:nvPr/>
            </p:nvSpPr>
            <p:spPr>
              <a:xfrm>
                <a:off x="4223152" y="779108"/>
                <a:ext cx="28149" cy="187939"/>
              </a:xfrm>
              <a:custGeom>
                <a:rect b="b" l="l" r="r" t="t"/>
                <a:pathLst>
                  <a:path extrusionOk="0" h="1856" w="278">
                    <a:moveTo>
                      <a:pt x="116" y="0"/>
                    </a:moveTo>
                    <a:cubicBezTo>
                      <a:pt x="36" y="553"/>
                      <a:pt x="1" y="1115"/>
                      <a:pt x="81" y="1660"/>
                    </a:cubicBezTo>
                    <a:cubicBezTo>
                      <a:pt x="90" y="1749"/>
                      <a:pt x="134" y="1856"/>
                      <a:pt x="215" y="1856"/>
                    </a:cubicBezTo>
                    <a:cubicBezTo>
                      <a:pt x="241" y="1856"/>
                      <a:pt x="259" y="1847"/>
                      <a:pt x="277" y="1838"/>
                    </a:cubicBezTo>
                    <a:cubicBezTo>
                      <a:pt x="152" y="1240"/>
                      <a:pt x="116" y="625"/>
                      <a:pt x="11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10"/>
              <p:cNvSpPr/>
              <p:nvPr/>
            </p:nvSpPr>
            <p:spPr>
              <a:xfrm>
                <a:off x="4234898" y="88031"/>
                <a:ext cx="440054" cy="877215"/>
              </a:xfrm>
              <a:custGeom>
                <a:rect b="b" l="l" r="r" t="t"/>
                <a:pathLst>
                  <a:path extrusionOk="0" h="8663" w="4346">
                    <a:moveTo>
                      <a:pt x="4345" y="1"/>
                    </a:moveTo>
                    <a:cubicBezTo>
                      <a:pt x="4060" y="63"/>
                      <a:pt x="3631" y="384"/>
                      <a:pt x="3453" y="500"/>
                    </a:cubicBezTo>
                    <a:cubicBezTo>
                      <a:pt x="2213" y="1312"/>
                      <a:pt x="1214" y="2516"/>
                      <a:pt x="678" y="3899"/>
                    </a:cubicBezTo>
                    <a:cubicBezTo>
                      <a:pt x="393" y="4640"/>
                      <a:pt x="241" y="5425"/>
                      <a:pt x="99" y="6210"/>
                    </a:cubicBezTo>
                    <a:cubicBezTo>
                      <a:pt x="63" y="6415"/>
                      <a:pt x="27" y="6620"/>
                      <a:pt x="0" y="6825"/>
                    </a:cubicBezTo>
                    <a:cubicBezTo>
                      <a:pt x="0" y="7450"/>
                      <a:pt x="36" y="8065"/>
                      <a:pt x="161" y="8663"/>
                    </a:cubicBezTo>
                    <a:cubicBezTo>
                      <a:pt x="170" y="8654"/>
                      <a:pt x="179" y="8645"/>
                      <a:pt x="188" y="8636"/>
                    </a:cubicBezTo>
                    <a:cubicBezTo>
                      <a:pt x="179" y="6923"/>
                      <a:pt x="464" y="5193"/>
                      <a:pt x="1187" y="3640"/>
                    </a:cubicBezTo>
                    <a:cubicBezTo>
                      <a:pt x="1874" y="2160"/>
                      <a:pt x="2953" y="848"/>
                      <a:pt x="434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10"/>
              <p:cNvSpPr/>
              <p:nvPr/>
            </p:nvSpPr>
            <p:spPr>
              <a:xfrm>
                <a:off x="4285525" y="783158"/>
                <a:ext cx="521261" cy="331424"/>
              </a:xfrm>
              <a:custGeom>
                <a:rect b="b" l="l" r="r" t="t"/>
                <a:pathLst>
                  <a:path extrusionOk="0" h="3273" w="5148">
                    <a:moveTo>
                      <a:pt x="4090" y="0"/>
                    </a:moveTo>
                    <a:cubicBezTo>
                      <a:pt x="3916" y="0"/>
                      <a:pt x="3742" y="9"/>
                      <a:pt x="3568" y="32"/>
                    </a:cubicBezTo>
                    <a:cubicBezTo>
                      <a:pt x="2453" y="165"/>
                      <a:pt x="1445" y="808"/>
                      <a:pt x="723" y="1664"/>
                    </a:cubicBezTo>
                    <a:cubicBezTo>
                      <a:pt x="446" y="1994"/>
                      <a:pt x="205" y="2342"/>
                      <a:pt x="0" y="2708"/>
                    </a:cubicBezTo>
                    <a:cubicBezTo>
                      <a:pt x="0" y="2950"/>
                      <a:pt x="7" y="3272"/>
                      <a:pt x="35" y="3272"/>
                    </a:cubicBezTo>
                    <a:cubicBezTo>
                      <a:pt x="38" y="3272"/>
                      <a:pt x="41" y="3269"/>
                      <a:pt x="45" y="3261"/>
                    </a:cubicBezTo>
                    <a:cubicBezTo>
                      <a:pt x="455" y="2369"/>
                      <a:pt x="1419" y="995"/>
                      <a:pt x="2293" y="549"/>
                    </a:cubicBezTo>
                    <a:cubicBezTo>
                      <a:pt x="2916" y="231"/>
                      <a:pt x="3612" y="67"/>
                      <a:pt x="4309" y="67"/>
                    </a:cubicBezTo>
                    <a:cubicBezTo>
                      <a:pt x="4590" y="67"/>
                      <a:pt x="4871" y="94"/>
                      <a:pt x="5148" y="148"/>
                    </a:cubicBezTo>
                    <a:cubicBezTo>
                      <a:pt x="4969" y="94"/>
                      <a:pt x="4791" y="58"/>
                      <a:pt x="4612" y="23"/>
                    </a:cubicBezTo>
                    <a:cubicBezTo>
                      <a:pt x="4438" y="9"/>
                      <a:pt x="4264" y="0"/>
                      <a:pt x="409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10"/>
              <p:cNvSpPr/>
              <p:nvPr/>
            </p:nvSpPr>
            <p:spPr>
              <a:xfrm>
                <a:off x="3996441" y="628235"/>
                <a:ext cx="274705" cy="465290"/>
              </a:xfrm>
              <a:custGeom>
                <a:rect b="b" l="l" r="r" t="t"/>
                <a:pathLst>
                  <a:path extrusionOk="0" h="4595" w="2713">
                    <a:moveTo>
                      <a:pt x="0" y="0"/>
                    </a:moveTo>
                    <a:cubicBezTo>
                      <a:pt x="571" y="696"/>
                      <a:pt x="1107" y="1410"/>
                      <a:pt x="1588" y="2168"/>
                    </a:cubicBezTo>
                    <a:cubicBezTo>
                      <a:pt x="1981" y="2793"/>
                      <a:pt x="2311" y="3471"/>
                      <a:pt x="2498" y="4184"/>
                    </a:cubicBezTo>
                    <a:cubicBezTo>
                      <a:pt x="2570" y="4318"/>
                      <a:pt x="2641" y="4461"/>
                      <a:pt x="2712" y="4595"/>
                    </a:cubicBezTo>
                    <a:cubicBezTo>
                      <a:pt x="2686" y="4095"/>
                      <a:pt x="2516" y="3605"/>
                      <a:pt x="2311" y="3141"/>
                    </a:cubicBezTo>
                    <a:cubicBezTo>
                      <a:pt x="1802" y="2008"/>
                      <a:pt x="1062" y="964"/>
                      <a:pt x="161" y="107"/>
                    </a:cubicBezTo>
                    <a:cubicBezTo>
                      <a:pt x="107" y="72"/>
                      <a:pt x="54" y="36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10"/>
              <p:cNvSpPr/>
              <p:nvPr/>
            </p:nvSpPr>
            <p:spPr>
              <a:xfrm>
                <a:off x="4008186" y="887453"/>
                <a:ext cx="233089" cy="259428"/>
              </a:xfrm>
              <a:custGeom>
                <a:rect b="b" l="l" r="r" t="t"/>
                <a:pathLst>
                  <a:path extrusionOk="0" h="2562" w="2302">
                    <a:moveTo>
                      <a:pt x="0" y="1"/>
                    </a:moveTo>
                    <a:lnTo>
                      <a:pt x="0" y="1"/>
                    </a:lnTo>
                    <a:cubicBezTo>
                      <a:pt x="866" y="616"/>
                      <a:pt x="1802" y="1348"/>
                      <a:pt x="2159" y="2338"/>
                    </a:cubicBezTo>
                    <a:cubicBezTo>
                      <a:pt x="2186" y="2418"/>
                      <a:pt x="2213" y="2490"/>
                      <a:pt x="2248" y="2561"/>
                    </a:cubicBezTo>
                    <a:cubicBezTo>
                      <a:pt x="2257" y="2543"/>
                      <a:pt x="2266" y="2525"/>
                      <a:pt x="2266" y="2508"/>
                    </a:cubicBezTo>
                    <a:cubicBezTo>
                      <a:pt x="2302" y="2347"/>
                      <a:pt x="2239" y="2186"/>
                      <a:pt x="2177" y="2035"/>
                    </a:cubicBezTo>
                    <a:cubicBezTo>
                      <a:pt x="1758" y="1116"/>
                      <a:pt x="919" y="447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10"/>
              <p:cNvSpPr/>
              <p:nvPr/>
            </p:nvSpPr>
            <p:spPr>
              <a:xfrm>
                <a:off x="4245732" y="1059488"/>
                <a:ext cx="486935" cy="121715"/>
              </a:xfrm>
              <a:custGeom>
                <a:rect b="b" l="l" r="r" t="t"/>
                <a:pathLst>
                  <a:path extrusionOk="0" h="1202" w="4809">
                    <a:moveTo>
                      <a:pt x="2894" y="1"/>
                    </a:moveTo>
                    <a:cubicBezTo>
                      <a:pt x="2774" y="1"/>
                      <a:pt x="2654" y="7"/>
                      <a:pt x="2534" y="15"/>
                    </a:cubicBezTo>
                    <a:cubicBezTo>
                      <a:pt x="2213" y="32"/>
                      <a:pt x="1892" y="68"/>
                      <a:pt x="1588" y="139"/>
                    </a:cubicBezTo>
                    <a:cubicBezTo>
                      <a:pt x="991" y="282"/>
                      <a:pt x="447" y="586"/>
                      <a:pt x="1" y="1005"/>
                    </a:cubicBezTo>
                    <a:cubicBezTo>
                      <a:pt x="27" y="1041"/>
                      <a:pt x="63" y="1058"/>
                      <a:pt x="99" y="1076"/>
                    </a:cubicBezTo>
                    <a:cubicBezTo>
                      <a:pt x="143" y="1098"/>
                      <a:pt x="191" y="1108"/>
                      <a:pt x="240" y="1108"/>
                    </a:cubicBezTo>
                    <a:cubicBezTo>
                      <a:pt x="331" y="1108"/>
                      <a:pt x="425" y="1075"/>
                      <a:pt x="500" y="1023"/>
                    </a:cubicBezTo>
                    <a:cubicBezTo>
                      <a:pt x="616" y="951"/>
                      <a:pt x="723" y="737"/>
                      <a:pt x="848" y="675"/>
                    </a:cubicBezTo>
                    <a:cubicBezTo>
                      <a:pt x="1379" y="399"/>
                      <a:pt x="1971" y="252"/>
                      <a:pt x="2567" y="252"/>
                    </a:cubicBezTo>
                    <a:cubicBezTo>
                      <a:pt x="2723" y="252"/>
                      <a:pt x="2879" y="262"/>
                      <a:pt x="3034" y="282"/>
                    </a:cubicBezTo>
                    <a:cubicBezTo>
                      <a:pt x="3542" y="345"/>
                      <a:pt x="4042" y="514"/>
                      <a:pt x="4443" y="826"/>
                    </a:cubicBezTo>
                    <a:cubicBezTo>
                      <a:pt x="4577" y="933"/>
                      <a:pt x="4702" y="1058"/>
                      <a:pt x="4809" y="1201"/>
                    </a:cubicBezTo>
                    <a:cubicBezTo>
                      <a:pt x="4738" y="1076"/>
                      <a:pt x="4666" y="960"/>
                      <a:pt x="4577" y="853"/>
                    </a:cubicBezTo>
                    <a:cubicBezTo>
                      <a:pt x="4274" y="461"/>
                      <a:pt x="3846" y="139"/>
                      <a:pt x="3355" y="41"/>
                    </a:cubicBezTo>
                    <a:cubicBezTo>
                      <a:pt x="3203" y="11"/>
                      <a:pt x="3049" y="1"/>
                      <a:pt x="289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1" name="Google Shape;1131;p10"/>
            <p:cNvGrpSpPr/>
            <p:nvPr/>
          </p:nvGrpSpPr>
          <p:grpSpPr>
            <a:xfrm rot="7110206">
              <a:off x="6257854" y="-1030993"/>
              <a:ext cx="2605749" cy="1664564"/>
              <a:chOff x="5669385" y="-152150"/>
              <a:chExt cx="1383042" cy="883494"/>
            </a:xfrm>
          </p:grpSpPr>
          <p:sp>
            <p:nvSpPr>
              <p:cNvPr id="1132" name="Google Shape;1132;p10"/>
              <p:cNvSpPr/>
              <p:nvPr/>
            </p:nvSpPr>
            <p:spPr>
              <a:xfrm>
                <a:off x="5669385" y="-152150"/>
                <a:ext cx="1383042" cy="883494"/>
              </a:xfrm>
              <a:custGeom>
                <a:rect b="b" l="l" r="r" t="t"/>
                <a:pathLst>
                  <a:path extrusionOk="0" h="8725" w="13659">
                    <a:moveTo>
                      <a:pt x="7129" y="0"/>
                    </a:moveTo>
                    <a:cubicBezTo>
                      <a:pt x="5825" y="0"/>
                      <a:pt x="4523" y="197"/>
                      <a:pt x="3283" y="588"/>
                    </a:cubicBezTo>
                    <a:cubicBezTo>
                      <a:pt x="2810" y="731"/>
                      <a:pt x="2337" y="919"/>
                      <a:pt x="2007" y="1275"/>
                    </a:cubicBezTo>
                    <a:cubicBezTo>
                      <a:pt x="821" y="2533"/>
                      <a:pt x="437" y="4237"/>
                      <a:pt x="0" y="5914"/>
                    </a:cubicBezTo>
                    <a:cubicBezTo>
                      <a:pt x="642" y="5370"/>
                      <a:pt x="1329" y="4862"/>
                      <a:pt x="2079" y="4496"/>
                    </a:cubicBezTo>
                    <a:cubicBezTo>
                      <a:pt x="2695" y="4192"/>
                      <a:pt x="3393" y="3858"/>
                      <a:pt x="4068" y="3858"/>
                    </a:cubicBezTo>
                    <a:cubicBezTo>
                      <a:pt x="4224" y="3858"/>
                      <a:pt x="4379" y="3876"/>
                      <a:pt x="4532" y="3916"/>
                    </a:cubicBezTo>
                    <a:cubicBezTo>
                      <a:pt x="5094" y="4077"/>
                      <a:pt x="5540" y="4523"/>
                      <a:pt x="5924" y="4969"/>
                    </a:cubicBezTo>
                    <a:cubicBezTo>
                      <a:pt x="6896" y="6102"/>
                      <a:pt x="7690" y="7368"/>
                      <a:pt x="8306" y="8724"/>
                    </a:cubicBezTo>
                    <a:cubicBezTo>
                      <a:pt x="8377" y="7913"/>
                      <a:pt x="8029" y="7128"/>
                      <a:pt x="7672" y="6396"/>
                    </a:cubicBezTo>
                    <a:cubicBezTo>
                      <a:pt x="7512" y="6075"/>
                      <a:pt x="7351" y="5745"/>
                      <a:pt x="7173" y="5433"/>
                    </a:cubicBezTo>
                    <a:cubicBezTo>
                      <a:pt x="6709" y="4656"/>
                      <a:pt x="6129" y="3916"/>
                      <a:pt x="5415" y="3354"/>
                    </a:cubicBezTo>
                    <a:lnTo>
                      <a:pt x="5415" y="3354"/>
                    </a:lnTo>
                    <a:cubicBezTo>
                      <a:pt x="7280" y="4130"/>
                      <a:pt x="8805" y="5504"/>
                      <a:pt x="10304" y="6860"/>
                    </a:cubicBezTo>
                    <a:cubicBezTo>
                      <a:pt x="10714" y="7235"/>
                      <a:pt x="11196" y="7600"/>
                      <a:pt x="11490" y="8073"/>
                    </a:cubicBezTo>
                    <a:cubicBezTo>
                      <a:pt x="10812" y="6717"/>
                      <a:pt x="9822" y="5522"/>
                      <a:pt x="8662" y="4540"/>
                    </a:cubicBezTo>
                    <a:cubicBezTo>
                      <a:pt x="7512" y="3559"/>
                      <a:pt x="6182" y="2792"/>
                      <a:pt x="4782" y="2212"/>
                    </a:cubicBezTo>
                    <a:lnTo>
                      <a:pt x="4782" y="2212"/>
                    </a:lnTo>
                    <a:cubicBezTo>
                      <a:pt x="6236" y="2631"/>
                      <a:pt x="7690" y="3095"/>
                      <a:pt x="8993" y="3880"/>
                    </a:cubicBezTo>
                    <a:cubicBezTo>
                      <a:pt x="10295" y="4665"/>
                      <a:pt x="11455" y="5754"/>
                      <a:pt x="12106" y="7119"/>
                    </a:cubicBezTo>
                    <a:cubicBezTo>
                      <a:pt x="11758" y="6075"/>
                      <a:pt x="11169" y="5236"/>
                      <a:pt x="10366" y="4469"/>
                    </a:cubicBezTo>
                    <a:cubicBezTo>
                      <a:pt x="9572" y="3711"/>
                      <a:pt x="8645" y="3095"/>
                      <a:pt x="7699" y="2533"/>
                    </a:cubicBezTo>
                    <a:lnTo>
                      <a:pt x="7699" y="2533"/>
                    </a:lnTo>
                    <a:cubicBezTo>
                      <a:pt x="8707" y="2738"/>
                      <a:pt x="9662" y="3274"/>
                      <a:pt x="10509" y="3845"/>
                    </a:cubicBezTo>
                    <a:cubicBezTo>
                      <a:pt x="11660" y="4612"/>
                      <a:pt x="12811" y="5522"/>
                      <a:pt x="13328" y="6797"/>
                    </a:cubicBezTo>
                    <a:cubicBezTo>
                      <a:pt x="12650" y="4871"/>
                      <a:pt x="11134" y="3292"/>
                      <a:pt x="9207" y="2605"/>
                    </a:cubicBezTo>
                    <a:lnTo>
                      <a:pt x="9207" y="2605"/>
                    </a:lnTo>
                    <a:cubicBezTo>
                      <a:pt x="11196" y="2854"/>
                      <a:pt x="12962" y="4210"/>
                      <a:pt x="13658" y="6093"/>
                    </a:cubicBezTo>
                    <a:cubicBezTo>
                      <a:pt x="13417" y="4924"/>
                      <a:pt x="12918" y="3880"/>
                      <a:pt x="12106" y="3006"/>
                    </a:cubicBezTo>
                    <a:cubicBezTo>
                      <a:pt x="11303" y="2132"/>
                      <a:pt x="10250" y="1490"/>
                      <a:pt x="9108" y="1151"/>
                    </a:cubicBezTo>
                    <a:cubicBezTo>
                      <a:pt x="9635" y="1040"/>
                      <a:pt x="10175" y="976"/>
                      <a:pt x="10712" y="976"/>
                    </a:cubicBezTo>
                    <a:cubicBezTo>
                      <a:pt x="11304" y="976"/>
                      <a:pt x="11893" y="1053"/>
                      <a:pt x="12463" y="1231"/>
                    </a:cubicBezTo>
                    <a:cubicBezTo>
                      <a:pt x="12061" y="972"/>
                      <a:pt x="11615" y="794"/>
                      <a:pt x="11169" y="651"/>
                    </a:cubicBezTo>
                    <a:cubicBezTo>
                      <a:pt x="9867" y="217"/>
                      <a:pt x="8497" y="0"/>
                      <a:pt x="7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10"/>
              <p:cNvSpPr/>
              <p:nvPr/>
            </p:nvSpPr>
            <p:spPr>
              <a:xfrm>
                <a:off x="6458874" y="50971"/>
                <a:ext cx="581811" cy="384991"/>
              </a:xfrm>
              <a:custGeom>
                <a:rect b="b" l="l" r="r" t="t"/>
                <a:pathLst>
                  <a:path extrusionOk="0" h="3802" w="5746">
                    <a:moveTo>
                      <a:pt x="0" y="1"/>
                    </a:moveTo>
                    <a:lnTo>
                      <a:pt x="0" y="1"/>
                    </a:lnTo>
                    <a:cubicBezTo>
                      <a:pt x="500" y="197"/>
                      <a:pt x="999" y="402"/>
                      <a:pt x="1499" y="608"/>
                    </a:cubicBezTo>
                    <a:cubicBezTo>
                      <a:pt x="3345" y="875"/>
                      <a:pt x="4996" y="2097"/>
                      <a:pt x="5745" y="3801"/>
                    </a:cubicBezTo>
                    <a:cubicBezTo>
                      <a:pt x="5379" y="2722"/>
                      <a:pt x="4621" y="1785"/>
                      <a:pt x="3684" y="1134"/>
                    </a:cubicBezTo>
                    <a:cubicBezTo>
                      <a:pt x="2605" y="393"/>
                      <a:pt x="1303" y="2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10"/>
              <p:cNvSpPr/>
              <p:nvPr/>
            </p:nvSpPr>
            <p:spPr>
              <a:xfrm>
                <a:off x="6071268" y="44592"/>
                <a:ext cx="810445" cy="497895"/>
              </a:xfrm>
              <a:custGeom>
                <a:rect b="b" l="l" r="r" t="t"/>
                <a:pathLst>
                  <a:path extrusionOk="0" h="4917" w="8004">
                    <a:moveTo>
                      <a:pt x="97" y="1"/>
                    </a:moveTo>
                    <a:cubicBezTo>
                      <a:pt x="65" y="1"/>
                      <a:pt x="33" y="1"/>
                      <a:pt x="1" y="1"/>
                    </a:cubicBezTo>
                    <a:cubicBezTo>
                      <a:pt x="313" y="82"/>
                      <a:pt x="617" y="180"/>
                      <a:pt x="911" y="296"/>
                    </a:cubicBezTo>
                    <a:cubicBezTo>
                      <a:pt x="2338" y="715"/>
                      <a:pt x="3757" y="1170"/>
                      <a:pt x="5024" y="1937"/>
                    </a:cubicBezTo>
                    <a:cubicBezTo>
                      <a:pt x="6246" y="2669"/>
                      <a:pt x="7334" y="3668"/>
                      <a:pt x="8003" y="4917"/>
                    </a:cubicBezTo>
                    <a:cubicBezTo>
                      <a:pt x="7798" y="4515"/>
                      <a:pt x="7566" y="4132"/>
                      <a:pt x="7289" y="3784"/>
                    </a:cubicBezTo>
                    <a:cubicBezTo>
                      <a:pt x="6736" y="3044"/>
                      <a:pt x="6041" y="2419"/>
                      <a:pt x="5300" y="1875"/>
                    </a:cubicBezTo>
                    <a:cubicBezTo>
                      <a:pt x="3783" y="770"/>
                      <a:pt x="1972" y="1"/>
                      <a:pt x="9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10"/>
              <p:cNvSpPr/>
              <p:nvPr/>
            </p:nvSpPr>
            <p:spPr>
              <a:xfrm>
                <a:off x="6378477" y="71830"/>
                <a:ext cx="595379" cy="382155"/>
              </a:xfrm>
              <a:custGeom>
                <a:rect b="b" l="l" r="r" t="t"/>
                <a:pathLst>
                  <a:path extrusionOk="0" h="3774" w="5880">
                    <a:moveTo>
                      <a:pt x="0" y="0"/>
                    </a:moveTo>
                    <a:lnTo>
                      <a:pt x="0" y="0"/>
                    </a:lnTo>
                    <a:cubicBezTo>
                      <a:pt x="295" y="89"/>
                      <a:pt x="571" y="214"/>
                      <a:pt x="830" y="357"/>
                    </a:cubicBezTo>
                    <a:cubicBezTo>
                      <a:pt x="1793" y="580"/>
                      <a:pt x="2694" y="1080"/>
                      <a:pt x="3506" y="1633"/>
                    </a:cubicBezTo>
                    <a:cubicBezTo>
                      <a:pt x="4398" y="2221"/>
                      <a:pt x="5281" y="2899"/>
                      <a:pt x="5879" y="3774"/>
                    </a:cubicBezTo>
                    <a:cubicBezTo>
                      <a:pt x="5290" y="2783"/>
                      <a:pt x="4416" y="1972"/>
                      <a:pt x="3453" y="1329"/>
                    </a:cubicBezTo>
                    <a:cubicBezTo>
                      <a:pt x="2418" y="633"/>
                      <a:pt x="1249" y="107"/>
                      <a:pt x="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10"/>
              <p:cNvSpPr/>
              <p:nvPr/>
            </p:nvSpPr>
            <p:spPr>
              <a:xfrm>
                <a:off x="6196015" y="-108610"/>
                <a:ext cx="723568" cy="77565"/>
              </a:xfrm>
              <a:custGeom>
                <a:rect b="b" l="l" r="r" t="t"/>
                <a:pathLst>
                  <a:path extrusionOk="0" h="766" w="7146">
                    <a:moveTo>
                      <a:pt x="3414" y="0"/>
                    </a:moveTo>
                    <a:cubicBezTo>
                      <a:pt x="2265" y="0"/>
                      <a:pt x="1118" y="179"/>
                      <a:pt x="0" y="453"/>
                    </a:cubicBezTo>
                    <a:cubicBezTo>
                      <a:pt x="350" y="445"/>
                      <a:pt x="702" y="438"/>
                      <a:pt x="1054" y="438"/>
                    </a:cubicBezTo>
                    <a:cubicBezTo>
                      <a:pt x="1528" y="438"/>
                      <a:pt x="2004" y="451"/>
                      <a:pt x="2480" y="497"/>
                    </a:cubicBezTo>
                    <a:cubicBezTo>
                      <a:pt x="2882" y="542"/>
                      <a:pt x="3283" y="605"/>
                      <a:pt x="3684" y="667"/>
                    </a:cubicBezTo>
                    <a:cubicBezTo>
                      <a:pt x="3783" y="685"/>
                      <a:pt x="3872" y="694"/>
                      <a:pt x="3970" y="712"/>
                    </a:cubicBezTo>
                    <a:cubicBezTo>
                      <a:pt x="4482" y="607"/>
                      <a:pt x="5003" y="548"/>
                      <a:pt x="5522" y="548"/>
                    </a:cubicBezTo>
                    <a:cubicBezTo>
                      <a:pt x="6070" y="548"/>
                      <a:pt x="6615" y="614"/>
                      <a:pt x="7146" y="765"/>
                    </a:cubicBezTo>
                    <a:cubicBezTo>
                      <a:pt x="6102" y="274"/>
                      <a:pt x="4942" y="43"/>
                      <a:pt x="3792" y="7"/>
                    </a:cubicBezTo>
                    <a:cubicBezTo>
                      <a:pt x="3666" y="2"/>
                      <a:pt x="3540" y="0"/>
                      <a:pt x="341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10"/>
              <p:cNvSpPr/>
              <p:nvPr/>
            </p:nvSpPr>
            <p:spPr>
              <a:xfrm>
                <a:off x="6102961" y="107877"/>
                <a:ext cx="729947" cy="557538"/>
              </a:xfrm>
              <a:custGeom>
                <a:rect b="b" l="l" r="r" t="t"/>
                <a:pathLst>
                  <a:path extrusionOk="0" h="5506" w="7209">
                    <a:moveTo>
                      <a:pt x="0" y="1"/>
                    </a:moveTo>
                    <a:cubicBezTo>
                      <a:pt x="446" y="251"/>
                      <a:pt x="866" y="527"/>
                      <a:pt x="1267" y="840"/>
                    </a:cubicBezTo>
                    <a:cubicBezTo>
                      <a:pt x="3069" y="1625"/>
                      <a:pt x="4559" y="2972"/>
                      <a:pt x="6022" y="4292"/>
                    </a:cubicBezTo>
                    <a:cubicBezTo>
                      <a:pt x="6432" y="4667"/>
                      <a:pt x="6914" y="5032"/>
                      <a:pt x="7208" y="5505"/>
                    </a:cubicBezTo>
                    <a:cubicBezTo>
                      <a:pt x="7191" y="5470"/>
                      <a:pt x="7182" y="5443"/>
                      <a:pt x="7164" y="5416"/>
                    </a:cubicBezTo>
                    <a:cubicBezTo>
                      <a:pt x="6816" y="4783"/>
                      <a:pt x="6307" y="4238"/>
                      <a:pt x="5799" y="3721"/>
                    </a:cubicBezTo>
                    <a:cubicBezTo>
                      <a:pt x="4675" y="2588"/>
                      <a:pt x="3462" y="1518"/>
                      <a:pt x="2043" y="786"/>
                    </a:cubicBezTo>
                    <a:cubicBezTo>
                      <a:pt x="1401" y="447"/>
                      <a:pt x="714" y="188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10"/>
              <p:cNvSpPr/>
              <p:nvPr/>
            </p:nvSpPr>
            <p:spPr>
              <a:xfrm>
                <a:off x="5669385" y="180883"/>
                <a:ext cx="841935" cy="550449"/>
              </a:xfrm>
              <a:custGeom>
                <a:rect b="b" l="l" r="r" t="t"/>
                <a:pathLst>
                  <a:path extrusionOk="0" h="5436" w="8315">
                    <a:moveTo>
                      <a:pt x="3287" y="0"/>
                    </a:moveTo>
                    <a:cubicBezTo>
                      <a:pt x="3152" y="0"/>
                      <a:pt x="3017" y="7"/>
                      <a:pt x="2882" y="20"/>
                    </a:cubicBezTo>
                    <a:cubicBezTo>
                      <a:pt x="1891" y="136"/>
                      <a:pt x="946" y="663"/>
                      <a:pt x="312" y="1439"/>
                    </a:cubicBezTo>
                    <a:cubicBezTo>
                      <a:pt x="205" y="1831"/>
                      <a:pt x="107" y="2233"/>
                      <a:pt x="0" y="2625"/>
                    </a:cubicBezTo>
                    <a:cubicBezTo>
                      <a:pt x="642" y="2081"/>
                      <a:pt x="1329" y="1573"/>
                      <a:pt x="2079" y="1207"/>
                    </a:cubicBezTo>
                    <a:cubicBezTo>
                      <a:pt x="2695" y="903"/>
                      <a:pt x="3393" y="569"/>
                      <a:pt x="4068" y="569"/>
                    </a:cubicBezTo>
                    <a:cubicBezTo>
                      <a:pt x="4224" y="569"/>
                      <a:pt x="4379" y="587"/>
                      <a:pt x="4532" y="627"/>
                    </a:cubicBezTo>
                    <a:cubicBezTo>
                      <a:pt x="5094" y="788"/>
                      <a:pt x="5540" y="1234"/>
                      <a:pt x="5924" y="1680"/>
                    </a:cubicBezTo>
                    <a:cubicBezTo>
                      <a:pt x="6896" y="2813"/>
                      <a:pt x="7690" y="4079"/>
                      <a:pt x="8306" y="5435"/>
                    </a:cubicBezTo>
                    <a:cubicBezTo>
                      <a:pt x="8315" y="5382"/>
                      <a:pt x="8315" y="5328"/>
                      <a:pt x="8315" y="5275"/>
                    </a:cubicBezTo>
                    <a:cubicBezTo>
                      <a:pt x="7922" y="4195"/>
                      <a:pt x="7396" y="3161"/>
                      <a:pt x="6735" y="2215"/>
                    </a:cubicBezTo>
                    <a:cubicBezTo>
                      <a:pt x="6102" y="1314"/>
                      <a:pt x="5308" y="458"/>
                      <a:pt x="4255" y="136"/>
                    </a:cubicBezTo>
                    <a:cubicBezTo>
                      <a:pt x="3939" y="42"/>
                      <a:pt x="3614" y="0"/>
                      <a:pt x="328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9" name="Google Shape;1139;p10"/>
            <p:cNvGrpSpPr/>
            <p:nvPr/>
          </p:nvGrpSpPr>
          <p:grpSpPr>
            <a:xfrm rot="660485">
              <a:off x="7961410" y="-192563"/>
              <a:ext cx="1228831" cy="1463923"/>
              <a:chOff x="5806687" y="1410545"/>
              <a:chExt cx="477012" cy="568271"/>
            </a:xfrm>
          </p:grpSpPr>
          <p:sp>
            <p:nvSpPr>
              <p:cNvPr id="1140" name="Google Shape;1140;p10"/>
              <p:cNvSpPr/>
              <p:nvPr/>
            </p:nvSpPr>
            <p:spPr>
              <a:xfrm>
                <a:off x="5806687" y="1410545"/>
                <a:ext cx="431853" cy="568271"/>
              </a:xfrm>
              <a:custGeom>
                <a:rect b="b" l="l" r="r" t="t"/>
                <a:pathLst>
                  <a:path extrusionOk="0" h="5612" w="4265">
                    <a:moveTo>
                      <a:pt x="3270" y="0"/>
                    </a:moveTo>
                    <a:cubicBezTo>
                      <a:pt x="3189" y="0"/>
                      <a:pt x="3109" y="12"/>
                      <a:pt x="3033" y="36"/>
                    </a:cubicBezTo>
                    <a:cubicBezTo>
                      <a:pt x="2775" y="125"/>
                      <a:pt x="2560" y="312"/>
                      <a:pt x="2373" y="517"/>
                    </a:cubicBezTo>
                    <a:cubicBezTo>
                      <a:pt x="2043" y="874"/>
                      <a:pt x="1775" y="1294"/>
                      <a:pt x="1570" y="1731"/>
                    </a:cubicBezTo>
                    <a:cubicBezTo>
                      <a:pt x="1677" y="1802"/>
                      <a:pt x="1784" y="1865"/>
                      <a:pt x="1891" y="1936"/>
                    </a:cubicBezTo>
                    <a:cubicBezTo>
                      <a:pt x="1713" y="1945"/>
                      <a:pt x="1526" y="1963"/>
                      <a:pt x="1410" y="2096"/>
                    </a:cubicBezTo>
                    <a:cubicBezTo>
                      <a:pt x="1365" y="2150"/>
                      <a:pt x="1329" y="2212"/>
                      <a:pt x="1303" y="2275"/>
                    </a:cubicBezTo>
                    <a:cubicBezTo>
                      <a:pt x="1080" y="2774"/>
                      <a:pt x="857" y="3274"/>
                      <a:pt x="625" y="3765"/>
                    </a:cubicBezTo>
                    <a:cubicBezTo>
                      <a:pt x="696" y="3809"/>
                      <a:pt x="776" y="3854"/>
                      <a:pt x="848" y="3898"/>
                    </a:cubicBezTo>
                    <a:cubicBezTo>
                      <a:pt x="723" y="3952"/>
                      <a:pt x="589" y="3997"/>
                      <a:pt x="455" y="4023"/>
                    </a:cubicBezTo>
                    <a:cubicBezTo>
                      <a:pt x="259" y="4523"/>
                      <a:pt x="89" y="5076"/>
                      <a:pt x="0" y="5611"/>
                    </a:cubicBezTo>
                    <a:cubicBezTo>
                      <a:pt x="473" y="4987"/>
                      <a:pt x="1392" y="4862"/>
                      <a:pt x="1945" y="4309"/>
                    </a:cubicBezTo>
                    <a:cubicBezTo>
                      <a:pt x="1811" y="4104"/>
                      <a:pt x="1633" y="3934"/>
                      <a:pt x="1436" y="3800"/>
                    </a:cubicBezTo>
                    <a:lnTo>
                      <a:pt x="1436" y="3800"/>
                    </a:lnTo>
                    <a:cubicBezTo>
                      <a:pt x="1704" y="3863"/>
                      <a:pt x="1954" y="3988"/>
                      <a:pt x="2168" y="4157"/>
                    </a:cubicBezTo>
                    <a:cubicBezTo>
                      <a:pt x="2346" y="4023"/>
                      <a:pt x="2489" y="3907"/>
                      <a:pt x="2659" y="3765"/>
                    </a:cubicBezTo>
                    <a:cubicBezTo>
                      <a:pt x="3015" y="3479"/>
                      <a:pt x="3381" y="3176"/>
                      <a:pt x="3631" y="2783"/>
                    </a:cubicBezTo>
                    <a:cubicBezTo>
                      <a:pt x="3417" y="2658"/>
                      <a:pt x="3238" y="2480"/>
                      <a:pt x="3114" y="2275"/>
                    </a:cubicBezTo>
                    <a:lnTo>
                      <a:pt x="3114" y="2275"/>
                    </a:lnTo>
                    <a:cubicBezTo>
                      <a:pt x="3381" y="2355"/>
                      <a:pt x="3631" y="2480"/>
                      <a:pt x="3863" y="2641"/>
                    </a:cubicBezTo>
                    <a:cubicBezTo>
                      <a:pt x="4184" y="1954"/>
                      <a:pt x="4264" y="1160"/>
                      <a:pt x="4032" y="446"/>
                    </a:cubicBezTo>
                    <a:cubicBezTo>
                      <a:pt x="3981" y="310"/>
                      <a:pt x="3938" y="222"/>
                      <a:pt x="3803" y="222"/>
                    </a:cubicBezTo>
                    <a:cubicBezTo>
                      <a:pt x="3796" y="222"/>
                      <a:pt x="3790" y="223"/>
                      <a:pt x="3783" y="223"/>
                    </a:cubicBezTo>
                    <a:cubicBezTo>
                      <a:pt x="3663" y="71"/>
                      <a:pt x="3466" y="0"/>
                      <a:pt x="3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10"/>
              <p:cNvSpPr/>
              <p:nvPr/>
            </p:nvSpPr>
            <p:spPr>
              <a:xfrm>
                <a:off x="5806687" y="1477374"/>
                <a:ext cx="430030" cy="501440"/>
              </a:xfrm>
              <a:custGeom>
                <a:rect b="b" l="l" r="r" t="t"/>
                <a:pathLst>
                  <a:path extrusionOk="0" h="4952" w="4247">
                    <a:moveTo>
                      <a:pt x="4086" y="0"/>
                    </a:moveTo>
                    <a:cubicBezTo>
                      <a:pt x="3167" y="500"/>
                      <a:pt x="2364" y="1231"/>
                      <a:pt x="1847" y="2141"/>
                    </a:cubicBezTo>
                    <a:cubicBezTo>
                      <a:pt x="1704" y="2400"/>
                      <a:pt x="1579" y="2676"/>
                      <a:pt x="1436" y="2935"/>
                    </a:cubicBezTo>
                    <a:cubicBezTo>
                      <a:pt x="1062" y="3595"/>
                      <a:pt x="562" y="4166"/>
                      <a:pt x="45" y="4719"/>
                    </a:cubicBezTo>
                    <a:cubicBezTo>
                      <a:pt x="27" y="4800"/>
                      <a:pt x="18" y="4871"/>
                      <a:pt x="0" y="4951"/>
                    </a:cubicBezTo>
                    <a:cubicBezTo>
                      <a:pt x="473" y="4327"/>
                      <a:pt x="1392" y="4202"/>
                      <a:pt x="1945" y="3649"/>
                    </a:cubicBezTo>
                    <a:cubicBezTo>
                      <a:pt x="1811" y="3444"/>
                      <a:pt x="1633" y="3274"/>
                      <a:pt x="1436" y="3140"/>
                    </a:cubicBezTo>
                    <a:lnTo>
                      <a:pt x="1436" y="3140"/>
                    </a:lnTo>
                    <a:cubicBezTo>
                      <a:pt x="1704" y="3203"/>
                      <a:pt x="1954" y="3328"/>
                      <a:pt x="2168" y="3497"/>
                    </a:cubicBezTo>
                    <a:cubicBezTo>
                      <a:pt x="2346" y="3363"/>
                      <a:pt x="2489" y="3247"/>
                      <a:pt x="2659" y="3105"/>
                    </a:cubicBezTo>
                    <a:cubicBezTo>
                      <a:pt x="3015" y="2819"/>
                      <a:pt x="3381" y="2516"/>
                      <a:pt x="3631" y="2123"/>
                    </a:cubicBezTo>
                    <a:cubicBezTo>
                      <a:pt x="3417" y="1998"/>
                      <a:pt x="3238" y="1820"/>
                      <a:pt x="3114" y="1615"/>
                    </a:cubicBezTo>
                    <a:lnTo>
                      <a:pt x="3114" y="1615"/>
                    </a:lnTo>
                    <a:cubicBezTo>
                      <a:pt x="3381" y="1695"/>
                      <a:pt x="3631" y="1820"/>
                      <a:pt x="3863" y="1981"/>
                    </a:cubicBezTo>
                    <a:cubicBezTo>
                      <a:pt x="4148" y="1365"/>
                      <a:pt x="4247" y="651"/>
                      <a:pt x="408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10"/>
              <p:cNvSpPr/>
              <p:nvPr/>
            </p:nvSpPr>
            <p:spPr>
              <a:xfrm>
                <a:off x="5835545" y="1486892"/>
                <a:ext cx="361379" cy="453037"/>
              </a:xfrm>
              <a:custGeom>
                <a:rect b="b" l="l" r="r" t="t"/>
                <a:pathLst>
                  <a:path extrusionOk="0" h="4474" w="3569">
                    <a:moveTo>
                      <a:pt x="2718" y="0"/>
                    </a:moveTo>
                    <a:cubicBezTo>
                      <a:pt x="2582" y="0"/>
                      <a:pt x="2447" y="11"/>
                      <a:pt x="2320" y="31"/>
                    </a:cubicBezTo>
                    <a:lnTo>
                      <a:pt x="2748" y="218"/>
                    </a:lnTo>
                    <a:lnTo>
                      <a:pt x="2177" y="272"/>
                    </a:lnTo>
                    <a:cubicBezTo>
                      <a:pt x="2320" y="352"/>
                      <a:pt x="2454" y="441"/>
                      <a:pt x="2579" y="540"/>
                    </a:cubicBezTo>
                    <a:cubicBezTo>
                      <a:pt x="2511" y="537"/>
                      <a:pt x="2444" y="536"/>
                      <a:pt x="2378" y="536"/>
                    </a:cubicBezTo>
                    <a:cubicBezTo>
                      <a:pt x="2162" y="536"/>
                      <a:pt x="1949" y="548"/>
                      <a:pt x="1731" y="575"/>
                    </a:cubicBezTo>
                    <a:cubicBezTo>
                      <a:pt x="1910" y="620"/>
                      <a:pt x="2079" y="700"/>
                      <a:pt x="2222" y="816"/>
                    </a:cubicBezTo>
                    <a:cubicBezTo>
                      <a:pt x="2159" y="810"/>
                      <a:pt x="2096" y="807"/>
                      <a:pt x="2032" y="807"/>
                    </a:cubicBezTo>
                    <a:cubicBezTo>
                      <a:pt x="1917" y="807"/>
                      <a:pt x="1802" y="817"/>
                      <a:pt x="1687" y="834"/>
                    </a:cubicBezTo>
                    <a:cubicBezTo>
                      <a:pt x="1820" y="861"/>
                      <a:pt x="1936" y="923"/>
                      <a:pt x="2035" y="1021"/>
                    </a:cubicBezTo>
                    <a:cubicBezTo>
                      <a:pt x="1865" y="1021"/>
                      <a:pt x="1696" y="1039"/>
                      <a:pt x="1526" y="1066"/>
                    </a:cubicBezTo>
                    <a:cubicBezTo>
                      <a:pt x="1651" y="1111"/>
                      <a:pt x="1785" y="1173"/>
                      <a:pt x="1883" y="1253"/>
                    </a:cubicBezTo>
                    <a:cubicBezTo>
                      <a:pt x="1704" y="1316"/>
                      <a:pt x="1517" y="1369"/>
                      <a:pt x="1330" y="1432"/>
                    </a:cubicBezTo>
                    <a:cubicBezTo>
                      <a:pt x="1473" y="1432"/>
                      <a:pt x="1606" y="1450"/>
                      <a:pt x="1740" y="1485"/>
                    </a:cubicBezTo>
                    <a:cubicBezTo>
                      <a:pt x="1571" y="1512"/>
                      <a:pt x="1410" y="1557"/>
                      <a:pt x="1250" y="1601"/>
                    </a:cubicBezTo>
                    <a:cubicBezTo>
                      <a:pt x="1374" y="1619"/>
                      <a:pt x="1499" y="1673"/>
                      <a:pt x="1606" y="1753"/>
                    </a:cubicBezTo>
                    <a:cubicBezTo>
                      <a:pt x="1392" y="1806"/>
                      <a:pt x="1187" y="1869"/>
                      <a:pt x="991" y="1958"/>
                    </a:cubicBezTo>
                    <a:cubicBezTo>
                      <a:pt x="1151" y="1967"/>
                      <a:pt x="1312" y="1985"/>
                      <a:pt x="1437" y="2074"/>
                    </a:cubicBezTo>
                    <a:cubicBezTo>
                      <a:pt x="1258" y="2136"/>
                      <a:pt x="1080" y="2190"/>
                      <a:pt x="902" y="2252"/>
                    </a:cubicBezTo>
                    <a:cubicBezTo>
                      <a:pt x="991" y="2288"/>
                      <a:pt x="1125" y="2333"/>
                      <a:pt x="1214" y="2359"/>
                    </a:cubicBezTo>
                    <a:cubicBezTo>
                      <a:pt x="1053" y="2440"/>
                      <a:pt x="884" y="2520"/>
                      <a:pt x="714" y="2600"/>
                    </a:cubicBezTo>
                    <a:cubicBezTo>
                      <a:pt x="786" y="2581"/>
                      <a:pt x="858" y="2572"/>
                      <a:pt x="929" y="2572"/>
                    </a:cubicBezTo>
                    <a:cubicBezTo>
                      <a:pt x="992" y="2572"/>
                      <a:pt x="1054" y="2579"/>
                      <a:pt x="1116" y="2591"/>
                    </a:cubicBezTo>
                    <a:cubicBezTo>
                      <a:pt x="919" y="2654"/>
                      <a:pt x="732" y="2734"/>
                      <a:pt x="563" y="2841"/>
                    </a:cubicBezTo>
                    <a:cubicBezTo>
                      <a:pt x="643" y="2824"/>
                      <a:pt x="728" y="2814"/>
                      <a:pt x="811" y="2814"/>
                    </a:cubicBezTo>
                    <a:cubicBezTo>
                      <a:pt x="857" y="2814"/>
                      <a:pt x="902" y="2817"/>
                      <a:pt x="946" y="2823"/>
                    </a:cubicBezTo>
                    <a:cubicBezTo>
                      <a:pt x="795" y="2886"/>
                      <a:pt x="652" y="2948"/>
                      <a:pt x="500" y="3011"/>
                    </a:cubicBezTo>
                    <a:cubicBezTo>
                      <a:pt x="589" y="3055"/>
                      <a:pt x="679" y="3100"/>
                      <a:pt x="759" y="3162"/>
                    </a:cubicBezTo>
                    <a:cubicBezTo>
                      <a:pt x="768" y="3171"/>
                      <a:pt x="777" y="3180"/>
                      <a:pt x="777" y="3189"/>
                    </a:cubicBezTo>
                    <a:cubicBezTo>
                      <a:pt x="786" y="3207"/>
                      <a:pt x="768" y="3225"/>
                      <a:pt x="750" y="3234"/>
                    </a:cubicBezTo>
                    <a:cubicBezTo>
                      <a:pt x="580" y="3341"/>
                      <a:pt x="402" y="3421"/>
                      <a:pt x="215" y="3466"/>
                    </a:cubicBezTo>
                    <a:cubicBezTo>
                      <a:pt x="277" y="3483"/>
                      <a:pt x="340" y="3492"/>
                      <a:pt x="411" y="3501"/>
                    </a:cubicBezTo>
                    <a:cubicBezTo>
                      <a:pt x="420" y="3510"/>
                      <a:pt x="429" y="3510"/>
                      <a:pt x="429" y="3519"/>
                    </a:cubicBezTo>
                    <a:cubicBezTo>
                      <a:pt x="429" y="3523"/>
                      <a:pt x="430" y="3525"/>
                      <a:pt x="431" y="3526"/>
                    </a:cubicBezTo>
                    <a:lnTo>
                      <a:pt x="431" y="3526"/>
                    </a:lnTo>
                    <a:cubicBezTo>
                      <a:pt x="351" y="3561"/>
                      <a:pt x="264" y="3582"/>
                      <a:pt x="170" y="3582"/>
                    </a:cubicBezTo>
                    <a:cubicBezTo>
                      <a:pt x="128" y="3582"/>
                      <a:pt x="138" y="3570"/>
                      <a:pt x="131" y="3570"/>
                    </a:cubicBezTo>
                    <a:cubicBezTo>
                      <a:pt x="127" y="3570"/>
                      <a:pt x="120" y="3573"/>
                      <a:pt x="99" y="3582"/>
                    </a:cubicBezTo>
                    <a:cubicBezTo>
                      <a:pt x="125" y="3626"/>
                      <a:pt x="54" y="3680"/>
                      <a:pt x="108" y="3698"/>
                    </a:cubicBezTo>
                    <a:cubicBezTo>
                      <a:pt x="117" y="3698"/>
                      <a:pt x="134" y="3707"/>
                      <a:pt x="143" y="3715"/>
                    </a:cubicBezTo>
                    <a:cubicBezTo>
                      <a:pt x="152" y="3724"/>
                      <a:pt x="152" y="3742"/>
                      <a:pt x="152" y="3751"/>
                    </a:cubicBezTo>
                    <a:cubicBezTo>
                      <a:pt x="179" y="4001"/>
                      <a:pt x="90" y="4242"/>
                      <a:pt x="1" y="4474"/>
                    </a:cubicBezTo>
                    <a:cubicBezTo>
                      <a:pt x="152" y="4269"/>
                      <a:pt x="286" y="4037"/>
                      <a:pt x="393" y="3805"/>
                    </a:cubicBezTo>
                    <a:cubicBezTo>
                      <a:pt x="447" y="3885"/>
                      <a:pt x="500" y="3974"/>
                      <a:pt x="554" y="4054"/>
                    </a:cubicBezTo>
                    <a:cubicBezTo>
                      <a:pt x="607" y="3894"/>
                      <a:pt x="625" y="3715"/>
                      <a:pt x="607" y="3537"/>
                    </a:cubicBezTo>
                    <a:lnTo>
                      <a:pt x="607" y="3537"/>
                    </a:lnTo>
                    <a:cubicBezTo>
                      <a:pt x="696" y="3635"/>
                      <a:pt x="768" y="3760"/>
                      <a:pt x="821" y="3885"/>
                    </a:cubicBezTo>
                    <a:cubicBezTo>
                      <a:pt x="830" y="3680"/>
                      <a:pt x="830" y="3466"/>
                      <a:pt x="795" y="3260"/>
                    </a:cubicBezTo>
                    <a:lnTo>
                      <a:pt x="795" y="3260"/>
                    </a:lnTo>
                    <a:cubicBezTo>
                      <a:pt x="919" y="3359"/>
                      <a:pt x="1026" y="3475"/>
                      <a:pt x="1125" y="3599"/>
                    </a:cubicBezTo>
                    <a:cubicBezTo>
                      <a:pt x="1116" y="3376"/>
                      <a:pt x="1071" y="3144"/>
                      <a:pt x="1000" y="2930"/>
                    </a:cubicBezTo>
                    <a:cubicBezTo>
                      <a:pt x="1099" y="2896"/>
                      <a:pt x="1200" y="2883"/>
                      <a:pt x="1302" y="2883"/>
                    </a:cubicBezTo>
                    <a:cubicBezTo>
                      <a:pt x="1494" y="2883"/>
                      <a:pt x="1690" y="2931"/>
                      <a:pt x="1883" y="2984"/>
                    </a:cubicBezTo>
                    <a:cubicBezTo>
                      <a:pt x="1749" y="2770"/>
                      <a:pt x="1571" y="2591"/>
                      <a:pt x="1357" y="2467"/>
                    </a:cubicBezTo>
                    <a:lnTo>
                      <a:pt x="1357" y="2467"/>
                    </a:lnTo>
                    <a:cubicBezTo>
                      <a:pt x="1499" y="2475"/>
                      <a:pt x="1606" y="2493"/>
                      <a:pt x="1722" y="2574"/>
                    </a:cubicBezTo>
                    <a:lnTo>
                      <a:pt x="2106" y="2841"/>
                    </a:lnTo>
                    <a:cubicBezTo>
                      <a:pt x="1963" y="2547"/>
                      <a:pt x="1776" y="2270"/>
                      <a:pt x="1562" y="2020"/>
                    </a:cubicBezTo>
                    <a:lnTo>
                      <a:pt x="1562" y="2020"/>
                    </a:lnTo>
                    <a:cubicBezTo>
                      <a:pt x="1874" y="2172"/>
                      <a:pt x="2151" y="2404"/>
                      <a:pt x="2356" y="2698"/>
                    </a:cubicBezTo>
                    <a:cubicBezTo>
                      <a:pt x="2240" y="2315"/>
                      <a:pt x="2061" y="1949"/>
                      <a:pt x="1812" y="1637"/>
                    </a:cubicBezTo>
                    <a:lnTo>
                      <a:pt x="1812" y="1637"/>
                    </a:lnTo>
                    <a:cubicBezTo>
                      <a:pt x="2124" y="1904"/>
                      <a:pt x="2374" y="2226"/>
                      <a:pt x="2623" y="2538"/>
                    </a:cubicBezTo>
                    <a:cubicBezTo>
                      <a:pt x="2543" y="2145"/>
                      <a:pt x="2365" y="1771"/>
                      <a:pt x="2106" y="1450"/>
                    </a:cubicBezTo>
                    <a:lnTo>
                      <a:pt x="2106" y="1450"/>
                    </a:lnTo>
                    <a:cubicBezTo>
                      <a:pt x="2427" y="1699"/>
                      <a:pt x="2721" y="1994"/>
                      <a:pt x="2971" y="2315"/>
                    </a:cubicBezTo>
                    <a:cubicBezTo>
                      <a:pt x="2784" y="1922"/>
                      <a:pt x="2597" y="1530"/>
                      <a:pt x="2409" y="1146"/>
                    </a:cubicBezTo>
                    <a:lnTo>
                      <a:pt x="2409" y="1146"/>
                    </a:lnTo>
                    <a:cubicBezTo>
                      <a:pt x="2784" y="1244"/>
                      <a:pt x="3114" y="1423"/>
                      <a:pt x="3417" y="1673"/>
                    </a:cubicBezTo>
                    <a:cubicBezTo>
                      <a:pt x="3275" y="1423"/>
                      <a:pt x="3096" y="1191"/>
                      <a:pt x="2900" y="986"/>
                    </a:cubicBezTo>
                    <a:lnTo>
                      <a:pt x="2900" y="986"/>
                    </a:lnTo>
                    <a:cubicBezTo>
                      <a:pt x="3114" y="1066"/>
                      <a:pt x="3310" y="1209"/>
                      <a:pt x="3453" y="1396"/>
                    </a:cubicBezTo>
                    <a:cubicBezTo>
                      <a:pt x="3391" y="1137"/>
                      <a:pt x="3275" y="896"/>
                      <a:pt x="3114" y="682"/>
                    </a:cubicBezTo>
                    <a:lnTo>
                      <a:pt x="3114" y="682"/>
                    </a:lnTo>
                    <a:cubicBezTo>
                      <a:pt x="3301" y="816"/>
                      <a:pt x="3462" y="995"/>
                      <a:pt x="3569" y="1200"/>
                    </a:cubicBezTo>
                    <a:cubicBezTo>
                      <a:pt x="3560" y="816"/>
                      <a:pt x="3489" y="433"/>
                      <a:pt x="3355" y="76"/>
                    </a:cubicBezTo>
                    <a:cubicBezTo>
                      <a:pt x="3157" y="26"/>
                      <a:pt x="2936" y="0"/>
                      <a:pt x="27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10"/>
              <p:cNvSpPr/>
              <p:nvPr/>
            </p:nvSpPr>
            <p:spPr>
              <a:xfrm>
                <a:off x="5807598" y="1441124"/>
                <a:ext cx="476101" cy="532223"/>
              </a:xfrm>
              <a:custGeom>
                <a:rect b="b" l="l" r="r" t="t"/>
                <a:pathLst>
                  <a:path extrusionOk="0" h="5256" w="4702">
                    <a:moveTo>
                      <a:pt x="4370" y="1"/>
                    </a:moveTo>
                    <a:cubicBezTo>
                      <a:pt x="4306" y="1"/>
                      <a:pt x="4242" y="23"/>
                      <a:pt x="4184" y="55"/>
                    </a:cubicBezTo>
                    <a:cubicBezTo>
                      <a:pt x="3105" y="617"/>
                      <a:pt x="2275" y="1571"/>
                      <a:pt x="1677" y="2633"/>
                    </a:cubicBezTo>
                    <a:cubicBezTo>
                      <a:pt x="1365" y="3177"/>
                      <a:pt x="1106" y="3757"/>
                      <a:pt x="696" y="4230"/>
                    </a:cubicBezTo>
                    <a:cubicBezTo>
                      <a:pt x="419" y="4551"/>
                      <a:pt x="71" y="4845"/>
                      <a:pt x="0" y="5256"/>
                    </a:cubicBezTo>
                    <a:cubicBezTo>
                      <a:pt x="205" y="4890"/>
                      <a:pt x="526" y="4667"/>
                      <a:pt x="794" y="4346"/>
                    </a:cubicBezTo>
                    <a:cubicBezTo>
                      <a:pt x="1017" y="4078"/>
                      <a:pt x="1187" y="3784"/>
                      <a:pt x="1365" y="3489"/>
                    </a:cubicBezTo>
                    <a:cubicBezTo>
                      <a:pt x="1766" y="2803"/>
                      <a:pt x="2186" y="2125"/>
                      <a:pt x="2730" y="1554"/>
                    </a:cubicBezTo>
                    <a:cubicBezTo>
                      <a:pt x="3265" y="974"/>
                      <a:pt x="3943" y="501"/>
                      <a:pt x="4701" y="305"/>
                    </a:cubicBezTo>
                    <a:cubicBezTo>
                      <a:pt x="4675" y="189"/>
                      <a:pt x="4594" y="99"/>
                      <a:pt x="4496" y="37"/>
                    </a:cubicBezTo>
                    <a:cubicBezTo>
                      <a:pt x="4456" y="12"/>
                      <a:pt x="4413" y="1"/>
                      <a:pt x="4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4" name="Google Shape;1144;p10"/>
            <p:cNvGrpSpPr/>
            <p:nvPr/>
          </p:nvGrpSpPr>
          <p:grpSpPr>
            <a:xfrm rot="5938483">
              <a:off x="5607899" y="-532728"/>
              <a:ext cx="1277634" cy="1459076"/>
              <a:chOff x="7040587" y="1131380"/>
              <a:chExt cx="470735" cy="537586"/>
            </a:xfrm>
          </p:grpSpPr>
          <p:sp>
            <p:nvSpPr>
              <p:cNvPr id="1145" name="Google Shape;1145;p10"/>
              <p:cNvSpPr/>
              <p:nvPr/>
            </p:nvSpPr>
            <p:spPr>
              <a:xfrm>
                <a:off x="7051421" y="1131380"/>
                <a:ext cx="459900" cy="477137"/>
              </a:xfrm>
              <a:custGeom>
                <a:rect b="b" l="l" r="r" t="t"/>
                <a:pathLst>
                  <a:path extrusionOk="0" h="4712" w="4542">
                    <a:moveTo>
                      <a:pt x="4541" y="0"/>
                    </a:moveTo>
                    <a:cubicBezTo>
                      <a:pt x="3988" y="429"/>
                      <a:pt x="3310" y="723"/>
                      <a:pt x="2686" y="1053"/>
                    </a:cubicBezTo>
                    <a:cubicBezTo>
                      <a:pt x="2070" y="1374"/>
                      <a:pt x="1446" y="1722"/>
                      <a:pt x="937" y="2213"/>
                    </a:cubicBezTo>
                    <a:cubicBezTo>
                      <a:pt x="429" y="2703"/>
                      <a:pt x="45" y="3355"/>
                      <a:pt x="9" y="4051"/>
                    </a:cubicBezTo>
                    <a:cubicBezTo>
                      <a:pt x="0" y="4167"/>
                      <a:pt x="0" y="4283"/>
                      <a:pt x="45" y="4381"/>
                    </a:cubicBezTo>
                    <a:cubicBezTo>
                      <a:pt x="125" y="4586"/>
                      <a:pt x="348" y="4702"/>
                      <a:pt x="562" y="4711"/>
                    </a:cubicBezTo>
                    <a:cubicBezTo>
                      <a:pt x="568" y="4711"/>
                      <a:pt x="573" y="4711"/>
                      <a:pt x="579" y="4711"/>
                    </a:cubicBezTo>
                    <a:cubicBezTo>
                      <a:pt x="782" y="4711"/>
                      <a:pt x="898" y="4548"/>
                      <a:pt x="1098" y="4479"/>
                    </a:cubicBezTo>
                    <a:cubicBezTo>
                      <a:pt x="2097" y="4122"/>
                      <a:pt x="2962" y="3381"/>
                      <a:pt x="3471" y="2436"/>
                    </a:cubicBezTo>
                    <a:cubicBezTo>
                      <a:pt x="3506" y="2382"/>
                      <a:pt x="3533" y="2311"/>
                      <a:pt x="3515" y="2240"/>
                    </a:cubicBezTo>
                    <a:cubicBezTo>
                      <a:pt x="3506" y="2195"/>
                      <a:pt x="3471" y="2159"/>
                      <a:pt x="3435" y="2124"/>
                    </a:cubicBezTo>
                    <a:lnTo>
                      <a:pt x="3132" y="1820"/>
                    </a:lnTo>
                    <a:lnTo>
                      <a:pt x="3132" y="1820"/>
                    </a:lnTo>
                    <a:cubicBezTo>
                      <a:pt x="3283" y="1865"/>
                      <a:pt x="3444" y="1918"/>
                      <a:pt x="3595" y="1963"/>
                    </a:cubicBezTo>
                    <a:cubicBezTo>
                      <a:pt x="3836" y="1276"/>
                      <a:pt x="4149" y="616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10"/>
              <p:cNvSpPr/>
              <p:nvPr/>
            </p:nvSpPr>
            <p:spPr>
              <a:xfrm>
                <a:off x="7095670" y="1192843"/>
                <a:ext cx="359557" cy="403825"/>
              </a:xfrm>
              <a:custGeom>
                <a:rect b="b" l="l" r="r" t="t"/>
                <a:pathLst>
                  <a:path extrusionOk="0" h="3988" w="3551">
                    <a:moveTo>
                      <a:pt x="3551" y="0"/>
                    </a:moveTo>
                    <a:cubicBezTo>
                      <a:pt x="3078" y="125"/>
                      <a:pt x="2686" y="437"/>
                      <a:pt x="2302" y="741"/>
                    </a:cubicBezTo>
                    <a:cubicBezTo>
                      <a:pt x="2329" y="660"/>
                      <a:pt x="2320" y="607"/>
                      <a:pt x="2347" y="526"/>
                    </a:cubicBezTo>
                    <a:lnTo>
                      <a:pt x="2347" y="526"/>
                    </a:lnTo>
                    <a:cubicBezTo>
                      <a:pt x="2204" y="714"/>
                      <a:pt x="2088" y="919"/>
                      <a:pt x="2008" y="1142"/>
                    </a:cubicBezTo>
                    <a:cubicBezTo>
                      <a:pt x="1990" y="1008"/>
                      <a:pt x="2026" y="865"/>
                      <a:pt x="2052" y="732"/>
                    </a:cubicBezTo>
                    <a:lnTo>
                      <a:pt x="2052" y="732"/>
                    </a:lnTo>
                    <a:cubicBezTo>
                      <a:pt x="1927" y="937"/>
                      <a:pt x="1820" y="1151"/>
                      <a:pt x="1722" y="1365"/>
                    </a:cubicBezTo>
                    <a:cubicBezTo>
                      <a:pt x="1722" y="1240"/>
                      <a:pt x="1740" y="1115"/>
                      <a:pt x="1776" y="999"/>
                    </a:cubicBezTo>
                    <a:lnTo>
                      <a:pt x="1776" y="999"/>
                    </a:lnTo>
                    <a:cubicBezTo>
                      <a:pt x="1678" y="1178"/>
                      <a:pt x="1597" y="1374"/>
                      <a:pt x="1544" y="1570"/>
                    </a:cubicBezTo>
                    <a:cubicBezTo>
                      <a:pt x="1535" y="1427"/>
                      <a:pt x="1535" y="1294"/>
                      <a:pt x="1562" y="1160"/>
                    </a:cubicBezTo>
                    <a:lnTo>
                      <a:pt x="1562" y="1160"/>
                    </a:lnTo>
                    <a:cubicBezTo>
                      <a:pt x="1437" y="1401"/>
                      <a:pt x="1348" y="1659"/>
                      <a:pt x="1285" y="1927"/>
                    </a:cubicBezTo>
                    <a:cubicBezTo>
                      <a:pt x="1303" y="1740"/>
                      <a:pt x="1294" y="1552"/>
                      <a:pt x="1276" y="1365"/>
                    </a:cubicBezTo>
                    <a:cubicBezTo>
                      <a:pt x="1151" y="1704"/>
                      <a:pt x="1026" y="2034"/>
                      <a:pt x="910" y="2373"/>
                    </a:cubicBezTo>
                    <a:cubicBezTo>
                      <a:pt x="875" y="2168"/>
                      <a:pt x="884" y="1954"/>
                      <a:pt x="937" y="1749"/>
                    </a:cubicBezTo>
                    <a:lnTo>
                      <a:pt x="937" y="1749"/>
                    </a:lnTo>
                    <a:cubicBezTo>
                      <a:pt x="812" y="2088"/>
                      <a:pt x="687" y="2435"/>
                      <a:pt x="571" y="2783"/>
                    </a:cubicBezTo>
                    <a:cubicBezTo>
                      <a:pt x="580" y="2462"/>
                      <a:pt x="625" y="2150"/>
                      <a:pt x="687" y="1838"/>
                    </a:cubicBezTo>
                    <a:lnTo>
                      <a:pt x="687" y="1838"/>
                    </a:lnTo>
                    <a:cubicBezTo>
                      <a:pt x="571" y="2221"/>
                      <a:pt x="464" y="2596"/>
                      <a:pt x="357" y="2980"/>
                    </a:cubicBezTo>
                    <a:cubicBezTo>
                      <a:pt x="384" y="2757"/>
                      <a:pt x="411" y="2525"/>
                      <a:pt x="438" y="2302"/>
                    </a:cubicBezTo>
                    <a:lnTo>
                      <a:pt x="438" y="2302"/>
                    </a:lnTo>
                    <a:cubicBezTo>
                      <a:pt x="232" y="2846"/>
                      <a:pt x="116" y="3417"/>
                      <a:pt x="0" y="3988"/>
                    </a:cubicBezTo>
                    <a:cubicBezTo>
                      <a:pt x="384" y="3756"/>
                      <a:pt x="768" y="3542"/>
                      <a:pt x="1169" y="3354"/>
                    </a:cubicBezTo>
                    <a:lnTo>
                      <a:pt x="1169" y="3354"/>
                    </a:lnTo>
                    <a:cubicBezTo>
                      <a:pt x="955" y="3408"/>
                      <a:pt x="732" y="3435"/>
                      <a:pt x="518" y="3444"/>
                    </a:cubicBezTo>
                    <a:cubicBezTo>
                      <a:pt x="884" y="3212"/>
                      <a:pt x="1276" y="2998"/>
                      <a:pt x="1669" y="2819"/>
                    </a:cubicBezTo>
                    <a:cubicBezTo>
                      <a:pt x="1374" y="2819"/>
                      <a:pt x="1089" y="2873"/>
                      <a:pt x="812" y="2989"/>
                    </a:cubicBezTo>
                    <a:cubicBezTo>
                      <a:pt x="1240" y="2712"/>
                      <a:pt x="1713" y="2543"/>
                      <a:pt x="2186" y="2373"/>
                    </a:cubicBezTo>
                    <a:cubicBezTo>
                      <a:pt x="2088" y="2351"/>
                      <a:pt x="1987" y="2340"/>
                      <a:pt x="1885" y="2340"/>
                    </a:cubicBezTo>
                    <a:cubicBezTo>
                      <a:pt x="1665" y="2340"/>
                      <a:pt x="1445" y="2391"/>
                      <a:pt x="1249" y="2489"/>
                    </a:cubicBezTo>
                    <a:cubicBezTo>
                      <a:pt x="1669" y="2275"/>
                      <a:pt x="2115" y="2088"/>
                      <a:pt x="2570" y="1998"/>
                    </a:cubicBezTo>
                    <a:cubicBezTo>
                      <a:pt x="2473" y="1989"/>
                      <a:pt x="2376" y="1985"/>
                      <a:pt x="2279" y="1985"/>
                    </a:cubicBezTo>
                    <a:cubicBezTo>
                      <a:pt x="2002" y="1985"/>
                      <a:pt x="1726" y="2021"/>
                      <a:pt x="1455" y="2088"/>
                    </a:cubicBezTo>
                    <a:cubicBezTo>
                      <a:pt x="1856" y="1909"/>
                      <a:pt x="2266" y="1722"/>
                      <a:pt x="2695" y="1677"/>
                    </a:cubicBezTo>
                    <a:cubicBezTo>
                      <a:pt x="2557" y="1637"/>
                      <a:pt x="2411" y="1616"/>
                      <a:pt x="2266" y="1616"/>
                    </a:cubicBezTo>
                    <a:cubicBezTo>
                      <a:pt x="2090" y="1616"/>
                      <a:pt x="1914" y="1646"/>
                      <a:pt x="1749" y="1704"/>
                    </a:cubicBezTo>
                    <a:cubicBezTo>
                      <a:pt x="2052" y="1561"/>
                      <a:pt x="2373" y="1463"/>
                      <a:pt x="2704" y="1410"/>
                    </a:cubicBezTo>
                    <a:cubicBezTo>
                      <a:pt x="2567" y="1379"/>
                      <a:pt x="2427" y="1363"/>
                      <a:pt x="2288" y="1363"/>
                    </a:cubicBezTo>
                    <a:cubicBezTo>
                      <a:pt x="2182" y="1363"/>
                      <a:pt x="2076" y="1372"/>
                      <a:pt x="1972" y="1392"/>
                    </a:cubicBezTo>
                    <a:cubicBezTo>
                      <a:pt x="2300" y="1176"/>
                      <a:pt x="2694" y="1052"/>
                      <a:pt x="3091" y="1052"/>
                    </a:cubicBezTo>
                    <a:cubicBezTo>
                      <a:pt x="3104" y="1052"/>
                      <a:pt x="3118" y="1052"/>
                      <a:pt x="3132" y="1053"/>
                    </a:cubicBezTo>
                    <a:cubicBezTo>
                      <a:pt x="2944" y="963"/>
                      <a:pt x="2741" y="918"/>
                      <a:pt x="2536" y="918"/>
                    </a:cubicBezTo>
                    <a:cubicBezTo>
                      <a:pt x="2518" y="918"/>
                      <a:pt x="2499" y="918"/>
                      <a:pt x="2480" y="919"/>
                    </a:cubicBezTo>
                    <a:cubicBezTo>
                      <a:pt x="2712" y="812"/>
                      <a:pt x="2971" y="723"/>
                      <a:pt x="3230" y="669"/>
                    </a:cubicBezTo>
                    <a:cubicBezTo>
                      <a:pt x="3158" y="658"/>
                      <a:pt x="3087" y="650"/>
                      <a:pt x="3015" y="650"/>
                    </a:cubicBezTo>
                    <a:cubicBezTo>
                      <a:pt x="2971" y="650"/>
                      <a:pt x="2926" y="653"/>
                      <a:pt x="2882" y="660"/>
                    </a:cubicBezTo>
                    <a:cubicBezTo>
                      <a:pt x="3141" y="482"/>
                      <a:pt x="3373" y="259"/>
                      <a:pt x="355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10"/>
              <p:cNvSpPr/>
              <p:nvPr/>
            </p:nvSpPr>
            <p:spPr>
              <a:xfrm>
                <a:off x="7088481" y="1131380"/>
                <a:ext cx="422841" cy="477137"/>
              </a:xfrm>
              <a:custGeom>
                <a:rect b="b" l="l" r="r" t="t"/>
                <a:pathLst>
                  <a:path extrusionOk="0" h="4712" w="4176">
                    <a:moveTo>
                      <a:pt x="4175" y="0"/>
                    </a:moveTo>
                    <a:lnTo>
                      <a:pt x="4175" y="0"/>
                    </a:lnTo>
                    <a:cubicBezTo>
                      <a:pt x="4157" y="18"/>
                      <a:pt x="4131" y="36"/>
                      <a:pt x="4104" y="54"/>
                    </a:cubicBezTo>
                    <a:cubicBezTo>
                      <a:pt x="3890" y="339"/>
                      <a:pt x="3622" y="580"/>
                      <a:pt x="3345" y="803"/>
                    </a:cubicBezTo>
                    <a:cubicBezTo>
                      <a:pt x="2516" y="1490"/>
                      <a:pt x="1633" y="2141"/>
                      <a:pt x="964" y="2998"/>
                    </a:cubicBezTo>
                    <a:cubicBezTo>
                      <a:pt x="571" y="3506"/>
                      <a:pt x="259" y="4077"/>
                      <a:pt x="0" y="4666"/>
                    </a:cubicBezTo>
                    <a:cubicBezTo>
                      <a:pt x="63" y="4693"/>
                      <a:pt x="134" y="4702"/>
                      <a:pt x="196" y="4711"/>
                    </a:cubicBezTo>
                    <a:cubicBezTo>
                      <a:pt x="202" y="4711"/>
                      <a:pt x="207" y="4711"/>
                      <a:pt x="213" y="4711"/>
                    </a:cubicBezTo>
                    <a:cubicBezTo>
                      <a:pt x="416" y="4711"/>
                      <a:pt x="532" y="4548"/>
                      <a:pt x="732" y="4479"/>
                    </a:cubicBezTo>
                    <a:cubicBezTo>
                      <a:pt x="1731" y="4122"/>
                      <a:pt x="2596" y="3381"/>
                      <a:pt x="3105" y="2436"/>
                    </a:cubicBezTo>
                    <a:cubicBezTo>
                      <a:pt x="3140" y="2382"/>
                      <a:pt x="3167" y="2311"/>
                      <a:pt x="3149" y="2240"/>
                    </a:cubicBezTo>
                    <a:cubicBezTo>
                      <a:pt x="3140" y="2195"/>
                      <a:pt x="3105" y="2159"/>
                      <a:pt x="3069" y="2124"/>
                    </a:cubicBezTo>
                    <a:cubicBezTo>
                      <a:pt x="2971" y="2025"/>
                      <a:pt x="2864" y="1918"/>
                      <a:pt x="2766" y="1820"/>
                    </a:cubicBezTo>
                    <a:lnTo>
                      <a:pt x="2766" y="1820"/>
                    </a:lnTo>
                    <a:cubicBezTo>
                      <a:pt x="2917" y="1865"/>
                      <a:pt x="3078" y="1918"/>
                      <a:pt x="3229" y="1963"/>
                    </a:cubicBezTo>
                    <a:cubicBezTo>
                      <a:pt x="3470" y="1276"/>
                      <a:pt x="3783" y="616"/>
                      <a:pt x="41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10"/>
              <p:cNvSpPr/>
              <p:nvPr/>
            </p:nvSpPr>
            <p:spPr>
              <a:xfrm>
                <a:off x="7040587" y="1244281"/>
                <a:ext cx="353279" cy="424684"/>
              </a:xfrm>
              <a:custGeom>
                <a:rect b="b" l="l" r="r" t="t"/>
                <a:pathLst>
                  <a:path extrusionOk="0" h="4194" w="3489">
                    <a:moveTo>
                      <a:pt x="3488" y="1"/>
                    </a:moveTo>
                    <a:lnTo>
                      <a:pt x="3488" y="1"/>
                    </a:lnTo>
                    <a:cubicBezTo>
                      <a:pt x="1936" y="964"/>
                      <a:pt x="705" y="2427"/>
                      <a:pt x="18" y="4122"/>
                    </a:cubicBezTo>
                    <a:cubicBezTo>
                      <a:pt x="0" y="4167"/>
                      <a:pt x="63" y="4193"/>
                      <a:pt x="116" y="4193"/>
                    </a:cubicBezTo>
                    <a:cubicBezTo>
                      <a:pt x="170" y="4185"/>
                      <a:pt x="214" y="4149"/>
                      <a:pt x="259" y="4113"/>
                    </a:cubicBezTo>
                    <a:cubicBezTo>
                      <a:pt x="464" y="3899"/>
                      <a:pt x="589" y="3614"/>
                      <a:pt x="723" y="3346"/>
                    </a:cubicBezTo>
                    <a:cubicBezTo>
                      <a:pt x="1392" y="2017"/>
                      <a:pt x="2311" y="910"/>
                      <a:pt x="3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49" name="Google Shape;1149;p10"/>
          <p:cNvSpPr/>
          <p:nvPr/>
        </p:nvSpPr>
        <p:spPr>
          <a:xfrm>
            <a:off x="-290832" y="2199795"/>
            <a:ext cx="892196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10"/>
          <p:cNvSpPr/>
          <p:nvPr/>
        </p:nvSpPr>
        <p:spPr>
          <a:xfrm>
            <a:off x="8430906" y="2851244"/>
            <a:ext cx="813820" cy="381072"/>
          </a:xfrm>
          <a:custGeom>
            <a:rect b="b" l="l" r="r" t="t"/>
            <a:pathLst>
              <a:path extrusionOk="0" h="2256" w="4818">
                <a:moveTo>
                  <a:pt x="1601" y="0"/>
                </a:moveTo>
                <a:cubicBezTo>
                  <a:pt x="1436" y="0"/>
                  <a:pt x="1268" y="46"/>
                  <a:pt x="1133" y="140"/>
                </a:cubicBezTo>
                <a:cubicBezTo>
                  <a:pt x="768" y="417"/>
                  <a:pt x="527" y="1246"/>
                  <a:pt x="821" y="1612"/>
                </a:cubicBezTo>
                <a:cubicBezTo>
                  <a:pt x="661" y="1621"/>
                  <a:pt x="491" y="1639"/>
                  <a:pt x="339" y="1683"/>
                </a:cubicBezTo>
                <a:cubicBezTo>
                  <a:pt x="232" y="1719"/>
                  <a:pt x="125" y="1764"/>
                  <a:pt x="63" y="1853"/>
                </a:cubicBezTo>
                <a:cubicBezTo>
                  <a:pt x="0" y="1933"/>
                  <a:pt x="0" y="2076"/>
                  <a:pt x="90" y="2138"/>
                </a:cubicBezTo>
                <a:cubicBezTo>
                  <a:pt x="134" y="2165"/>
                  <a:pt x="188" y="2174"/>
                  <a:pt x="241" y="2174"/>
                </a:cubicBezTo>
                <a:cubicBezTo>
                  <a:pt x="850" y="2229"/>
                  <a:pt x="1461" y="2256"/>
                  <a:pt x="2071" y="2256"/>
                </a:cubicBezTo>
                <a:cubicBezTo>
                  <a:pt x="2855" y="2256"/>
                  <a:pt x="3639" y="2211"/>
                  <a:pt x="4416" y="2120"/>
                </a:cubicBezTo>
                <a:cubicBezTo>
                  <a:pt x="4532" y="2112"/>
                  <a:pt x="4648" y="2094"/>
                  <a:pt x="4729" y="2013"/>
                </a:cubicBezTo>
                <a:cubicBezTo>
                  <a:pt x="4818" y="1915"/>
                  <a:pt x="4818" y="1755"/>
                  <a:pt x="4746" y="1639"/>
                </a:cubicBezTo>
                <a:cubicBezTo>
                  <a:pt x="4675" y="1532"/>
                  <a:pt x="4550" y="1460"/>
                  <a:pt x="4425" y="1407"/>
                </a:cubicBezTo>
                <a:cubicBezTo>
                  <a:pt x="4276" y="1350"/>
                  <a:pt x="4115" y="1321"/>
                  <a:pt x="3952" y="1321"/>
                </a:cubicBezTo>
                <a:cubicBezTo>
                  <a:pt x="3782" y="1321"/>
                  <a:pt x="3612" y="1352"/>
                  <a:pt x="3453" y="1416"/>
                </a:cubicBezTo>
                <a:cubicBezTo>
                  <a:pt x="3360" y="951"/>
                  <a:pt x="2916" y="674"/>
                  <a:pt x="2468" y="674"/>
                </a:cubicBezTo>
                <a:cubicBezTo>
                  <a:pt x="2401" y="674"/>
                  <a:pt x="2333" y="680"/>
                  <a:pt x="2266" y="693"/>
                </a:cubicBezTo>
                <a:cubicBezTo>
                  <a:pt x="2354" y="244"/>
                  <a:pt x="1984" y="0"/>
                  <a:pt x="1601" y="0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10"/>
          <p:cNvSpPr/>
          <p:nvPr/>
        </p:nvSpPr>
        <p:spPr>
          <a:xfrm>
            <a:off x="3160718" y="4473970"/>
            <a:ext cx="892196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10"/>
          <p:cNvSpPr txBox="1"/>
          <p:nvPr>
            <p:ph type="title"/>
          </p:nvPr>
        </p:nvSpPr>
        <p:spPr>
          <a:xfrm>
            <a:off x="720000" y="2099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b="1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b="1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b="1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b="1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b="1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b="1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b="1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b="1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b="1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competitions/birdclef-2023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link-springer-com.libaccess.sjlibrary.org/chapter/10.1007/978-3-030-86362-3_34" TargetMode="External"/><Relationship Id="rId4" Type="http://schemas.openxmlformats.org/officeDocument/2006/relationships/hyperlink" Target="https://www.ncbi.nlm.nih.gov/pmc/articles/PMC9374676/" TargetMode="External"/><Relationship Id="rId5" Type="http://schemas.openxmlformats.org/officeDocument/2006/relationships/hyperlink" Target="https://www.ncbi.nlm.nih.gov/pmc/articles/PMC9374676/" TargetMode="External"/><Relationship Id="rId6" Type="http://schemas.openxmlformats.org/officeDocument/2006/relationships/hyperlink" Target="https://arxiv.org/abs/1704.04861" TargetMode="External"/><Relationship Id="rId7" Type="http://schemas.openxmlformats.org/officeDocument/2006/relationships/hyperlink" Target="https://doi.org/10.1093/jcde/qwac018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27"/>
          <p:cNvSpPr txBox="1"/>
          <p:nvPr>
            <p:ph type="ctrTitle"/>
          </p:nvPr>
        </p:nvSpPr>
        <p:spPr>
          <a:xfrm>
            <a:off x="803538" y="779550"/>
            <a:ext cx="7536900" cy="115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Bird Sound Identification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Using Deep Learning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3290" name="Google Shape;3290;p27"/>
          <p:cNvSpPr txBox="1"/>
          <p:nvPr>
            <p:ph idx="1" type="subTitle"/>
          </p:nvPr>
        </p:nvSpPr>
        <p:spPr>
          <a:xfrm>
            <a:off x="2307600" y="1968273"/>
            <a:ext cx="4528800" cy="13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Ahaz Bhatti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 V Phan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Nilisha Makam Prashantha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Shruthi Sathish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1" name="Google Shape;3291;p27"/>
          <p:cNvGrpSpPr/>
          <p:nvPr/>
        </p:nvGrpSpPr>
        <p:grpSpPr>
          <a:xfrm>
            <a:off x="-470984" y="2919196"/>
            <a:ext cx="2816305" cy="1715929"/>
            <a:chOff x="-470984" y="2919196"/>
            <a:chExt cx="2816305" cy="1715929"/>
          </a:xfrm>
        </p:grpSpPr>
        <p:grpSp>
          <p:nvGrpSpPr>
            <p:cNvPr id="3292" name="Google Shape;3292;p27"/>
            <p:cNvGrpSpPr/>
            <p:nvPr/>
          </p:nvGrpSpPr>
          <p:grpSpPr>
            <a:xfrm>
              <a:off x="-470984" y="3647963"/>
              <a:ext cx="2787647" cy="987163"/>
              <a:chOff x="2379900" y="2093818"/>
              <a:chExt cx="1153589" cy="408543"/>
            </a:xfrm>
          </p:grpSpPr>
          <p:sp>
            <p:nvSpPr>
              <p:cNvPr id="3293" name="Google Shape;3293;p27"/>
              <p:cNvSpPr/>
              <p:nvPr/>
            </p:nvSpPr>
            <p:spPr>
              <a:xfrm>
                <a:off x="2379900" y="2093818"/>
                <a:ext cx="1153589" cy="408543"/>
              </a:xfrm>
              <a:custGeom>
                <a:rect b="b" l="l" r="r" t="t"/>
                <a:pathLst>
                  <a:path extrusionOk="0" h="3482" w="9832">
                    <a:moveTo>
                      <a:pt x="220" y="0"/>
                    </a:moveTo>
                    <a:cubicBezTo>
                      <a:pt x="206" y="0"/>
                      <a:pt x="193" y="1"/>
                      <a:pt x="179" y="3"/>
                    </a:cubicBezTo>
                    <a:cubicBezTo>
                      <a:pt x="125" y="12"/>
                      <a:pt x="63" y="38"/>
                      <a:pt x="27" y="92"/>
                    </a:cubicBezTo>
                    <a:cubicBezTo>
                      <a:pt x="1" y="136"/>
                      <a:pt x="18" y="217"/>
                      <a:pt x="72" y="244"/>
                    </a:cubicBezTo>
                    <a:cubicBezTo>
                      <a:pt x="90" y="288"/>
                      <a:pt x="125" y="377"/>
                      <a:pt x="170" y="395"/>
                    </a:cubicBezTo>
                    <a:cubicBezTo>
                      <a:pt x="1963" y="1189"/>
                      <a:pt x="4818" y="2625"/>
                      <a:pt x="8101" y="3179"/>
                    </a:cubicBezTo>
                    <a:cubicBezTo>
                      <a:pt x="8360" y="3223"/>
                      <a:pt x="8511" y="3348"/>
                      <a:pt x="8743" y="3482"/>
                    </a:cubicBezTo>
                    <a:cubicBezTo>
                      <a:pt x="8868" y="3446"/>
                      <a:pt x="8922" y="3411"/>
                      <a:pt x="9047" y="3375"/>
                    </a:cubicBezTo>
                    <a:cubicBezTo>
                      <a:pt x="9128" y="3351"/>
                      <a:pt x="9208" y="3346"/>
                      <a:pt x="9284" y="3346"/>
                    </a:cubicBezTo>
                    <a:cubicBezTo>
                      <a:pt x="9331" y="3346"/>
                      <a:pt x="9377" y="3348"/>
                      <a:pt x="9422" y="3348"/>
                    </a:cubicBezTo>
                    <a:cubicBezTo>
                      <a:pt x="9573" y="3348"/>
                      <a:pt x="9711" y="3328"/>
                      <a:pt x="9832" y="3152"/>
                    </a:cubicBezTo>
                    <a:lnTo>
                      <a:pt x="9832" y="3152"/>
                    </a:lnTo>
                    <a:cubicBezTo>
                      <a:pt x="9675" y="3192"/>
                      <a:pt x="9530" y="3209"/>
                      <a:pt x="9389" y="3209"/>
                    </a:cubicBezTo>
                    <a:cubicBezTo>
                      <a:pt x="9065" y="3209"/>
                      <a:pt x="8765" y="3120"/>
                      <a:pt x="8404" y="3027"/>
                    </a:cubicBezTo>
                    <a:cubicBezTo>
                      <a:pt x="7771" y="2857"/>
                      <a:pt x="7129" y="2688"/>
                      <a:pt x="6486" y="2518"/>
                    </a:cubicBezTo>
                    <a:cubicBezTo>
                      <a:pt x="6370" y="2492"/>
                      <a:pt x="6254" y="2465"/>
                      <a:pt x="6147" y="2411"/>
                    </a:cubicBezTo>
                    <a:cubicBezTo>
                      <a:pt x="6076" y="2376"/>
                      <a:pt x="6013" y="2340"/>
                      <a:pt x="5942" y="2304"/>
                    </a:cubicBezTo>
                    <a:cubicBezTo>
                      <a:pt x="5773" y="2233"/>
                      <a:pt x="5585" y="2224"/>
                      <a:pt x="5425" y="2144"/>
                    </a:cubicBezTo>
                    <a:cubicBezTo>
                      <a:pt x="5005" y="1939"/>
                      <a:pt x="4470" y="1885"/>
                      <a:pt x="4042" y="1689"/>
                    </a:cubicBezTo>
                    <a:cubicBezTo>
                      <a:pt x="3640" y="1501"/>
                      <a:pt x="982" y="360"/>
                      <a:pt x="589" y="136"/>
                    </a:cubicBezTo>
                    <a:cubicBezTo>
                      <a:pt x="476" y="72"/>
                      <a:pt x="349" y="0"/>
                      <a:pt x="2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27"/>
              <p:cNvSpPr/>
              <p:nvPr/>
            </p:nvSpPr>
            <p:spPr>
              <a:xfrm>
                <a:off x="2379900" y="2098276"/>
                <a:ext cx="1153589" cy="404085"/>
              </a:xfrm>
              <a:custGeom>
                <a:rect b="b" l="l" r="r" t="t"/>
                <a:pathLst>
                  <a:path extrusionOk="0" h="3444" w="9832">
                    <a:moveTo>
                      <a:pt x="81" y="0"/>
                    </a:moveTo>
                    <a:cubicBezTo>
                      <a:pt x="54" y="18"/>
                      <a:pt x="45" y="27"/>
                      <a:pt x="27" y="54"/>
                    </a:cubicBezTo>
                    <a:cubicBezTo>
                      <a:pt x="1" y="98"/>
                      <a:pt x="18" y="179"/>
                      <a:pt x="72" y="206"/>
                    </a:cubicBezTo>
                    <a:cubicBezTo>
                      <a:pt x="90" y="250"/>
                      <a:pt x="125" y="339"/>
                      <a:pt x="170" y="357"/>
                    </a:cubicBezTo>
                    <a:cubicBezTo>
                      <a:pt x="1963" y="1151"/>
                      <a:pt x="4818" y="2587"/>
                      <a:pt x="8101" y="3141"/>
                    </a:cubicBezTo>
                    <a:cubicBezTo>
                      <a:pt x="8360" y="3185"/>
                      <a:pt x="8511" y="3310"/>
                      <a:pt x="8743" y="3444"/>
                    </a:cubicBezTo>
                    <a:cubicBezTo>
                      <a:pt x="8868" y="3408"/>
                      <a:pt x="8922" y="3373"/>
                      <a:pt x="9047" y="3337"/>
                    </a:cubicBezTo>
                    <a:cubicBezTo>
                      <a:pt x="9128" y="3313"/>
                      <a:pt x="9208" y="3308"/>
                      <a:pt x="9284" y="3308"/>
                    </a:cubicBezTo>
                    <a:cubicBezTo>
                      <a:pt x="9331" y="3308"/>
                      <a:pt x="9377" y="3310"/>
                      <a:pt x="9422" y="3310"/>
                    </a:cubicBezTo>
                    <a:cubicBezTo>
                      <a:pt x="9573" y="3310"/>
                      <a:pt x="9711" y="3290"/>
                      <a:pt x="9832" y="3114"/>
                    </a:cubicBezTo>
                    <a:lnTo>
                      <a:pt x="9832" y="3114"/>
                    </a:lnTo>
                    <a:cubicBezTo>
                      <a:pt x="9678" y="3156"/>
                      <a:pt x="9540" y="3170"/>
                      <a:pt x="9406" y="3170"/>
                    </a:cubicBezTo>
                    <a:cubicBezTo>
                      <a:pt x="9369" y="3170"/>
                      <a:pt x="9333" y="3169"/>
                      <a:pt x="9296" y="3167"/>
                    </a:cubicBezTo>
                    <a:cubicBezTo>
                      <a:pt x="9179" y="3186"/>
                      <a:pt x="9064" y="3198"/>
                      <a:pt x="8950" y="3198"/>
                    </a:cubicBezTo>
                    <a:cubicBezTo>
                      <a:pt x="8847" y="3198"/>
                      <a:pt x="8746" y="3188"/>
                      <a:pt x="8645" y="3167"/>
                    </a:cubicBezTo>
                    <a:cubicBezTo>
                      <a:pt x="8422" y="3132"/>
                      <a:pt x="8217" y="3051"/>
                      <a:pt x="8003" y="2980"/>
                    </a:cubicBezTo>
                    <a:cubicBezTo>
                      <a:pt x="7468" y="2810"/>
                      <a:pt x="6905" y="2730"/>
                      <a:pt x="6361" y="2596"/>
                    </a:cubicBezTo>
                    <a:cubicBezTo>
                      <a:pt x="5799" y="2463"/>
                      <a:pt x="5246" y="2275"/>
                      <a:pt x="4702" y="2070"/>
                    </a:cubicBezTo>
                    <a:cubicBezTo>
                      <a:pt x="3114" y="1481"/>
                      <a:pt x="1571" y="794"/>
                      <a:pt x="81" y="0"/>
                    </a:cubicBez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95" name="Google Shape;3295;p27"/>
            <p:cNvGrpSpPr/>
            <p:nvPr/>
          </p:nvGrpSpPr>
          <p:grpSpPr>
            <a:xfrm>
              <a:off x="997682" y="2919196"/>
              <a:ext cx="1347639" cy="1614040"/>
              <a:chOff x="894629" y="232448"/>
              <a:chExt cx="354922" cy="425083"/>
            </a:xfrm>
          </p:grpSpPr>
          <p:sp>
            <p:nvSpPr>
              <p:cNvPr id="3296" name="Google Shape;3296;p27"/>
              <p:cNvSpPr/>
              <p:nvPr/>
            </p:nvSpPr>
            <p:spPr>
              <a:xfrm>
                <a:off x="894629" y="289587"/>
                <a:ext cx="261763" cy="342252"/>
              </a:xfrm>
              <a:custGeom>
                <a:rect b="b" l="l" r="r" t="t"/>
                <a:pathLst>
                  <a:path extrusionOk="0" h="2917" w="2231">
                    <a:moveTo>
                      <a:pt x="1133" y="0"/>
                    </a:moveTo>
                    <a:cubicBezTo>
                      <a:pt x="1050" y="0"/>
                      <a:pt x="967" y="16"/>
                      <a:pt x="883" y="40"/>
                    </a:cubicBezTo>
                    <a:cubicBezTo>
                      <a:pt x="687" y="93"/>
                      <a:pt x="509" y="218"/>
                      <a:pt x="366" y="361"/>
                    </a:cubicBezTo>
                    <a:cubicBezTo>
                      <a:pt x="179" y="557"/>
                      <a:pt x="80" y="834"/>
                      <a:pt x="45" y="1101"/>
                    </a:cubicBezTo>
                    <a:cubicBezTo>
                      <a:pt x="0" y="1423"/>
                      <a:pt x="45" y="1770"/>
                      <a:pt x="214" y="2038"/>
                    </a:cubicBezTo>
                    <a:cubicBezTo>
                      <a:pt x="268" y="2127"/>
                      <a:pt x="330" y="2208"/>
                      <a:pt x="402" y="2279"/>
                    </a:cubicBezTo>
                    <a:cubicBezTo>
                      <a:pt x="535" y="2431"/>
                      <a:pt x="678" y="2573"/>
                      <a:pt x="857" y="2671"/>
                    </a:cubicBezTo>
                    <a:cubicBezTo>
                      <a:pt x="1015" y="2763"/>
                      <a:pt x="1197" y="2824"/>
                      <a:pt x="1388" y="2824"/>
                    </a:cubicBezTo>
                    <a:cubicBezTo>
                      <a:pt x="1401" y="2824"/>
                      <a:pt x="1414" y="2824"/>
                      <a:pt x="1427" y="2823"/>
                    </a:cubicBezTo>
                    <a:cubicBezTo>
                      <a:pt x="1515" y="2882"/>
                      <a:pt x="1626" y="2917"/>
                      <a:pt x="1734" y="2917"/>
                    </a:cubicBezTo>
                    <a:cubicBezTo>
                      <a:pt x="1791" y="2917"/>
                      <a:pt x="1848" y="2907"/>
                      <a:pt x="1900" y="2886"/>
                    </a:cubicBezTo>
                    <a:cubicBezTo>
                      <a:pt x="1972" y="2850"/>
                      <a:pt x="2025" y="2805"/>
                      <a:pt x="2070" y="2743"/>
                    </a:cubicBezTo>
                    <a:cubicBezTo>
                      <a:pt x="2195" y="2582"/>
                      <a:pt x="2230" y="2377"/>
                      <a:pt x="2221" y="2172"/>
                    </a:cubicBezTo>
                    <a:cubicBezTo>
                      <a:pt x="2213" y="1976"/>
                      <a:pt x="2150" y="1788"/>
                      <a:pt x="2088" y="1601"/>
                    </a:cubicBezTo>
                    <a:cubicBezTo>
                      <a:pt x="1998" y="1324"/>
                      <a:pt x="1918" y="1048"/>
                      <a:pt x="1829" y="771"/>
                    </a:cubicBezTo>
                    <a:cubicBezTo>
                      <a:pt x="1784" y="611"/>
                      <a:pt x="1731" y="450"/>
                      <a:pt x="1642" y="316"/>
                    </a:cubicBezTo>
                    <a:cubicBezTo>
                      <a:pt x="1552" y="174"/>
                      <a:pt x="1419" y="58"/>
                      <a:pt x="1258" y="13"/>
                    </a:cubicBezTo>
                    <a:cubicBezTo>
                      <a:pt x="1216" y="4"/>
                      <a:pt x="1175" y="0"/>
                      <a:pt x="11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27"/>
              <p:cNvSpPr/>
              <p:nvPr/>
            </p:nvSpPr>
            <p:spPr>
              <a:xfrm>
                <a:off x="1061002" y="355996"/>
                <a:ext cx="95389" cy="232431"/>
              </a:xfrm>
              <a:custGeom>
                <a:rect b="b" l="l" r="r" t="t"/>
                <a:pathLst>
                  <a:path extrusionOk="0" h="1981" w="813">
                    <a:moveTo>
                      <a:pt x="340" y="0"/>
                    </a:moveTo>
                    <a:cubicBezTo>
                      <a:pt x="259" y="205"/>
                      <a:pt x="152" y="402"/>
                      <a:pt x="99" y="616"/>
                    </a:cubicBezTo>
                    <a:cubicBezTo>
                      <a:pt x="1" y="999"/>
                      <a:pt x="108" y="1445"/>
                      <a:pt x="393" y="1722"/>
                    </a:cubicBezTo>
                    <a:cubicBezTo>
                      <a:pt x="438" y="1758"/>
                      <a:pt x="491" y="1802"/>
                      <a:pt x="536" y="1838"/>
                    </a:cubicBezTo>
                    <a:cubicBezTo>
                      <a:pt x="607" y="1891"/>
                      <a:pt x="679" y="1945"/>
                      <a:pt x="759" y="1981"/>
                    </a:cubicBezTo>
                    <a:cubicBezTo>
                      <a:pt x="795" y="1865"/>
                      <a:pt x="812" y="1731"/>
                      <a:pt x="803" y="1615"/>
                    </a:cubicBezTo>
                    <a:cubicBezTo>
                      <a:pt x="795" y="1410"/>
                      <a:pt x="732" y="1222"/>
                      <a:pt x="670" y="1035"/>
                    </a:cubicBezTo>
                    <a:cubicBezTo>
                      <a:pt x="580" y="758"/>
                      <a:pt x="500" y="482"/>
                      <a:pt x="411" y="205"/>
                    </a:cubicBezTo>
                    <a:cubicBezTo>
                      <a:pt x="393" y="134"/>
                      <a:pt x="366" y="63"/>
                      <a:pt x="340" y="0"/>
                    </a:cubicBezTo>
                    <a:close/>
                  </a:path>
                </a:pathLst>
              </a:custGeom>
              <a:solidFill>
                <a:srgbClr val="E29F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27"/>
              <p:cNvSpPr/>
              <p:nvPr/>
            </p:nvSpPr>
            <p:spPr>
              <a:xfrm>
                <a:off x="923844" y="289587"/>
                <a:ext cx="232548" cy="342134"/>
              </a:xfrm>
              <a:custGeom>
                <a:rect b="b" l="l" r="r" t="t"/>
                <a:pathLst>
                  <a:path extrusionOk="0" h="2916" w="1982">
                    <a:moveTo>
                      <a:pt x="884" y="0"/>
                    </a:moveTo>
                    <a:cubicBezTo>
                      <a:pt x="801" y="0"/>
                      <a:pt x="718" y="16"/>
                      <a:pt x="634" y="40"/>
                    </a:cubicBezTo>
                    <a:cubicBezTo>
                      <a:pt x="438" y="93"/>
                      <a:pt x="260" y="218"/>
                      <a:pt x="117" y="361"/>
                    </a:cubicBezTo>
                    <a:cubicBezTo>
                      <a:pt x="72" y="406"/>
                      <a:pt x="37" y="450"/>
                      <a:pt x="1" y="504"/>
                    </a:cubicBezTo>
                    <a:cubicBezTo>
                      <a:pt x="54" y="484"/>
                      <a:pt x="118" y="474"/>
                      <a:pt x="177" y="474"/>
                    </a:cubicBezTo>
                    <a:cubicBezTo>
                      <a:pt x="196" y="474"/>
                      <a:pt x="215" y="475"/>
                      <a:pt x="233" y="477"/>
                    </a:cubicBezTo>
                    <a:cubicBezTo>
                      <a:pt x="322" y="486"/>
                      <a:pt x="402" y="522"/>
                      <a:pt x="483" y="557"/>
                    </a:cubicBezTo>
                    <a:cubicBezTo>
                      <a:pt x="616" y="620"/>
                      <a:pt x="759" y="691"/>
                      <a:pt x="857" y="807"/>
                    </a:cubicBezTo>
                    <a:cubicBezTo>
                      <a:pt x="991" y="950"/>
                      <a:pt x="1062" y="1137"/>
                      <a:pt x="1125" y="1324"/>
                    </a:cubicBezTo>
                    <a:cubicBezTo>
                      <a:pt x="1241" y="1672"/>
                      <a:pt x="1348" y="2029"/>
                      <a:pt x="1393" y="2386"/>
                    </a:cubicBezTo>
                    <a:cubicBezTo>
                      <a:pt x="1419" y="2564"/>
                      <a:pt x="1428" y="2734"/>
                      <a:pt x="1428" y="2912"/>
                    </a:cubicBezTo>
                    <a:cubicBezTo>
                      <a:pt x="1446" y="2915"/>
                      <a:pt x="1464" y="2916"/>
                      <a:pt x="1483" y="2916"/>
                    </a:cubicBezTo>
                    <a:cubicBezTo>
                      <a:pt x="1539" y="2916"/>
                      <a:pt x="1598" y="2906"/>
                      <a:pt x="1651" y="2886"/>
                    </a:cubicBezTo>
                    <a:cubicBezTo>
                      <a:pt x="1723" y="2850"/>
                      <a:pt x="1776" y="2805"/>
                      <a:pt x="1821" y="2743"/>
                    </a:cubicBezTo>
                    <a:cubicBezTo>
                      <a:pt x="1946" y="2582"/>
                      <a:pt x="1981" y="2377"/>
                      <a:pt x="1972" y="2181"/>
                    </a:cubicBezTo>
                    <a:cubicBezTo>
                      <a:pt x="1964" y="1976"/>
                      <a:pt x="1901" y="1788"/>
                      <a:pt x="1839" y="1601"/>
                    </a:cubicBezTo>
                    <a:cubicBezTo>
                      <a:pt x="1749" y="1324"/>
                      <a:pt x="1669" y="1048"/>
                      <a:pt x="1580" y="771"/>
                    </a:cubicBezTo>
                    <a:cubicBezTo>
                      <a:pt x="1535" y="611"/>
                      <a:pt x="1482" y="450"/>
                      <a:pt x="1393" y="316"/>
                    </a:cubicBezTo>
                    <a:cubicBezTo>
                      <a:pt x="1303" y="174"/>
                      <a:pt x="1170" y="58"/>
                      <a:pt x="1009" y="13"/>
                    </a:cubicBezTo>
                    <a:cubicBezTo>
                      <a:pt x="967" y="4"/>
                      <a:pt x="926" y="0"/>
                      <a:pt x="8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27"/>
              <p:cNvSpPr/>
              <p:nvPr/>
            </p:nvSpPr>
            <p:spPr>
              <a:xfrm>
                <a:off x="914458" y="386266"/>
                <a:ext cx="33674" cy="154054"/>
              </a:xfrm>
              <a:custGeom>
                <a:rect b="b" l="l" r="r" t="t"/>
                <a:pathLst>
                  <a:path extrusionOk="0" h="1313" w="287">
                    <a:moveTo>
                      <a:pt x="108" y="1"/>
                    </a:moveTo>
                    <a:lnTo>
                      <a:pt x="108" y="1"/>
                    </a:lnTo>
                    <a:cubicBezTo>
                      <a:pt x="1" y="367"/>
                      <a:pt x="10" y="759"/>
                      <a:pt x="143" y="1107"/>
                    </a:cubicBezTo>
                    <a:cubicBezTo>
                      <a:pt x="170" y="1187"/>
                      <a:pt x="215" y="1277"/>
                      <a:pt x="286" y="1312"/>
                    </a:cubicBezTo>
                    <a:cubicBezTo>
                      <a:pt x="286" y="1259"/>
                      <a:pt x="268" y="1205"/>
                      <a:pt x="259" y="1152"/>
                    </a:cubicBezTo>
                    <a:cubicBezTo>
                      <a:pt x="179" y="830"/>
                      <a:pt x="161" y="491"/>
                      <a:pt x="197" y="152"/>
                    </a:cubicBezTo>
                    <a:lnTo>
                      <a:pt x="197" y="152"/>
                    </a:lnTo>
                    <a:cubicBezTo>
                      <a:pt x="143" y="465"/>
                      <a:pt x="143" y="786"/>
                      <a:pt x="188" y="1089"/>
                    </a:cubicBezTo>
                    <a:cubicBezTo>
                      <a:pt x="170" y="1071"/>
                      <a:pt x="161" y="1045"/>
                      <a:pt x="152" y="1018"/>
                    </a:cubicBezTo>
                    <a:cubicBezTo>
                      <a:pt x="36" y="706"/>
                      <a:pt x="63" y="340"/>
                      <a:pt x="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27"/>
              <p:cNvSpPr/>
              <p:nvPr/>
            </p:nvSpPr>
            <p:spPr>
              <a:xfrm>
                <a:off x="952121" y="394714"/>
                <a:ext cx="19007" cy="25226"/>
              </a:xfrm>
              <a:custGeom>
                <a:rect b="b" l="l" r="r" t="t"/>
                <a:pathLst>
                  <a:path extrusionOk="0" h="215" w="162">
                    <a:moveTo>
                      <a:pt x="161" y="0"/>
                    </a:moveTo>
                    <a:cubicBezTo>
                      <a:pt x="143" y="54"/>
                      <a:pt x="117" y="89"/>
                      <a:pt x="90" y="134"/>
                    </a:cubicBezTo>
                    <a:cubicBezTo>
                      <a:pt x="81" y="143"/>
                      <a:pt x="81" y="143"/>
                      <a:pt x="72" y="152"/>
                    </a:cubicBezTo>
                    <a:cubicBezTo>
                      <a:pt x="63" y="152"/>
                      <a:pt x="54" y="152"/>
                      <a:pt x="45" y="143"/>
                    </a:cubicBezTo>
                    <a:cubicBezTo>
                      <a:pt x="36" y="134"/>
                      <a:pt x="36" y="125"/>
                      <a:pt x="36" y="116"/>
                    </a:cubicBezTo>
                    <a:cubicBezTo>
                      <a:pt x="19" y="80"/>
                      <a:pt x="1" y="36"/>
                      <a:pt x="1" y="9"/>
                    </a:cubicBezTo>
                    <a:lnTo>
                      <a:pt x="1" y="9"/>
                    </a:lnTo>
                    <a:cubicBezTo>
                      <a:pt x="1" y="36"/>
                      <a:pt x="1" y="54"/>
                      <a:pt x="10" y="80"/>
                    </a:cubicBezTo>
                    <a:cubicBezTo>
                      <a:pt x="10" y="125"/>
                      <a:pt x="19" y="179"/>
                      <a:pt x="54" y="205"/>
                    </a:cubicBezTo>
                    <a:cubicBezTo>
                      <a:pt x="63" y="214"/>
                      <a:pt x="72" y="214"/>
                      <a:pt x="81" y="214"/>
                    </a:cubicBezTo>
                    <a:cubicBezTo>
                      <a:pt x="99" y="214"/>
                      <a:pt x="108" y="196"/>
                      <a:pt x="117" y="179"/>
                    </a:cubicBezTo>
                    <a:cubicBezTo>
                      <a:pt x="135" y="125"/>
                      <a:pt x="152" y="63"/>
                      <a:pt x="1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27"/>
              <p:cNvSpPr/>
              <p:nvPr/>
            </p:nvSpPr>
            <p:spPr>
              <a:xfrm>
                <a:off x="973122" y="449155"/>
                <a:ext cx="35668" cy="87998"/>
              </a:xfrm>
              <a:custGeom>
                <a:rect b="b" l="l" r="r" t="t"/>
                <a:pathLst>
                  <a:path extrusionOk="0" h="750" w="304">
                    <a:moveTo>
                      <a:pt x="0" y="0"/>
                    </a:moveTo>
                    <a:lnTo>
                      <a:pt x="0" y="0"/>
                    </a:lnTo>
                    <a:cubicBezTo>
                      <a:pt x="9" y="125"/>
                      <a:pt x="27" y="241"/>
                      <a:pt x="63" y="366"/>
                    </a:cubicBezTo>
                    <a:cubicBezTo>
                      <a:pt x="89" y="500"/>
                      <a:pt x="134" y="633"/>
                      <a:pt x="232" y="732"/>
                    </a:cubicBezTo>
                    <a:cubicBezTo>
                      <a:pt x="241" y="741"/>
                      <a:pt x="250" y="749"/>
                      <a:pt x="268" y="749"/>
                    </a:cubicBezTo>
                    <a:cubicBezTo>
                      <a:pt x="277" y="749"/>
                      <a:pt x="295" y="732"/>
                      <a:pt x="303" y="723"/>
                    </a:cubicBezTo>
                    <a:cubicBezTo>
                      <a:pt x="303" y="705"/>
                      <a:pt x="303" y="687"/>
                      <a:pt x="303" y="669"/>
                    </a:cubicBezTo>
                    <a:cubicBezTo>
                      <a:pt x="295" y="598"/>
                      <a:pt x="286" y="535"/>
                      <a:pt x="277" y="464"/>
                    </a:cubicBezTo>
                    <a:cubicBezTo>
                      <a:pt x="277" y="518"/>
                      <a:pt x="259" y="589"/>
                      <a:pt x="250" y="642"/>
                    </a:cubicBezTo>
                    <a:cubicBezTo>
                      <a:pt x="250" y="651"/>
                      <a:pt x="250" y="660"/>
                      <a:pt x="241" y="660"/>
                    </a:cubicBezTo>
                    <a:cubicBezTo>
                      <a:pt x="238" y="663"/>
                      <a:pt x="235" y="664"/>
                      <a:pt x="232" y="664"/>
                    </a:cubicBezTo>
                    <a:cubicBezTo>
                      <a:pt x="226" y="664"/>
                      <a:pt x="220" y="660"/>
                      <a:pt x="214" y="660"/>
                    </a:cubicBezTo>
                    <a:cubicBezTo>
                      <a:pt x="196" y="642"/>
                      <a:pt x="188" y="616"/>
                      <a:pt x="179" y="589"/>
                    </a:cubicBezTo>
                    <a:cubicBezTo>
                      <a:pt x="98" y="410"/>
                      <a:pt x="36" y="19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27"/>
              <p:cNvSpPr/>
              <p:nvPr/>
            </p:nvSpPr>
            <p:spPr>
              <a:xfrm>
                <a:off x="935460" y="397765"/>
                <a:ext cx="82718" cy="188784"/>
              </a:xfrm>
              <a:custGeom>
                <a:rect b="b" l="l" r="r" t="t"/>
                <a:pathLst>
                  <a:path extrusionOk="0" h="1609" w="705">
                    <a:moveTo>
                      <a:pt x="45" y="1"/>
                    </a:moveTo>
                    <a:cubicBezTo>
                      <a:pt x="0" y="447"/>
                      <a:pt x="89" y="893"/>
                      <a:pt x="312" y="1277"/>
                    </a:cubicBezTo>
                    <a:cubicBezTo>
                      <a:pt x="375" y="1384"/>
                      <a:pt x="446" y="1491"/>
                      <a:pt x="544" y="1571"/>
                    </a:cubicBezTo>
                    <a:cubicBezTo>
                      <a:pt x="569" y="1590"/>
                      <a:pt x="604" y="1609"/>
                      <a:pt x="634" y="1609"/>
                    </a:cubicBezTo>
                    <a:cubicBezTo>
                      <a:pt x="647" y="1609"/>
                      <a:pt x="659" y="1606"/>
                      <a:pt x="669" y="1598"/>
                    </a:cubicBezTo>
                    <a:cubicBezTo>
                      <a:pt x="705" y="1571"/>
                      <a:pt x="696" y="1526"/>
                      <a:pt x="687" y="1482"/>
                    </a:cubicBezTo>
                    <a:cubicBezTo>
                      <a:pt x="660" y="1357"/>
                      <a:pt x="607" y="1241"/>
                      <a:pt x="535" y="1134"/>
                    </a:cubicBezTo>
                    <a:lnTo>
                      <a:pt x="535" y="1134"/>
                    </a:lnTo>
                    <a:cubicBezTo>
                      <a:pt x="580" y="1250"/>
                      <a:pt x="624" y="1384"/>
                      <a:pt x="642" y="1509"/>
                    </a:cubicBezTo>
                    <a:cubicBezTo>
                      <a:pt x="651" y="1526"/>
                      <a:pt x="651" y="1553"/>
                      <a:pt x="633" y="1562"/>
                    </a:cubicBezTo>
                    <a:cubicBezTo>
                      <a:pt x="616" y="1562"/>
                      <a:pt x="607" y="1553"/>
                      <a:pt x="598" y="1553"/>
                    </a:cubicBezTo>
                    <a:cubicBezTo>
                      <a:pt x="553" y="1518"/>
                      <a:pt x="517" y="1473"/>
                      <a:pt x="482" y="1428"/>
                    </a:cubicBezTo>
                    <a:cubicBezTo>
                      <a:pt x="178" y="1018"/>
                      <a:pt x="18" y="509"/>
                      <a:pt x="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27"/>
              <p:cNvSpPr/>
              <p:nvPr/>
            </p:nvSpPr>
            <p:spPr>
              <a:xfrm>
                <a:off x="992951" y="418767"/>
                <a:ext cx="24170" cy="48223"/>
              </a:xfrm>
              <a:custGeom>
                <a:rect b="b" l="l" r="r" t="t"/>
                <a:pathLst>
                  <a:path extrusionOk="0" h="411" w="206">
                    <a:moveTo>
                      <a:pt x="10" y="0"/>
                    </a:moveTo>
                    <a:cubicBezTo>
                      <a:pt x="1" y="116"/>
                      <a:pt x="10" y="223"/>
                      <a:pt x="45" y="330"/>
                    </a:cubicBezTo>
                    <a:cubicBezTo>
                      <a:pt x="54" y="366"/>
                      <a:pt x="72" y="411"/>
                      <a:pt x="108" y="411"/>
                    </a:cubicBezTo>
                    <a:cubicBezTo>
                      <a:pt x="134" y="411"/>
                      <a:pt x="152" y="402"/>
                      <a:pt x="161" y="384"/>
                    </a:cubicBezTo>
                    <a:cubicBezTo>
                      <a:pt x="179" y="366"/>
                      <a:pt x="179" y="339"/>
                      <a:pt x="188" y="322"/>
                    </a:cubicBezTo>
                    <a:cubicBezTo>
                      <a:pt x="206" y="250"/>
                      <a:pt x="206" y="179"/>
                      <a:pt x="188" y="99"/>
                    </a:cubicBezTo>
                    <a:cubicBezTo>
                      <a:pt x="188" y="179"/>
                      <a:pt x="170" y="241"/>
                      <a:pt x="143" y="304"/>
                    </a:cubicBezTo>
                    <a:cubicBezTo>
                      <a:pt x="143" y="322"/>
                      <a:pt x="134" y="339"/>
                      <a:pt x="117" y="339"/>
                    </a:cubicBezTo>
                    <a:cubicBezTo>
                      <a:pt x="108" y="339"/>
                      <a:pt x="99" y="330"/>
                      <a:pt x="90" y="330"/>
                    </a:cubicBezTo>
                    <a:cubicBezTo>
                      <a:pt x="72" y="304"/>
                      <a:pt x="63" y="277"/>
                      <a:pt x="54" y="241"/>
                    </a:cubicBezTo>
                    <a:cubicBezTo>
                      <a:pt x="36" y="170"/>
                      <a:pt x="19" y="81"/>
                      <a:pt x="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27"/>
              <p:cNvSpPr/>
              <p:nvPr/>
            </p:nvSpPr>
            <p:spPr>
              <a:xfrm>
                <a:off x="1006561" y="482593"/>
                <a:ext cx="73449" cy="94333"/>
              </a:xfrm>
              <a:custGeom>
                <a:rect b="b" l="l" r="r" t="t"/>
                <a:pathLst>
                  <a:path extrusionOk="0" h="804" w="626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241"/>
                      <a:pt x="224" y="464"/>
                      <a:pt x="393" y="652"/>
                    </a:cubicBezTo>
                    <a:cubicBezTo>
                      <a:pt x="447" y="705"/>
                      <a:pt x="491" y="759"/>
                      <a:pt x="554" y="795"/>
                    </a:cubicBezTo>
                    <a:cubicBezTo>
                      <a:pt x="572" y="795"/>
                      <a:pt x="581" y="803"/>
                      <a:pt x="598" y="803"/>
                    </a:cubicBezTo>
                    <a:cubicBezTo>
                      <a:pt x="625" y="795"/>
                      <a:pt x="625" y="750"/>
                      <a:pt x="616" y="723"/>
                    </a:cubicBezTo>
                    <a:cubicBezTo>
                      <a:pt x="554" y="518"/>
                      <a:pt x="473" y="331"/>
                      <a:pt x="357" y="152"/>
                    </a:cubicBezTo>
                    <a:lnTo>
                      <a:pt x="357" y="152"/>
                    </a:lnTo>
                    <a:cubicBezTo>
                      <a:pt x="411" y="277"/>
                      <a:pt x="465" y="393"/>
                      <a:pt x="509" y="527"/>
                    </a:cubicBezTo>
                    <a:cubicBezTo>
                      <a:pt x="527" y="563"/>
                      <a:pt x="536" y="598"/>
                      <a:pt x="527" y="643"/>
                    </a:cubicBezTo>
                    <a:cubicBezTo>
                      <a:pt x="500" y="643"/>
                      <a:pt x="473" y="616"/>
                      <a:pt x="447" y="598"/>
                    </a:cubicBezTo>
                    <a:cubicBezTo>
                      <a:pt x="277" y="420"/>
                      <a:pt x="126" y="215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27"/>
              <p:cNvSpPr/>
              <p:nvPr/>
            </p:nvSpPr>
            <p:spPr>
              <a:xfrm>
                <a:off x="1043168" y="470039"/>
                <a:ext cx="26282" cy="31562"/>
              </a:xfrm>
              <a:custGeom>
                <a:rect b="b" l="l" r="r" t="t"/>
                <a:pathLst>
                  <a:path extrusionOk="0" h="269" w="224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72"/>
                      <a:pt x="54" y="125"/>
                      <a:pt x="90" y="188"/>
                    </a:cubicBezTo>
                    <a:cubicBezTo>
                      <a:pt x="117" y="215"/>
                      <a:pt x="135" y="250"/>
                      <a:pt x="170" y="259"/>
                    </a:cubicBezTo>
                    <a:cubicBezTo>
                      <a:pt x="179" y="268"/>
                      <a:pt x="188" y="268"/>
                      <a:pt x="197" y="268"/>
                    </a:cubicBezTo>
                    <a:cubicBezTo>
                      <a:pt x="206" y="259"/>
                      <a:pt x="206" y="259"/>
                      <a:pt x="215" y="250"/>
                    </a:cubicBezTo>
                    <a:cubicBezTo>
                      <a:pt x="224" y="224"/>
                      <a:pt x="215" y="197"/>
                      <a:pt x="206" y="179"/>
                    </a:cubicBezTo>
                    <a:cubicBezTo>
                      <a:pt x="188" y="125"/>
                      <a:pt x="170" y="72"/>
                      <a:pt x="153" y="18"/>
                    </a:cubicBezTo>
                    <a:lnTo>
                      <a:pt x="153" y="18"/>
                    </a:lnTo>
                    <a:cubicBezTo>
                      <a:pt x="161" y="63"/>
                      <a:pt x="161" y="99"/>
                      <a:pt x="161" y="143"/>
                    </a:cubicBezTo>
                    <a:cubicBezTo>
                      <a:pt x="161" y="152"/>
                      <a:pt x="161" y="152"/>
                      <a:pt x="161" y="161"/>
                    </a:cubicBezTo>
                    <a:cubicBezTo>
                      <a:pt x="159" y="164"/>
                      <a:pt x="156" y="165"/>
                      <a:pt x="154" y="165"/>
                    </a:cubicBezTo>
                    <a:cubicBezTo>
                      <a:pt x="147" y="165"/>
                      <a:pt x="141" y="158"/>
                      <a:pt x="135" y="152"/>
                    </a:cubicBezTo>
                    <a:cubicBezTo>
                      <a:pt x="81" y="116"/>
                      <a:pt x="37" y="63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27"/>
              <p:cNvSpPr/>
              <p:nvPr/>
            </p:nvSpPr>
            <p:spPr>
              <a:xfrm>
                <a:off x="1075668" y="340039"/>
                <a:ext cx="92221" cy="236889"/>
              </a:xfrm>
              <a:custGeom>
                <a:rect b="b" l="l" r="r" t="t"/>
                <a:pathLst>
                  <a:path extrusionOk="0" h="2019" w="786">
                    <a:moveTo>
                      <a:pt x="197" y="1"/>
                    </a:moveTo>
                    <a:cubicBezTo>
                      <a:pt x="188" y="1"/>
                      <a:pt x="179" y="1"/>
                      <a:pt x="170" y="2"/>
                    </a:cubicBezTo>
                    <a:cubicBezTo>
                      <a:pt x="152" y="2"/>
                      <a:pt x="116" y="29"/>
                      <a:pt x="116" y="47"/>
                    </a:cubicBezTo>
                    <a:cubicBezTo>
                      <a:pt x="161" y="172"/>
                      <a:pt x="152" y="315"/>
                      <a:pt x="134" y="448"/>
                    </a:cubicBezTo>
                    <a:cubicBezTo>
                      <a:pt x="107" y="582"/>
                      <a:pt x="63" y="716"/>
                      <a:pt x="36" y="841"/>
                    </a:cubicBezTo>
                    <a:cubicBezTo>
                      <a:pt x="18" y="912"/>
                      <a:pt x="0" y="993"/>
                      <a:pt x="9" y="1064"/>
                    </a:cubicBezTo>
                    <a:cubicBezTo>
                      <a:pt x="9" y="1171"/>
                      <a:pt x="54" y="1278"/>
                      <a:pt x="99" y="1376"/>
                    </a:cubicBezTo>
                    <a:cubicBezTo>
                      <a:pt x="206" y="1590"/>
                      <a:pt x="366" y="1787"/>
                      <a:pt x="580" y="1885"/>
                    </a:cubicBezTo>
                    <a:cubicBezTo>
                      <a:pt x="580" y="1902"/>
                      <a:pt x="589" y="1911"/>
                      <a:pt x="598" y="1920"/>
                    </a:cubicBezTo>
                    <a:cubicBezTo>
                      <a:pt x="616" y="1938"/>
                      <a:pt x="625" y="1956"/>
                      <a:pt x="652" y="1956"/>
                    </a:cubicBezTo>
                    <a:cubicBezTo>
                      <a:pt x="670" y="1956"/>
                      <a:pt x="687" y="1947"/>
                      <a:pt x="696" y="1929"/>
                    </a:cubicBezTo>
                    <a:cubicBezTo>
                      <a:pt x="696" y="1956"/>
                      <a:pt x="714" y="1992"/>
                      <a:pt x="732" y="2001"/>
                    </a:cubicBezTo>
                    <a:cubicBezTo>
                      <a:pt x="741" y="2010"/>
                      <a:pt x="750" y="2018"/>
                      <a:pt x="759" y="2018"/>
                    </a:cubicBezTo>
                    <a:cubicBezTo>
                      <a:pt x="785" y="2018"/>
                      <a:pt x="785" y="1983"/>
                      <a:pt x="785" y="1956"/>
                    </a:cubicBezTo>
                    <a:cubicBezTo>
                      <a:pt x="777" y="1849"/>
                      <a:pt x="777" y="1733"/>
                      <a:pt x="768" y="1617"/>
                    </a:cubicBezTo>
                    <a:cubicBezTo>
                      <a:pt x="759" y="1430"/>
                      <a:pt x="741" y="1233"/>
                      <a:pt x="714" y="1046"/>
                    </a:cubicBezTo>
                    <a:cubicBezTo>
                      <a:pt x="696" y="975"/>
                      <a:pt x="678" y="894"/>
                      <a:pt x="661" y="814"/>
                    </a:cubicBezTo>
                    <a:cubicBezTo>
                      <a:pt x="598" y="609"/>
                      <a:pt x="536" y="395"/>
                      <a:pt x="438" y="199"/>
                    </a:cubicBezTo>
                    <a:cubicBezTo>
                      <a:pt x="420" y="154"/>
                      <a:pt x="393" y="109"/>
                      <a:pt x="357" y="74"/>
                    </a:cubicBezTo>
                    <a:cubicBezTo>
                      <a:pt x="318" y="27"/>
                      <a:pt x="259" y="1"/>
                      <a:pt x="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27"/>
              <p:cNvSpPr/>
              <p:nvPr/>
            </p:nvSpPr>
            <p:spPr>
              <a:xfrm>
                <a:off x="1119667" y="433433"/>
                <a:ext cx="25226" cy="130940"/>
              </a:xfrm>
              <a:custGeom>
                <a:rect b="b" l="l" r="r" t="t"/>
                <a:pathLst>
                  <a:path extrusionOk="0" h="1116" w="215">
                    <a:moveTo>
                      <a:pt x="0" y="0"/>
                    </a:moveTo>
                    <a:cubicBezTo>
                      <a:pt x="9" y="268"/>
                      <a:pt x="45" y="527"/>
                      <a:pt x="98" y="785"/>
                    </a:cubicBezTo>
                    <a:cubicBezTo>
                      <a:pt x="98" y="785"/>
                      <a:pt x="98" y="776"/>
                      <a:pt x="107" y="776"/>
                    </a:cubicBezTo>
                    <a:cubicBezTo>
                      <a:pt x="107" y="776"/>
                      <a:pt x="98" y="785"/>
                      <a:pt x="98" y="785"/>
                    </a:cubicBezTo>
                    <a:cubicBezTo>
                      <a:pt x="116" y="883"/>
                      <a:pt x="143" y="973"/>
                      <a:pt x="170" y="1071"/>
                    </a:cubicBezTo>
                    <a:cubicBezTo>
                      <a:pt x="179" y="1080"/>
                      <a:pt x="187" y="1080"/>
                      <a:pt x="205" y="1089"/>
                    </a:cubicBezTo>
                    <a:cubicBezTo>
                      <a:pt x="205" y="1105"/>
                      <a:pt x="212" y="1106"/>
                      <a:pt x="214" y="1113"/>
                    </a:cubicBezTo>
                    <a:lnTo>
                      <a:pt x="214" y="1113"/>
                    </a:lnTo>
                    <a:cubicBezTo>
                      <a:pt x="205" y="1033"/>
                      <a:pt x="196" y="945"/>
                      <a:pt x="179" y="866"/>
                    </a:cubicBezTo>
                    <a:cubicBezTo>
                      <a:pt x="152" y="767"/>
                      <a:pt x="125" y="669"/>
                      <a:pt x="98" y="562"/>
                    </a:cubicBezTo>
                    <a:cubicBezTo>
                      <a:pt x="54" y="384"/>
                      <a:pt x="18" y="188"/>
                      <a:pt x="0" y="0"/>
                    </a:cubicBezTo>
                    <a:close/>
                    <a:moveTo>
                      <a:pt x="214" y="1113"/>
                    </a:moveTo>
                    <a:lnTo>
                      <a:pt x="214" y="1113"/>
                    </a:lnTo>
                    <a:cubicBezTo>
                      <a:pt x="214" y="1114"/>
                      <a:pt x="214" y="1115"/>
                      <a:pt x="214" y="1115"/>
                    </a:cubicBezTo>
                    <a:cubicBezTo>
                      <a:pt x="214" y="1114"/>
                      <a:pt x="214" y="1114"/>
                      <a:pt x="214" y="1113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27"/>
              <p:cNvSpPr/>
              <p:nvPr/>
            </p:nvSpPr>
            <p:spPr>
              <a:xfrm>
                <a:off x="1131165" y="417711"/>
                <a:ext cx="36724" cy="159217"/>
              </a:xfrm>
              <a:custGeom>
                <a:rect b="b" l="l" r="r" t="t"/>
                <a:pathLst>
                  <a:path extrusionOk="0" h="1357" w="313">
                    <a:moveTo>
                      <a:pt x="0" y="0"/>
                    </a:moveTo>
                    <a:lnTo>
                      <a:pt x="0" y="0"/>
                    </a:lnTo>
                    <a:cubicBezTo>
                      <a:pt x="72" y="339"/>
                      <a:pt x="134" y="678"/>
                      <a:pt x="188" y="1017"/>
                    </a:cubicBezTo>
                    <a:cubicBezTo>
                      <a:pt x="205" y="1107"/>
                      <a:pt x="214" y="1196"/>
                      <a:pt x="205" y="1285"/>
                    </a:cubicBezTo>
                    <a:cubicBezTo>
                      <a:pt x="214" y="1276"/>
                      <a:pt x="223" y="1276"/>
                      <a:pt x="223" y="1267"/>
                    </a:cubicBezTo>
                    <a:cubicBezTo>
                      <a:pt x="223" y="1294"/>
                      <a:pt x="241" y="1330"/>
                      <a:pt x="259" y="1339"/>
                    </a:cubicBezTo>
                    <a:cubicBezTo>
                      <a:pt x="268" y="1348"/>
                      <a:pt x="277" y="1356"/>
                      <a:pt x="286" y="1356"/>
                    </a:cubicBezTo>
                    <a:cubicBezTo>
                      <a:pt x="295" y="1356"/>
                      <a:pt x="304" y="1348"/>
                      <a:pt x="312" y="1330"/>
                    </a:cubicBezTo>
                    <a:cubicBezTo>
                      <a:pt x="286" y="1249"/>
                      <a:pt x="268" y="1160"/>
                      <a:pt x="259" y="1071"/>
                    </a:cubicBezTo>
                    <a:cubicBezTo>
                      <a:pt x="205" y="705"/>
                      <a:pt x="116" y="348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27"/>
              <p:cNvSpPr/>
              <p:nvPr/>
            </p:nvSpPr>
            <p:spPr>
              <a:xfrm>
                <a:off x="1103944" y="395770"/>
                <a:ext cx="27338" cy="133404"/>
              </a:xfrm>
              <a:custGeom>
                <a:rect b="b" l="l" r="r" t="t"/>
                <a:pathLst>
                  <a:path extrusionOk="0" h="1137" w="233">
                    <a:moveTo>
                      <a:pt x="63" y="0"/>
                    </a:moveTo>
                    <a:cubicBezTo>
                      <a:pt x="63" y="179"/>
                      <a:pt x="18" y="339"/>
                      <a:pt x="9" y="518"/>
                    </a:cubicBezTo>
                    <a:cubicBezTo>
                      <a:pt x="0" y="696"/>
                      <a:pt x="0" y="883"/>
                      <a:pt x="72" y="1053"/>
                    </a:cubicBezTo>
                    <a:cubicBezTo>
                      <a:pt x="90" y="1080"/>
                      <a:pt x="107" y="1115"/>
                      <a:pt x="134" y="1133"/>
                    </a:cubicBezTo>
                    <a:cubicBezTo>
                      <a:pt x="141" y="1135"/>
                      <a:pt x="149" y="1136"/>
                      <a:pt x="158" y="1136"/>
                    </a:cubicBezTo>
                    <a:cubicBezTo>
                      <a:pt x="185" y="1136"/>
                      <a:pt x="219" y="1126"/>
                      <a:pt x="232" y="1106"/>
                    </a:cubicBezTo>
                    <a:cubicBezTo>
                      <a:pt x="223" y="1106"/>
                      <a:pt x="214" y="1106"/>
                      <a:pt x="205" y="1097"/>
                    </a:cubicBezTo>
                    <a:cubicBezTo>
                      <a:pt x="143" y="1044"/>
                      <a:pt x="98" y="964"/>
                      <a:pt x="81" y="883"/>
                    </a:cubicBezTo>
                    <a:cubicBezTo>
                      <a:pt x="18" y="589"/>
                      <a:pt x="125" y="286"/>
                      <a:pt x="63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27"/>
              <p:cNvSpPr/>
              <p:nvPr/>
            </p:nvSpPr>
            <p:spPr>
              <a:xfrm>
                <a:off x="1131165" y="524480"/>
                <a:ext cx="1173" cy="1173"/>
              </a:xfrm>
              <a:custGeom>
                <a:rect b="b" l="l" r="r" t="t"/>
                <a:pathLst>
                  <a:path extrusionOk="0" h="10" w="10">
                    <a:moveTo>
                      <a:pt x="9" y="0"/>
                    </a:moveTo>
                    <a:cubicBezTo>
                      <a:pt x="0" y="0"/>
                      <a:pt x="0" y="9"/>
                      <a:pt x="0" y="9"/>
                    </a:cubicBezTo>
                    <a:cubicBezTo>
                      <a:pt x="0" y="9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3F42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27"/>
              <p:cNvSpPr/>
              <p:nvPr/>
            </p:nvSpPr>
            <p:spPr>
              <a:xfrm>
                <a:off x="1131165" y="525536"/>
                <a:ext cx="117" cy="11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F42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27"/>
              <p:cNvSpPr/>
              <p:nvPr/>
            </p:nvSpPr>
            <p:spPr>
              <a:xfrm>
                <a:off x="924900" y="232448"/>
                <a:ext cx="226212" cy="143260"/>
              </a:xfrm>
              <a:custGeom>
                <a:rect b="b" l="l" r="r" t="t"/>
                <a:pathLst>
                  <a:path extrusionOk="0" h="1221" w="1928">
                    <a:moveTo>
                      <a:pt x="899" y="0"/>
                    </a:moveTo>
                    <a:cubicBezTo>
                      <a:pt x="714" y="0"/>
                      <a:pt x="530" y="60"/>
                      <a:pt x="393" y="179"/>
                    </a:cubicBezTo>
                    <a:cubicBezTo>
                      <a:pt x="277" y="286"/>
                      <a:pt x="197" y="429"/>
                      <a:pt x="126" y="571"/>
                    </a:cubicBezTo>
                    <a:cubicBezTo>
                      <a:pt x="63" y="696"/>
                      <a:pt x="10" y="821"/>
                      <a:pt x="1" y="955"/>
                    </a:cubicBezTo>
                    <a:cubicBezTo>
                      <a:pt x="51" y="911"/>
                      <a:pt x="120" y="893"/>
                      <a:pt x="194" y="893"/>
                    </a:cubicBezTo>
                    <a:cubicBezTo>
                      <a:pt x="224" y="893"/>
                      <a:pt x="255" y="896"/>
                      <a:pt x="286" y="901"/>
                    </a:cubicBezTo>
                    <a:cubicBezTo>
                      <a:pt x="456" y="928"/>
                      <a:pt x="625" y="982"/>
                      <a:pt x="768" y="1080"/>
                    </a:cubicBezTo>
                    <a:cubicBezTo>
                      <a:pt x="830" y="1116"/>
                      <a:pt x="893" y="1160"/>
                      <a:pt x="955" y="1187"/>
                    </a:cubicBezTo>
                    <a:cubicBezTo>
                      <a:pt x="1029" y="1213"/>
                      <a:pt x="1106" y="1221"/>
                      <a:pt x="1183" y="1221"/>
                    </a:cubicBezTo>
                    <a:cubicBezTo>
                      <a:pt x="1235" y="1221"/>
                      <a:pt x="1288" y="1217"/>
                      <a:pt x="1339" y="1214"/>
                    </a:cubicBezTo>
                    <a:cubicBezTo>
                      <a:pt x="1419" y="1214"/>
                      <a:pt x="1491" y="1205"/>
                      <a:pt x="1553" y="1169"/>
                    </a:cubicBezTo>
                    <a:cubicBezTo>
                      <a:pt x="1568" y="1159"/>
                      <a:pt x="1582" y="1156"/>
                      <a:pt x="1597" y="1156"/>
                    </a:cubicBezTo>
                    <a:cubicBezTo>
                      <a:pt x="1636" y="1156"/>
                      <a:pt x="1677" y="1183"/>
                      <a:pt x="1723" y="1196"/>
                    </a:cubicBezTo>
                    <a:cubicBezTo>
                      <a:pt x="1749" y="1202"/>
                      <a:pt x="1776" y="1207"/>
                      <a:pt x="1802" y="1207"/>
                    </a:cubicBezTo>
                    <a:cubicBezTo>
                      <a:pt x="1847" y="1207"/>
                      <a:pt x="1887" y="1194"/>
                      <a:pt x="1910" y="1160"/>
                    </a:cubicBezTo>
                    <a:cubicBezTo>
                      <a:pt x="1928" y="1133"/>
                      <a:pt x="1928" y="1089"/>
                      <a:pt x="1919" y="1062"/>
                    </a:cubicBezTo>
                    <a:cubicBezTo>
                      <a:pt x="1919" y="982"/>
                      <a:pt x="1919" y="901"/>
                      <a:pt x="1892" y="830"/>
                    </a:cubicBezTo>
                    <a:cubicBezTo>
                      <a:pt x="1883" y="785"/>
                      <a:pt x="1865" y="750"/>
                      <a:pt x="1839" y="705"/>
                    </a:cubicBezTo>
                    <a:cubicBezTo>
                      <a:pt x="1821" y="661"/>
                      <a:pt x="1794" y="616"/>
                      <a:pt x="1767" y="571"/>
                    </a:cubicBezTo>
                    <a:cubicBezTo>
                      <a:pt x="1633" y="331"/>
                      <a:pt x="1419" y="134"/>
                      <a:pt x="1169" y="45"/>
                    </a:cubicBezTo>
                    <a:cubicBezTo>
                      <a:pt x="1083" y="15"/>
                      <a:pt x="991" y="0"/>
                      <a:pt x="8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27"/>
              <p:cNvSpPr/>
              <p:nvPr/>
            </p:nvSpPr>
            <p:spPr>
              <a:xfrm>
                <a:off x="964675" y="232448"/>
                <a:ext cx="195941" cy="242990"/>
              </a:xfrm>
              <a:custGeom>
                <a:rect b="b" l="l" r="r" t="t"/>
                <a:pathLst>
                  <a:path extrusionOk="0" h="2071" w="1670">
                    <a:moveTo>
                      <a:pt x="560" y="0"/>
                    </a:moveTo>
                    <a:cubicBezTo>
                      <a:pt x="375" y="0"/>
                      <a:pt x="191" y="60"/>
                      <a:pt x="54" y="179"/>
                    </a:cubicBezTo>
                    <a:cubicBezTo>
                      <a:pt x="36" y="197"/>
                      <a:pt x="19" y="223"/>
                      <a:pt x="1" y="241"/>
                    </a:cubicBezTo>
                    <a:cubicBezTo>
                      <a:pt x="224" y="322"/>
                      <a:pt x="429" y="455"/>
                      <a:pt x="563" y="643"/>
                    </a:cubicBezTo>
                    <a:cubicBezTo>
                      <a:pt x="920" y="1133"/>
                      <a:pt x="1277" y="1615"/>
                      <a:pt x="1669" y="2070"/>
                    </a:cubicBezTo>
                    <a:cubicBezTo>
                      <a:pt x="1669" y="2034"/>
                      <a:pt x="1660" y="1999"/>
                      <a:pt x="1660" y="1972"/>
                    </a:cubicBezTo>
                    <a:cubicBezTo>
                      <a:pt x="1642" y="1892"/>
                      <a:pt x="1624" y="1811"/>
                      <a:pt x="1607" y="1731"/>
                    </a:cubicBezTo>
                    <a:cubicBezTo>
                      <a:pt x="1553" y="1553"/>
                      <a:pt x="1500" y="1374"/>
                      <a:pt x="1428" y="1205"/>
                    </a:cubicBezTo>
                    <a:lnTo>
                      <a:pt x="1428" y="1205"/>
                    </a:lnTo>
                    <a:cubicBezTo>
                      <a:pt x="1440" y="1207"/>
                      <a:pt x="1452" y="1208"/>
                      <a:pt x="1464" y="1208"/>
                    </a:cubicBezTo>
                    <a:cubicBezTo>
                      <a:pt x="1505" y="1208"/>
                      <a:pt x="1543" y="1195"/>
                      <a:pt x="1571" y="1160"/>
                    </a:cubicBezTo>
                    <a:cubicBezTo>
                      <a:pt x="1589" y="1133"/>
                      <a:pt x="1589" y="1089"/>
                      <a:pt x="1580" y="1062"/>
                    </a:cubicBezTo>
                    <a:cubicBezTo>
                      <a:pt x="1580" y="982"/>
                      <a:pt x="1580" y="901"/>
                      <a:pt x="1553" y="830"/>
                    </a:cubicBezTo>
                    <a:cubicBezTo>
                      <a:pt x="1544" y="785"/>
                      <a:pt x="1526" y="750"/>
                      <a:pt x="1500" y="705"/>
                    </a:cubicBezTo>
                    <a:cubicBezTo>
                      <a:pt x="1482" y="661"/>
                      <a:pt x="1455" y="616"/>
                      <a:pt x="1428" y="571"/>
                    </a:cubicBezTo>
                    <a:cubicBezTo>
                      <a:pt x="1294" y="331"/>
                      <a:pt x="1080" y="134"/>
                      <a:pt x="830" y="45"/>
                    </a:cubicBezTo>
                    <a:cubicBezTo>
                      <a:pt x="744" y="15"/>
                      <a:pt x="652" y="0"/>
                      <a:pt x="560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27"/>
              <p:cNvSpPr/>
              <p:nvPr/>
            </p:nvSpPr>
            <p:spPr>
              <a:xfrm>
                <a:off x="924900" y="232448"/>
                <a:ext cx="226212" cy="141383"/>
              </a:xfrm>
              <a:custGeom>
                <a:rect b="b" l="l" r="r" t="t"/>
                <a:pathLst>
                  <a:path extrusionOk="0" h="1205" w="1928">
                    <a:moveTo>
                      <a:pt x="899" y="0"/>
                    </a:moveTo>
                    <a:cubicBezTo>
                      <a:pt x="714" y="0"/>
                      <a:pt x="530" y="60"/>
                      <a:pt x="393" y="179"/>
                    </a:cubicBezTo>
                    <a:cubicBezTo>
                      <a:pt x="277" y="286"/>
                      <a:pt x="197" y="429"/>
                      <a:pt x="126" y="571"/>
                    </a:cubicBezTo>
                    <a:cubicBezTo>
                      <a:pt x="63" y="696"/>
                      <a:pt x="19" y="812"/>
                      <a:pt x="1" y="946"/>
                    </a:cubicBezTo>
                    <a:cubicBezTo>
                      <a:pt x="90" y="848"/>
                      <a:pt x="188" y="768"/>
                      <a:pt x="304" y="705"/>
                    </a:cubicBezTo>
                    <a:cubicBezTo>
                      <a:pt x="408" y="659"/>
                      <a:pt x="521" y="630"/>
                      <a:pt x="630" y="630"/>
                    </a:cubicBezTo>
                    <a:cubicBezTo>
                      <a:pt x="709" y="630"/>
                      <a:pt x="786" y="645"/>
                      <a:pt x="857" y="678"/>
                    </a:cubicBezTo>
                    <a:cubicBezTo>
                      <a:pt x="964" y="723"/>
                      <a:pt x="1045" y="794"/>
                      <a:pt x="1125" y="875"/>
                    </a:cubicBezTo>
                    <a:cubicBezTo>
                      <a:pt x="1169" y="919"/>
                      <a:pt x="1214" y="973"/>
                      <a:pt x="1259" y="1009"/>
                    </a:cubicBezTo>
                    <a:cubicBezTo>
                      <a:pt x="1330" y="1053"/>
                      <a:pt x="1410" y="1089"/>
                      <a:pt x="1500" y="1107"/>
                    </a:cubicBezTo>
                    <a:cubicBezTo>
                      <a:pt x="1598" y="1124"/>
                      <a:pt x="1714" y="1178"/>
                      <a:pt x="1830" y="1205"/>
                    </a:cubicBezTo>
                    <a:cubicBezTo>
                      <a:pt x="1856" y="1205"/>
                      <a:pt x="1892" y="1187"/>
                      <a:pt x="1910" y="1160"/>
                    </a:cubicBezTo>
                    <a:cubicBezTo>
                      <a:pt x="1928" y="1133"/>
                      <a:pt x="1928" y="1089"/>
                      <a:pt x="1919" y="1062"/>
                    </a:cubicBezTo>
                    <a:cubicBezTo>
                      <a:pt x="1919" y="982"/>
                      <a:pt x="1919" y="901"/>
                      <a:pt x="1892" y="830"/>
                    </a:cubicBezTo>
                    <a:cubicBezTo>
                      <a:pt x="1883" y="785"/>
                      <a:pt x="1865" y="750"/>
                      <a:pt x="1839" y="705"/>
                    </a:cubicBezTo>
                    <a:cubicBezTo>
                      <a:pt x="1821" y="661"/>
                      <a:pt x="1794" y="616"/>
                      <a:pt x="1767" y="571"/>
                    </a:cubicBezTo>
                    <a:cubicBezTo>
                      <a:pt x="1633" y="331"/>
                      <a:pt x="1428" y="134"/>
                      <a:pt x="1169" y="45"/>
                    </a:cubicBezTo>
                    <a:cubicBezTo>
                      <a:pt x="1083" y="15"/>
                      <a:pt x="991" y="0"/>
                      <a:pt x="8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5" name="Google Shape;3315;p27"/>
              <p:cNvSpPr/>
              <p:nvPr/>
            </p:nvSpPr>
            <p:spPr>
              <a:xfrm>
                <a:off x="924900" y="254741"/>
                <a:ext cx="226212" cy="119090"/>
              </a:xfrm>
              <a:custGeom>
                <a:rect b="b" l="l" r="r" t="t"/>
                <a:pathLst>
                  <a:path extrusionOk="0" h="1015" w="1928">
                    <a:moveTo>
                      <a:pt x="622" y="0"/>
                    </a:moveTo>
                    <a:cubicBezTo>
                      <a:pt x="516" y="0"/>
                      <a:pt x="409" y="28"/>
                      <a:pt x="313" y="78"/>
                    </a:cubicBezTo>
                    <a:cubicBezTo>
                      <a:pt x="242" y="167"/>
                      <a:pt x="179" y="274"/>
                      <a:pt x="126" y="381"/>
                    </a:cubicBezTo>
                    <a:cubicBezTo>
                      <a:pt x="63" y="506"/>
                      <a:pt x="19" y="622"/>
                      <a:pt x="1" y="756"/>
                    </a:cubicBezTo>
                    <a:cubicBezTo>
                      <a:pt x="90" y="658"/>
                      <a:pt x="188" y="578"/>
                      <a:pt x="304" y="515"/>
                    </a:cubicBezTo>
                    <a:cubicBezTo>
                      <a:pt x="408" y="469"/>
                      <a:pt x="521" y="440"/>
                      <a:pt x="630" y="440"/>
                    </a:cubicBezTo>
                    <a:cubicBezTo>
                      <a:pt x="709" y="440"/>
                      <a:pt x="786" y="455"/>
                      <a:pt x="857" y="488"/>
                    </a:cubicBezTo>
                    <a:cubicBezTo>
                      <a:pt x="964" y="533"/>
                      <a:pt x="1045" y="604"/>
                      <a:pt x="1125" y="685"/>
                    </a:cubicBezTo>
                    <a:cubicBezTo>
                      <a:pt x="1169" y="729"/>
                      <a:pt x="1214" y="783"/>
                      <a:pt x="1259" y="819"/>
                    </a:cubicBezTo>
                    <a:cubicBezTo>
                      <a:pt x="1330" y="863"/>
                      <a:pt x="1410" y="899"/>
                      <a:pt x="1500" y="917"/>
                    </a:cubicBezTo>
                    <a:cubicBezTo>
                      <a:pt x="1598" y="934"/>
                      <a:pt x="1714" y="988"/>
                      <a:pt x="1830" y="1015"/>
                    </a:cubicBezTo>
                    <a:cubicBezTo>
                      <a:pt x="1856" y="1015"/>
                      <a:pt x="1892" y="997"/>
                      <a:pt x="1910" y="970"/>
                    </a:cubicBezTo>
                    <a:cubicBezTo>
                      <a:pt x="1928" y="943"/>
                      <a:pt x="1928" y="899"/>
                      <a:pt x="1919" y="872"/>
                    </a:cubicBezTo>
                    <a:cubicBezTo>
                      <a:pt x="1919" y="792"/>
                      <a:pt x="1919" y="711"/>
                      <a:pt x="1892" y="640"/>
                    </a:cubicBezTo>
                    <a:cubicBezTo>
                      <a:pt x="1883" y="595"/>
                      <a:pt x="1865" y="560"/>
                      <a:pt x="1839" y="515"/>
                    </a:cubicBezTo>
                    <a:cubicBezTo>
                      <a:pt x="1839" y="515"/>
                      <a:pt x="1839" y="506"/>
                      <a:pt x="1839" y="506"/>
                    </a:cubicBezTo>
                    <a:cubicBezTo>
                      <a:pt x="1830" y="515"/>
                      <a:pt x="1821" y="515"/>
                      <a:pt x="1812" y="524"/>
                    </a:cubicBezTo>
                    <a:cubicBezTo>
                      <a:pt x="1780" y="535"/>
                      <a:pt x="1747" y="540"/>
                      <a:pt x="1714" y="540"/>
                    </a:cubicBezTo>
                    <a:cubicBezTo>
                      <a:pt x="1662" y="540"/>
                      <a:pt x="1611" y="528"/>
                      <a:pt x="1562" y="506"/>
                    </a:cubicBezTo>
                    <a:cubicBezTo>
                      <a:pt x="1491" y="480"/>
                      <a:pt x="1419" y="426"/>
                      <a:pt x="1357" y="381"/>
                    </a:cubicBezTo>
                    <a:cubicBezTo>
                      <a:pt x="1268" y="319"/>
                      <a:pt x="1178" y="256"/>
                      <a:pt x="1098" y="194"/>
                    </a:cubicBezTo>
                    <a:cubicBezTo>
                      <a:pt x="1018" y="141"/>
                      <a:pt x="946" y="87"/>
                      <a:pt x="857" y="51"/>
                    </a:cubicBezTo>
                    <a:cubicBezTo>
                      <a:pt x="784" y="16"/>
                      <a:pt x="703" y="0"/>
                      <a:pt x="622" y="0"/>
                    </a:cubicBezTo>
                    <a:close/>
                  </a:path>
                </a:pathLst>
              </a:custGeom>
              <a:solidFill>
                <a:srgbClr val="F0DDC1">
                  <a:alpha val="37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6" name="Google Shape;3316;p27"/>
              <p:cNvSpPr/>
              <p:nvPr/>
            </p:nvSpPr>
            <p:spPr>
              <a:xfrm>
                <a:off x="1068276" y="323730"/>
                <a:ext cx="13728" cy="11850"/>
              </a:xfrm>
              <a:custGeom>
                <a:rect b="b" l="l" r="r" t="t"/>
                <a:pathLst>
                  <a:path extrusionOk="0" h="101" w="117">
                    <a:moveTo>
                      <a:pt x="30" y="0"/>
                    </a:moveTo>
                    <a:cubicBezTo>
                      <a:pt x="25" y="0"/>
                      <a:pt x="21" y="3"/>
                      <a:pt x="19" y="7"/>
                    </a:cubicBezTo>
                    <a:cubicBezTo>
                      <a:pt x="1" y="16"/>
                      <a:pt x="10" y="43"/>
                      <a:pt x="37" y="70"/>
                    </a:cubicBezTo>
                    <a:cubicBezTo>
                      <a:pt x="57" y="90"/>
                      <a:pt x="77" y="100"/>
                      <a:pt x="89" y="100"/>
                    </a:cubicBezTo>
                    <a:cubicBezTo>
                      <a:pt x="94" y="100"/>
                      <a:pt x="97" y="99"/>
                      <a:pt x="99" y="97"/>
                    </a:cubicBezTo>
                    <a:cubicBezTo>
                      <a:pt x="117" y="88"/>
                      <a:pt x="108" y="61"/>
                      <a:pt x="81" y="34"/>
                    </a:cubicBezTo>
                    <a:cubicBezTo>
                      <a:pt x="62" y="15"/>
                      <a:pt x="43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7" name="Google Shape;3317;p27"/>
              <p:cNvSpPr/>
              <p:nvPr/>
            </p:nvSpPr>
            <p:spPr>
              <a:xfrm>
                <a:off x="1097609" y="301555"/>
                <a:ext cx="40948" cy="25226"/>
              </a:xfrm>
              <a:custGeom>
                <a:rect b="b" l="l" r="r" t="t"/>
                <a:pathLst>
                  <a:path extrusionOk="0" h="215" w="349">
                    <a:moveTo>
                      <a:pt x="313" y="0"/>
                    </a:moveTo>
                    <a:cubicBezTo>
                      <a:pt x="259" y="0"/>
                      <a:pt x="206" y="9"/>
                      <a:pt x="161" y="27"/>
                    </a:cubicBezTo>
                    <a:cubicBezTo>
                      <a:pt x="90" y="72"/>
                      <a:pt x="36" y="134"/>
                      <a:pt x="1" y="214"/>
                    </a:cubicBezTo>
                    <a:cubicBezTo>
                      <a:pt x="99" y="125"/>
                      <a:pt x="224" y="72"/>
                      <a:pt x="349" y="72"/>
                    </a:cubicBezTo>
                    <a:cubicBezTo>
                      <a:pt x="340" y="54"/>
                      <a:pt x="322" y="27"/>
                      <a:pt x="3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p27"/>
              <p:cNvSpPr/>
              <p:nvPr/>
            </p:nvSpPr>
            <p:spPr>
              <a:xfrm>
                <a:off x="1067338" y="262836"/>
                <a:ext cx="47167" cy="37780"/>
              </a:xfrm>
              <a:custGeom>
                <a:rect b="b" l="l" r="r" t="t"/>
                <a:pathLst>
                  <a:path extrusionOk="0" h="322" w="402">
                    <a:moveTo>
                      <a:pt x="312" y="0"/>
                    </a:moveTo>
                    <a:cubicBezTo>
                      <a:pt x="250" y="27"/>
                      <a:pt x="187" y="63"/>
                      <a:pt x="143" y="107"/>
                    </a:cubicBezTo>
                    <a:cubicBezTo>
                      <a:pt x="71" y="161"/>
                      <a:pt x="27" y="241"/>
                      <a:pt x="0" y="321"/>
                    </a:cubicBezTo>
                    <a:cubicBezTo>
                      <a:pt x="89" y="187"/>
                      <a:pt x="241" y="107"/>
                      <a:pt x="402" y="98"/>
                    </a:cubicBezTo>
                    <a:cubicBezTo>
                      <a:pt x="375" y="63"/>
                      <a:pt x="339" y="27"/>
                      <a:pt x="3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9" name="Google Shape;3319;p27"/>
              <p:cNvSpPr/>
              <p:nvPr/>
            </p:nvSpPr>
            <p:spPr>
              <a:xfrm>
                <a:off x="1081887" y="281609"/>
                <a:ext cx="45172" cy="30506"/>
              </a:xfrm>
              <a:custGeom>
                <a:rect b="b" l="l" r="r" t="t"/>
                <a:pathLst>
                  <a:path extrusionOk="0" h="260" w="385">
                    <a:moveTo>
                      <a:pt x="331" y="1"/>
                    </a:moveTo>
                    <a:cubicBezTo>
                      <a:pt x="269" y="1"/>
                      <a:pt x="215" y="10"/>
                      <a:pt x="162" y="45"/>
                    </a:cubicBezTo>
                    <a:cubicBezTo>
                      <a:pt x="81" y="90"/>
                      <a:pt x="28" y="170"/>
                      <a:pt x="1" y="259"/>
                    </a:cubicBezTo>
                    <a:cubicBezTo>
                      <a:pt x="99" y="152"/>
                      <a:pt x="233" y="81"/>
                      <a:pt x="385" y="63"/>
                    </a:cubicBezTo>
                    <a:cubicBezTo>
                      <a:pt x="367" y="45"/>
                      <a:pt x="349" y="19"/>
                      <a:pt x="3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0" name="Google Shape;3320;p27"/>
              <p:cNvSpPr/>
              <p:nvPr/>
            </p:nvSpPr>
            <p:spPr>
              <a:xfrm>
                <a:off x="1055722" y="249226"/>
                <a:ext cx="37898" cy="35668"/>
              </a:xfrm>
              <a:custGeom>
                <a:rect b="b" l="l" r="r" t="t"/>
                <a:pathLst>
                  <a:path extrusionOk="0" h="304" w="323">
                    <a:moveTo>
                      <a:pt x="260" y="0"/>
                    </a:moveTo>
                    <a:cubicBezTo>
                      <a:pt x="144" y="63"/>
                      <a:pt x="54" y="170"/>
                      <a:pt x="1" y="303"/>
                    </a:cubicBezTo>
                    <a:cubicBezTo>
                      <a:pt x="81" y="188"/>
                      <a:pt x="188" y="98"/>
                      <a:pt x="322" y="45"/>
                    </a:cubicBezTo>
                    <a:cubicBezTo>
                      <a:pt x="304" y="27"/>
                      <a:pt x="277" y="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27"/>
              <p:cNvSpPr/>
              <p:nvPr/>
            </p:nvSpPr>
            <p:spPr>
              <a:xfrm>
                <a:off x="1073556" y="351772"/>
                <a:ext cx="175995" cy="133052"/>
              </a:xfrm>
              <a:custGeom>
                <a:rect b="b" l="l" r="r" t="t"/>
                <a:pathLst>
                  <a:path extrusionOk="0" h="1134" w="1500">
                    <a:moveTo>
                      <a:pt x="1" y="0"/>
                    </a:moveTo>
                    <a:lnTo>
                      <a:pt x="1" y="0"/>
                    </a:lnTo>
                    <a:cubicBezTo>
                      <a:pt x="447" y="446"/>
                      <a:pt x="973" y="803"/>
                      <a:pt x="1499" y="1133"/>
                    </a:cubicBezTo>
                    <a:cubicBezTo>
                      <a:pt x="1196" y="777"/>
                      <a:pt x="964" y="446"/>
                      <a:pt x="661" y="90"/>
                    </a:cubicBezTo>
                    <a:cubicBezTo>
                      <a:pt x="641" y="103"/>
                      <a:pt x="612" y="111"/>
                      <a:pt x="587" y="111"/>
                    </a:cubicBezTo>
                    <a:cubicBezTo>
                      <a:pt x="578" y="111"/>
                      <a:pt x="570" y="110"/>
                      <a:pt x="563" y="107"/>
                    </a:cubicBezTo>
                    <a:cubicBezTo>
                      <a:pt x="518" y="99"/>
                      <a:pt x="491" y="81"/>
                      <a:pt x="456" y="63"/>
                    </a:cubicBezTo>
                    <a:cubicBezTo>
                      <a:pt x="402" y="36"/>
                      <a:pt x="349" y="36"/>
                      <a:pt x="295" y="27"/>
                    </a:cubicBezTo>
                    <a:cubicBezTo>
                      <a:pt x="197" y="18"/>
                      <a:pt x="99" y="18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27"/>
              <p:cNvSpPr/>
              <p:nvPr/>
            </p:nvSpPr>
            <p:spPr>
              <a:xfrm>
                <a:off x="1079892" y="357990"/>
                <a:ext cx="161211" cy="121554"/>
              </a:xfrm>
              <a:custGeom>
                <a:rect b="b" l="l" r="r" t="t"/>
                <a:pathLst>
                  <a:path extrusionOk="0" h="1036" w="1374">
                    <a:moveTo>
                      <a:pt x="0" y="1"/>
                    </a:moveTo>
                    <a:lnTo>
                      <a:pt x="0" y="1"/>
                    </a:lnTo>
                    <a:cubicBezTo>
                      <a:pt x="410" y="402"/>
                      <a:pt x="892" y="732"/>
                      <a:pt x="1374" y="1036"/>
                    </a:cubicBezTo>
                    <a:cubicBezTo>
                      <a:pt x="1303" y="964"/>
                      <a:pt x="1240" y="893"/>
                      <a:pt x="1169" y="831"/>
                    </a:cubicBezTo>
                    <a:cubicBezTo>
                      <a:pt x="848" y="509"/>
                      <a:pt x="455" y="260"/>
                      <a:pt x="54" y="37"/>
                    </a:cubicBezTo>
                    <a:cubicBezTo>
                      <a:pt x="36" y="28"/>
                      <a:pt x="18" y="10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27"/>
              <p:cNvSpPr/>
              <p:nvPr/>
            </p:nvSpPr>
            <p:spPr>
              <a:xfrm>
                <a:off x="1121661" y="357052"/>
                <a:ext cx="87059" cy="77555"/>
              </a:xfrm>
              <a:custGeom>
                <a:rect b="b" l="l" r="r" t="t"/>
                <a:pathLst>
                  <a:path extrusionOk="0" h="661" w="742">
                    <a:moveTo>
                      <a:pt x="1" y="0"/>
                    </a:moveTo>
                    <a:lnTo>
                      <a:pt x="1" y="0"/>
                    </a:lnTo>
                    <a:cubicBezTo>
                      <a:pt x="242" y="232"/>
                      <a:pt x="492" y="446"/>
                      <a:pt x="741" y="660"/>
                    </a:cubicBezTo>
                    <a:cubicBezTo>
                      <a:pt x="581" y="455"/>
                      <a:pt x="429" y="259"/>
                      <a:pt x="251" y="45"/>
                    </a:cubicBezTo>
                    <a:cubicBezTo>
                      <a:pt x="231" y="58"/>
                      <a:pt x="202" y="66"/>
                      <a:pt x="177" y="66"/>
                    </a:cubicBezTo>
                    <a:cubicBezTo>
                      <a:pt x="168" y="66"/>
                      <a:pt x="160" y="65"/>
                      <a:pt x="153" y="62"/>
                    </a:cubicBezTo>
                    <a:cubicBezTo>
                      <a:pt x="108" y="54"/>
                      <a:pt x="81" y="36"/>
                      <a:pt x="46" y="18"/>
                    </a:cubicBezTo>
                    <a:cubicBezTo>
                      <a:pt x="28" y="9"/>
                      <a:pt x="19" y="9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27"/>
              <p:cNvSpPr/>
              <p:nvPr/>
            </p:nvSpPr>
            <p:spPr>
              <a:xfrm>
                <a:off x="1045280" y="609778"/>
                <a:ext cx="25695" cy="47753"/>
              </a:xfrm>
              <a:custGeom>
                <a:rect b="b" l="l" r="r" t="t"/>
                <a:pathLst>
                  <a:path extrusionOk="0" h="407" w="219">
                    <a:moveTo>
                      <a:pt x="158" y="0"/>
                    </a:moveTo>
                    <a:cubicBezTo>
                      <a:pt x="132" y="0"/>
                      <a:pt x="100" y="14"/>
                      <a:pt x="81" y="41"/>
                    </a:cubicBezTo>
                    <a:cubicBezTo>
                      <a:pt x="54" y="67"/>
                      <a:pt x="45" y="103"/>
                      <a:pt x="36" y="130"/>
                    </a:cubicBezTo>
                    <a:cubicBezTo>
                      <a:pt x="19" y="174"/>
                      <a:pt x="10" y="219"/>
                      <a:pt x="10" y="264"/>
                    </a:cubicBezTo>
                    <a:cubicBezTo>
                      <a:pt x="1" y="308"/>
                      <a:pt x="1" y="353"/>
                      <a:pt x="10" y="389"/>
                    </a:cubicBezTo>
                    <a:cubicBezTo>
                      <a:pt x="19" y="397"/>
                      <a:pt x="27" y="406"/>
                      <a:pt x="36" y="406"/>
                    </a:cubicBezTo>
                    <a:cubicBezTo>
                      <a:pt x="45" y="406"/>
                      <a:pt x="54" y="389"/>
                      <a:pt x="54" y="380"/>
                    </a:cubicBezTo>
                    <a:cubicBezTo>
                      <a:pt x="72" y="299"/>
                      <a:pt x="81" y="210"/>
                      <a:pt x="135" y="148"/>
                    </a:cubicBezTo>
                    <a:cubicBezTo>
                      <a:pt x="152" y="130"/>
                      <a:pt x="179" y="103"/>
                      <a:pt x="188" y="76"/>
                    </a:cubicBezTo>
                    <a:cubicBezTo>
                      <a:pt x="219" y="25"/>
                      <a:pt x="194" y="0"/>
                      <a:pt x="1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27"/>
              <p:cNvSpPr/>
              <p:nvPr/>
            </p:nvSpPr>
            <p:spPr>
              <a:xfrm>
                <a:off x="1048448" y="612359"/>
                <a:ext cx="21002" cy="45172"/>
              </a:xfrm>
              <a:custGeom>
                <a:rect b="b" l="l" r="r" t="t"/>
                <a:pathLst>
                  <a:path extrusionOk="0" h="385" w="179">
                    <a:moveTo>
                      <a:pt x="170" y="1"/>
                    </a:moveTo>
                    <a:lnTo>
                      <a:pt x="170" y="1"/>
                    </a:lnTo>
                    <a:cubicBezTo>
                      <a:pt x="125" y="28"/>
                      <a:pt x="90" y="72"/>
                      <a:pt x="63" y="117"/>
                    </a:cubicBezTo>
                    <a:cubicBezTo>
                      <a:pt x="18" y="179"/>
                      <a:pt x="0" y="259"/>
                      <a:pt x="0" y="331"/>
                    </a:cubicBezTo>
                    <a:cubicBezTo>
                      <a:pt x="0" y="349"/>
                      <a:pt x="0" y="367"/>
                      <a:pt x="9" y="384"/>
                    </a:cubicBezTo>
                    <a:cubicBezTo>
                      <a:pt x="18" y="384"/>
                      <a:pt x="27" y="367"/>
                      <a:pt x="27" y="358"/>
                    </a:cubicBezTo>
                    <a:cubicBezTo>
                      <a:pt x="45" y="277"/>
                      <a:pt x="54" y="188"/>
                      <a:pt x="108" y="126"/>
                    </a:cubicBezTo>
                    <a:cubicBezTo>
                      <a:pt x="125" y="108"/>
                      <a:pt x="152" y="81"/>
                      <a:pt x="161" y="54"/>
                    </a:cubicBezTo>
                    <a:cubicBezTo>
                      <a:pt x="179" y="28"/>
                      <a:pt x="179" y="10"/>
                      <a:pt x="17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27"/>
              <p:cNvSpPr/>
              <p:nvPr/>
            </p:nvSpPr>
            <p:spPr>
              <a:xfrm>
                <a:off x="1064170" y="617052"/>
                <a:ext cx="11616" cy="37311"/>
              </a:xfrm>
              <a:custGeom>
                <a:rect b="b" l="l" r="r" t="t"/>
                <a:pathLst>
                  <a:path extrusionOk="0" h="318" w="99">
                    <a:moveTo>
                      <a:pt x="66" y="0"/>
                    </a:moveTo>
                    <a:cubicBezTo>
                      <a:pt x="56" y="0"/>
                      <a:pt x="43" y="7"/>
                      <a:pt x="27" y="23"/>
                    </a:cubicBezTo>
                    <a:cubicBezTo>
                      <a:pt x="9" y="41"/>
                      <a:pt x="9" y="68"/>
                      <a:pt x="0" y="95"/>
                    </a:cubicBezTo>
                    <a:cubicBezTo>
                      <a:pt x="0" y="166"/>
                      <a:pt x="9" y="228"/>
                      <a:pt x="18" y="291"/>
                    </a:cubicBezTo>
                    <a:cubicBezTo>
                      <a:pt x="27" y="300"/>
                      <a:pt x="27" y="318"/>
                      <a:pt x="45" y="318"/>
                    </a:cubicBezTo>
                    <a:cubicBezTo>
                      <a:pt x="54" y="318"/>
                      <a:pt x="54" y="309"/>
                      <a:pt x="63" y="300"/>
                    </a:cubicBezTo>
                    <a:cubicBezTo>
                      <a:pt x="98" y="237"/>
                      <a:pt x="90" y="166"/>
                      <a:pt x="98" y="95"/>
                    </a:cubicBezTo>
                    <a:cubicBezTo>
                      <a:pt x="98" y="74"/>
                      <a:pt x="98" y="0"/>
                      <a:pt x="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27"/>
              <p:cNvSpPr/>
              <p:nvPr/>
            </p:nvSpPr>
            <p:spPr>
              <a:xfrm>
                <a:off x="1069332" y="617639"/>
                <a:ext cx="6453" cy="36724"/>
              </a:xfrm>
              <a:custGeom>
                <a:rect b="b" l="l" r="r" t="t"/>
                <a:pathLst>
                  <a:path extrusionOk="0" h="313" w="55">
                    <a:moveTo>
                      <a:pt x="37" y="0"/>
                    </a:moveTo>
                    <a:cubicBezTo>
                      <a:pt x="28" y="36"/>
                      <a:pt x="19" y="72"/>
                      <a:pt x="10" y="116"/>
                    </a:cubicBezTo>
                    <a:cubicBezTo>
                      <a:pt x="1" y="161"/>
                      <a:pt x="1" y="214"/>
                      <a:pt x="1" y="268"/>
                    </a:cubicBezTo>
                    <a:cubicBezTo>
                      <a:pt x="1" y="277"/>
                      <a:pt x="1" y="295"/>
                      <a:pt x="1" y="313"/>
                    </a:cubicBezTo>
                    <a:cubicBezTo>
                      <a:pt x="10" y="304"/>
                      <a:pt x="19" y="304"/>
                      <a:pt x="19" y="295"/>
                    </a:cubicBezTo>
                    <a:cubicBezTo>
                      <a:pt x="54" y="232"/>
                      <a:pt x="46" y="161"/>
                      <a:pt x="54" y="90"/>
                    </a:cubicBezTo>
                    <a:cubicBezTo>
                      <a:pt x="54" y="72"/>
                      <a:pt x="54" y="18"/>
                      <a:pt x="3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8" name="Google Shape;3328;p27"/>
              <p:cNvSpPr/>
              <p:nvPr/>
            </p:nvSpPr>
            <p:spPr>
              <a:xfrm>
                <a:off x="968899" y="593235"/>
                <a:ext cx="26282" cy="42591"/>
              </a:xfrm>
              <a:custGeom>
                <a:rect b="b" l="l" r="r" t="t"/>
                <a:pathLst>
                  <a:path extrusionOk="0" h="363" w="224">
                    <a:moveTo>
                      <a:pt x="187" y="0"/>
                    </a:moveTo>
                    <a:cubicBezTo>
                      <a:pt x="150" y="0"/>
                      <a:pt x="99" y="47"/>
                      <a:pt x="81" y="66"/>
                    </a:cubicBezTo>
                    <a:cubicBezTo>
                      <a:pt x="45" y="119"/>
                      <a:pt x="18" y="173"/>
                      <a:pt x="0" y="235"/>
                    </a:cubicBezTo>
                    <a:cubicBezTo>
                      <a:pt x="0" y="271"/>
                      <a:pt x="0" y="306"/>
                      <a:pt x="9" y="342"/>
                    </a:cubicBezTo>
                    <a:cubicBezTo>
                      <a:pt x="17" y="349"/>
                      <a:pt x="30" y="362"/>
                      <a:pt x="39" y="362"/>
                    </a:cubicBezTo>
                    <a:cubicBezTo>
                      <a:pt x="41" y="362"/>
                      <a:pt x="43" y="362"/>
                      <a:pt x="45" y="360"/>
                    </a:cubicBezTo>
                    <a:cubicBezTo>
                      <a:pt x="54" y="360"/>
                      <a:pt x="54" y="351"/>
                      <a:pt x="63" y="342"/>
                    </a:cubicBezTo>
                    <a:cubicBezTo>
                      <a:pt x="81" y="271"/>
                      <a:pt x="108" y="199"/>
                      <a:pt x="152" y="146"/>
                    </a:cubicBezTo>
                    <a:cubicBezTo>
                      <a:pt x="170" y="128"/>
                      <a:pt x="188" y="110"/>
                      <a:pt x="206" y="101"/>
                    </a:cubicBezTo>
                    <a:cubicBezTo>
                      <a:pt x="215" y="83"/>
                      <a:pt x="224" y="57"/>
                      <a:pt x="224" y="39"/>
                    </a:cubicBezTo>
                    <a:cubicBezTo>
                      <a:pt x="218" y="10"/>
                      <a:pt x="204" y="0"/>
                      <a:pt x="1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p27"/>
              <p:cNvSpPr/>
              <p:nvPr/>
            </p:nvSpPr>
            <p:spPr>
              <a:xfrm>
                <a:off x="972066" y="593587"/>
                <a:ext cx="23114" cy="42004"/>
              </a:xfrm>
              <a:custGeom>
                <a:rect b="b" l="l" r="r" t="t"/>
                <a:pathLst>
                  <a:path extrusionOk="0" h="358" w="197">
                    <a:moveTo>
                      <a:pt x="179" y="0"/>
                    </a:moveTo>
                    <a:cubicBezTo>
                      <a:pt x="125" y="36"/>
                      <a:pt x="81" y="80"/>
                      <a:pt x="45" y="134"/>
                    </a:cubicBezTo>
                    <a:cubicBezTo>
                      <a:pt x="9" y="205"/>
                      <a:pt x="0" y="286"/>
                      <a:pt x="9" y="357"/>
                    </a:cubicBezTo>
                    <a:lnTo>
                      <a:pt x="18" y="357"/>
                    </a:lnTo>
                    <a:cubicBezTo>
                      <a:pt x="27" y="357"/>
                      <a:pt x="27" y="348"/>
                      <a:pt x="36" y="339"/>
                    </a:cubicBezTo>
                    <a:cubicBezTo>
                      <a:pt x="54" y="268"/>
                      <a:pt x="81" y="196"/>
                      <a:pt x="125" y="143"/>
                    </a:cubicBezTo>
                    <a:cubicBezTo>
                      <a:pt x="143" y="125"/>
                      <a:pt x="161" y="107"/>
                      <a:pt x="179" y="98"/>
                    </a:cubicBezTo>
                    <a:cubicBezTo>
                      <a:pt x="188" y="80"/>
                      <a:pt x="197" y="54"/>
                      <a:pt x="197" y="36"/>
                    </a:cubicBezTo>
                    <a:cubicBezTo>
                      <a:pt x="188" y="18"/>
                      <a:pt x="188" y="9"/>
                      <a:pt x="179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27"/>
              <p:cNvSpPr/>
              <p:nvPr/>
            </p:nvSpPr>
            <p:spPr>
              <a:xfrm>
                <a:off x="978285" y="596754"/>
                <a:ext cx="24170" cy="41183"/>
              </a:xfrm>
              <a:custGeom>
                <a:rect b="b" l="l" r="r" t="t"/>
                <a:pathLst>
                  <a:path extrusionOk="0" h="351" w="206">
                    <a:moveTo>
                      <a:pt x="148" y="1"/>
                    </a:moveTo>
                    <a:cubicBezTo>
                      <a:pt x="139" y="1"/>
                      <a:pt x="128" y="3"/>
                      <a:pt x="117" y="9"/>
                    </a:cubicBezTo>
                    <a:cubicBezTo>
                      <a:pt x="72" y="36"/>
                      <a:pt x="45" y="89"/>
                      <a:pt x="28" y="143"/>
                    </a:cubicBezTo>
                    <a:cubicBezTo>
                      <a:pt x="1" y="196"/>
                      <a:pt x="1" y="268"/>
                      <a:pt x="28" y="330"/>
                    </a:cubicBezTo>
                    <a:cubicBezTo>
                      <a:pt x="35" y="337"/>
                      <a:pt x="42" y="350"/>
                      <a:pt x="54" y="350"/>
                    </a:cubicBezTo>
                    <a:cubicBezTo>
                      <a:pt x="57" y="350"/>
                      <a:pt x="60" y="350"/>
                      <a:pt x="63" y="348"/>
                    </a:cubicBezTo>
                    <a:cubicBezTo>
                      <a:pt x="63" y="348"/>
                      <a:pt x="63" y="339"/>
                      <a:pt x="72" y="339"/>
                    </a:cubicBezTo>
                    <a:cubicBezTo>
                      <a:pt x="99" y="259"/>
                      <a:pt x="90" y="169"/>
                      <a:pt x="135" y="107"/>
                    </a:cubicBezTo>
                    <a:cubicBezTo>
                      <a:pt x="144" y="98"/>
                      <a:pt x="161" y="89"/>
                      <a:pt x="170" y="71"/>
                    </a:cubicBezTo>
                    <a:cubicBezTo>
                      <a:pt x="206" y="36"/>
                      <a:pt x="185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27"/>
              <p:cNvSpPr/>
              <p:nvPr/>
            </p:nvSpPr>
            <p:spPr>
              <a:xfrm>
                <a:off x="983565" y="596637"/>
                <a:ext cx="17951" cy="40948"/>
              </a:xfrm>
              <a:custGeom>
                <a:rect b="b" l="l" r="r" t="t"/>
                <a:pathLst>
                  <a:path extrusionOk="0" h="349" w="153">
                    <a:moveTo>
                      <a:pt x="125" y="1"/>
                    </a:moveTo>
                    <a:cubicBezTo>
                      <a:pt x="107" y="19"/>
                      <a:pt x="99" y="37"/>
                      <a:pt x="81" y="46"/>
                    </a:cubicBezTo>
                    <a:cubicBezTo>
                      <a:pt x="54" y="81"/>
                      <a:pt x="27" y="117"/>
                      <a:pt x="18" y="153"/>
                    </a:cubicBezTo>
                    <a:cubicBezTo>
                      <a:pt x="0" y="197"/>
                      <a:pt x="0" y="233"/>
                      <a:pt x="0" y="269"/>
                    </a:cubicBezTo>
                    <a:cubicBezTo>
                      <a:pt x="0" y="295"/>
                      <a:pt x="0" y="322"/>
                      <a:pt x="0" y="349"/>
                    </a:cubicBezTo>
                    <a:lnTo>
                      <a:pt x="18" y="349"/>
                    </a:lnTo>
                    <a:cubicBezTo>
                      <a:pt x="18" y="349"/>
                      <a:pt x="18" y="340"/>
                      <a:pt x="27" y="340"/>
                    </a:cubicBezTo>
                    <a:cubicBezTo>
                      <a:pt x="54" y="260"/>
                      <a:pt x="45" y="170"/>
                      <a:pt x="90" y="108"/>
                    </a:cubicBezTo>
                    <a:cubicBezTo>
                      <a:pt x="99" y="99"/>
                      <a:pt x="116" y="90"/>
                      <a:pt x="125" y="72"/>
                    </a:cubicBezTo>
                    <a:cubicBezTo>
                      <a:pt x="152" y="46"/>
                      <a:pt x="143" y="19"/>
                      <a:pt x="12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32" name="Google Shape;3332;p27"/>
          <p:cNvGrpSpPr/>
          <p:nvPr/>
        </p:nvGrpSpPr>
        <p:grpSpPr>
          <a:xfrm>
            <a:off x="6594429" y="3038087"/>
            <a:ext cx="2959594" cy="2224306"/>
            <a:chOff x="1636736" y="988750"/>
            <a:chExt cx="1146197" cy="861433"/>
          </a:xfrm>
        </p:grpSpPr>
        <p:sp>
          <p:nvSpPr>
            <p:cNvPr id="3333" name="Google Shape;3333;p27"/>
            <p:cNvSpPr/>
            <p:nvPr/>
          </p:nvSpPr>
          <p:spPr>
            <a:xfrm>
              <a:off x="2013480" y="1382506"/>
              <a:ext cx="307874" cy="467677"/>
            </a:xfrm>
            <a:custGeom>
              <a:rect b="b" l="l" r="r" t="t"/>
              <a:pathLst>
                <a:path extrusionOk="0" h="3986" w="2624">
                  <a:moveTo>
                    <a:pt x="860" y="0"/>
                  </a:moveTo>
                  <a:cubicBezTo>
                    <a:pt x="734" y="0"/>
                    <a:pt x="603" y="48"/>
                    <a:pt x="491" y="101"/>
                  </a:cubicBezTo>
                  <a:cubicBezTo>
                    <a:pt x="295" y="190"/>
                    <a:pt x="90" y="449"/>
                    <a:pt x="1" y="636"/>
                  </a:cubicBezTo>
                  <a:cubicBezTo>
                    <a:pt x="331" y="1073"/>
                    <a:pt x="420" y="1644"/>
                    <a:pt x="714" y="2099"/>
                  </a:cubicBezTo>
                  <a:cubicBezTo>
                    <a:pt x="796" y="2221"/>
                    <a:pt x="914" y="2343"/>
                    <a:pt x="1050" y="2343"/>
                  </a:cubicBezTo>
                  <a:cubicBezTo>
                    <a:pt x="1063" y="2343"/>
                    <a:pt x="1076" y="2342"/>
                    <a:pt x="1089" y="2340"/>
                  </a:cubicBezTo>
                  <a:cubicBezTo>
                    <a:pt x="1187" y="2661"/>
                    <a:pt x="1321" y="2982"/>
                    <a:pt x="1562" y="3214"/>
                  </a:cubicBezTo>
                  <a:cubicBezTo>
                    <a:pt x="1598" y="3250"/>
                    <a:pt x="1642" y="3286"/>
                    <a:pt x="1687" y="3303"/>
                  </a:cubicBezTo>
                  <a:cubicBezTo>
                    <a:pt x="1705" y="3311"/>
                    <a:pt x="1727" y="3315"/>
                    <a:pt x="1748" y="3315"/>
                  </a:cubicBezTo>
                  <a:cubicBezTo>
                    <a:pt x="1779" y="3315"/>
                    <a:pt x="1809" y="3306"/>
                    <a:pt x="1830" y="3286"/>
                  </a:cubicBezTo>
                  <a:cubicBezTo>
                    <a:pt x="1945" y="3455"/>
                    <a:pt x="2070" y="3607"/>
                    <a:pt x="2204" y="3749"/>
                  </a:cubicBezTo>
                  <a:cubicBezTo>
                    <a:pt x="2284" y="3839"/>
                    <a:pt x="2383" y="3928"/>
                    <a:pt x="2499" y="3972"/>
                  </a:cubicBezTo>
                  <a:cubicBezTo>
                    <a:pt x="2511" y="3979"/>
                    <a:pt x="2528" y="3985"/>
                    <a:pt x="2547" y="3985"/>
                  </a:cubicBezTo>
                  <a:cubicBezTo>
                    <a:pt x="2554" y="3985"/>
                    <a:pt x="2562" y="3984"/>
                    <a:pt x="2570" y="3981"/>
                  </a:cubicBezTo>
                  <a:cubicBezTo>
                    <a:pt x="2623" y="3964"/>
                    <a:pt x="2623" y="3892"/>
                    <a:pt x="2615" y="3830"/>
                  </a:cubicBezTo>
                  <a:cubicBezTo>
                    <a:pt x="2579" y="3633"/>
                    <a:pt x="2508" y="3446"/>
                    <a:pt x="2400" y="3286"/>
                  </a:cubicBezTo>
                  <a:cubicBezTo>
                    <a:pt x="2445" y="3232"/>
                    <a:pt x="2481" y="3125"/>
                    <a:pt x="2463" y="3054"/>
                  </a:cubicBezTo>
                  <a:cubicBezTo>
                    <a:pt x="2454" y="2982"/>
                    <a:pt x="2418" y="2920"/>
                    <a:pt x="2392" y="2857"/>
                  </a:cubicBezTo>
                  <a:cubicBezTo>
                    <a:pt x="2356" y="2795"/>
                    <a:pt x="2329" y="2741"/>
                    <a:pt x="2293" y="2679"/>
                  </a:cubicBezTo>
                  <a:cubicBezTo>
                    <a:pt x="2383" y="2572"/>
                    <a:pt x="2356" y="2411"/>
                    <a:pt x="2293" y="2286"/>
                  </a:cubicBezTo>
                  <a:cubicBezTo>
                    <a:pt x="2124" y="1965"/>
                    <a:pt x="1919" y="1671"/>
                    <a:pt x="1749" y="1350"/>
                  </a:cubicBezTo>
                  <a:cubicBezTo>
                    <a:pt x="1633" y="1136"/>
                    <a:pt x="1535" y="913"/>
                    <a:pt x="1464" y="690"/>
                  </a:cubicBezTo>
                  <a:cubicBezTo>
                    <a:pt x="1419" y="556"/>
                    <a:pt x="1375" y="413"/>
                    <a:pt x="1303" y="288"/>
                  </a:cubicBezTo>
                  <a:cubicBezTo>
                    <a:pt x="1241" y="172"/>
                    <a:pt x="1134" y="56"/>
                    <a:pt x="991" y="20"/>
                  </a:cubicBezTo>
                  <a:cubicBezTo>
                    <a:pt x="949" y="6"/>
                    <a:pt x="905" y="0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7"/>
            <p:cNvSpPr/>
            <p:nvPr/>
          </p:nvSpPr>
          <p:spPr>
            <a:xfrm>
              <a:off x="2074257" y="1496901"/>
              <a:ext cx="74387" cy="183269"/>
            </a:xfrm>
            <a:custGeom>
              <a:rect b="b" l="l" r="r" t="t"/>
              <a:pathLst>
                <a:path extrusionOk="0" h="1562" w="634">
                  <a:moveTo>
                    <a:pt x="0" y="0"/>
                  </a:moveTo>
                  <a:cubicBezTo>
                    <a:pt x="134" y="285"/>
                    <a:pt x="250" y="580"/>
                    <a:pt x="348" y="883"/>
                  </a:cubicBezTo>
                  <a:cubicBezTo>
                    <a:pt x="393" y="1035"/>
                    <a:pt x="437" y="1186"/>
                    <a:pt x="428" y="1338"/>
                  </a:cubicBezTo>
                  <a:lnTo>
                    <a:pt x="428" y="1347"/>
                  </a:lnTo>
                  <a:cubicBezTo>
                    <a:pt x="461" y="1360"/>
                    <a:pt x="498" y="1368"/>
                    <a:pt x="534" y="1368"/>
                  </a:cubicBezTo>
                  <a:cubicBezTo>
                    <a:pt x="547" y="1368"/>
                    <a:pt x="559" y="1367"/>
                    <a:pt x="571" y="1365"/>
                  </a:cubicBezTo>
                  <a:cubicBezTo>
                    <a:pt x="589" y="1427"/>
                    <a:pt x="616" y="1499"/>
                    <a:pt x="634" y="1561"/>
                  </a:cubicBezTo>
                  <a:cubicBezTo>
                    <a:pt x="598" y="1195"/>
                    <a:pt x="428" y="839"/>
                    <a:pt x="259" y="500"/>
                  </a:cubicBezTo>
                  <a:cubicBezTo>
                    <a:pt x="170" y="330"/>
                    <a:pt x="80" y="161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7"/>
            <p:cNvSpPr/>
            <p:nvPr/>
          </p:nvSpPr>
          <p:spPr>
            <a:xfrm>
              <a:off x="2112975" y="1419347"/>
              <a:ext cx="180102" cy="297432"/>
            </a:xfrm>
            <a:custGeom>
              <a:rect b="b" l="l" r="r" t="t"/>
              <a:pathLst>
                <a:path extrusionOk="0" h="2535" w="1535">
                  <a:moveTo>
                    <a:pt x="0" y="1"/>
                  </a:moveTo>
                  <a:lnTo>
                    <a:pt x="0" y="1"/>
                  </a:lnTo>
                  <a:cubicBezTo>
                    <a:pt x="535" y="831"/>
                    <a:pt x="1044" y="1678"/>
                    <a:pt x="1535" y="2534"/>
                  </a:cubicBezTo>
                  <a:cubicBezTo>
                    <a:pt x="1508" y="2472"/>
                    <a:pt x="1472" y="2418"/>
                    <a:pt x="1445" y="2365"/>
                  </a:cubicBezTo>
                  <a:cubicBezTo>
                    <a:pt x="1463" y="2347"/>
                    <a:pt x="1472" y="2329"/>
                    <a:pt x="1481" y="2302"/>
                  </a:cubicBezTo>
                  <a:cubicBezTo>
                    <a:pt x="973" y="1544"/>
                    <a:pt x="580" y="697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27"/>
            <p:cNvSpPr/>
            <p:nvPr/>
          </p:nvSpPr>
          <p:spPr>
            <a:xfrm>
              <a:off x="2045980" y="1442461"/>
              <a:ext cx="28394" cy="54441"/>
            </a:xfrm>
            <a:custGeom>
              <a:rect b="b" l="l" r="r" t="t"/>
              <a:pathLst>
                <a:path extrusionOk="0" h="464" w="242">
                  <a:moveTo>
                    <a:pt x="0" y="0"/>
                  </a:moveTo>
                  <a:cubicBezTo>
                    <a:pt x="81" y="152"/>
                    <a:pt x="161" y="312"/>
                    <a:pt x="241" y="464"/>
                  </a:cubicBezTo>
                  <a:cubicBezTo>
                    <a:pt x="161" y="304"/>
                    <a:pt x="81" y="152"/>
                    <a:pt x="0" y="0"/>
                  </a:cubicBezTo>
                  <a:close/>
                </a:path>
              </a:pathLst>
            </a:custGeom>
            <a:solidFill>
              <a:srgbClr val="3F42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27"/>
            <p:cNvSpPr/>
            <p:nvPr/>
          </p:nvSpPr>
          <p:spPr>
            <a:xfrm>
              <a:off x="2096197" y="1443517"/>
              <a:ext cx="225156" cy="406666"/>
            </a:xfrm>
            <a:custGeom>
              <a:rect b="b" l="l" r="r" t="t"/>
              <a:pathLst>
                <a:path extrusionOk="0" h="3466" w="1919">
                  <a:moveTo>
                    <a:pt x="0" y="0"/>
                  </a:moveTo>
                  <a:cubicBezTo>
                    <a:pt x="429" y="740"/>
                    <a:pt x="857" y="1472"/>
                    <a:pt x="1285" y="2212"/>
                  </a:cubicBezTo>
                  <a:cubicBezTo>
                    <a:pt x="1499" y="2587"/>
                    <a:pt x="1713" y="2962"/>
                    <a:pt x="1803" y="3381"/>
                  </a:cubicBezTo>
                  <a:cubicBezTo>
                    <a:pt x="1811" y="3408"/>
                    <a:pt x="1811" y="3435"/>
                    <a:pt x="1811" y="3461"/>
                  </a:cubicBezTo>
                  <a:cubicBezTo>
                    <a:pt x="1823" y="3461"/>
                    <a:pt x="1835" y="3465"/>
                    <a:pt x="1847" y="3465"/>
                  </a:cubicBezTo>
                  <a:cubicBezTo>
                    <a:pt x="1853" y="3465"/>
                    <a:pt x="1859" y="3464"/>
                    <a:pt x="1865" y="3461"/>
                  </a:cubicBezTo>
                  <a:cubicBezTo>
                    <a:pt x="1918" y="3444"/>
                    <a:pt x="1918" y="3372"/>
                    <a:pt x="1910" y="3310"/>
                  </a:cubicBezTo>
                  <a:cubicBezTo>
                    <a:pt x="1874" y="3113"/>
                    <a:pt x="1803" y="2926"/>
                    <a:pt x="1695" y="2766"/>
                  </a:cubicBezTo>
                  <a:cubicBezTo>
                    <a:pt x="1695" y="2766"/>
                    <a:pt x="1695" y="2757"/>
                    <a:pt x="1704" y="2757"/>
                  </a:cubicBezTo>
                  <a:cubicBezTo>
                    <a:pt x="1133" y="1838"/>
                    <a:pt x="562" y="91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7"/>
            <p:cNvSpPr/>
            <p:nvPr/>
          </p:nvSpPr>
          <p:spPr>
            <a:xfrm>
              <a:off x="2058535" y="1437181"/>
              <a:ext cx="172827" cy="336150"/>
            </a:xfrm>
            <a:custGeom>
              <a:rect b="b" l="l" r="r" t="t"/>
              <a:pathLst>
                <a:path extrusionOk="0" h="2865" w="1473">
                  <a:moveTo>
                    <a:pt x="0" y="1"/>
                  </a:moveTo>
                  <a:lnTo>
                    <a:pt x="0" y="1"/>
                  </a:lnTo>
                  <a:cubicBezTo>
                    <a:pt x="420" y="839"/>
                    <a:pt x="848" y="1678"/>
                    <a:pt x="1267" y="2516"/>
                  </a:cubicBezTo>
                  <a:cubicBezTo>
                    <a:pt x="1312" y="2597"/>
                    <a:pt x="1347" y="2677"/>
                    <a:pt x="1330" y="2757"/>
                  </a:cubicBezTo>
                  <a:cubicBezTo>
                    <a:pt x="1321" y="2784"/>
                    <a:pt x="1303" y="2811"/>
                    <a:pt x="1285" y="2828"/>
                  </a:cubicBezTo>
                  <a:cubicBezTo>
                    <a:pt x="1294" y="2828"/>
                    <a:pt x="1294" y="2828"/>
                    <a:pt x="1303" y="2837"/>
                  </a:cubicBezTo>
                  <a:cubicBezTo>
                    <a:pt x="1321" y="2845"/>
                    <a:pt x="1343" y="2849"/>
                    <a:pt x="1364" y="2849"/>
                  </a:cubicBezTo>
                  <a:cubicBezTo>
                    <a:pt x="1395" y="2849"/>
                    <a:pt x="1425" y="2840"/>
                    <a:pt x="1446" y="2820"/>
                  </a:cubicBezTo>
                  <a:cubicBezTo>
                    <a:pt x="1454" y="2837"/>
                    <a:pt x="1463" y="2846"/>
                    <a:pt x="1472" y="2864"/>
                  </a:cubicBezTo>
                  <a:cubicBezTo>
                    <a:pt x="1454" y="2712"/>
                    <a:pt x="1401" y="2570"/>
                    <a:pt x="1338" y="2427"/>
                  </a:cubicBezTo>
                  <a:cubicBezTo>
                    <a:pt x="1258" y="2222"/>
                    <a:pt x="1151" y="2026"/>
                    <a:pt x="1053" y="1829"/>
                  </a:cubicBezTo>
                  <a:cubicBezTo>
                    <a:pt x="741" y="1205"/>
                    <a:pt x="420" y="554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7"/>
            <p:cNvSpPr/>
            <p:nvPr/>
          </p:nvSpPr>
          <p:spPr>
            <a:xfrm>
              <a:off x="1884770" y="988750"/>
              <a:ext cx="281709" cy="515431"/>
            </a:xfrm>
            <a:custGeom>
              <a:rect b="b" l="l" r="r" t="t"/>
              <a:pathLst>
                <a:path extrusionOk="0" h="4393" w="2401">
                  <a:moveTo>
                    <a:pt x="1038" y="1"/>
                  </a:moveTo>
                  <a:cubicBezTo>
                    <a:pt x="778" y="1"/>
                    <a:pt x="517" y="109"/>
                    <a:pt x="339" y="308"/>
                  </a:cubicBezTo>
                  <a:cubicBezTo>
                    <a:pt x="375" y="557"/>
                    <a:pt x="482" y="780"/>
                    <a:pt x="527" y="1030"/>
                  </a:cubicBezTo>
                  <a:cubicBezTo>
                    <a:pt x="241" y="1405"/>
                    <a:pt x="0" y="1922"/>
                    <a:pt x="72" y="2386"/>
                  </a:cubicBezTo>
                  <a:cubicBezTo>
                    <a:pt x="90" y="2511"/>
                    <a:pt x="125" y="2627"/>
                    <a:pt x="170" y="2743"/>
                  </a:cubicBezTo>
                  <a:cubicBezTo>
                    <a:pt x="313" y="3145"/>
                    <a:pt x="500" y="3528"/>
                    <a:pt x="732" y="3876"/>
                  </a:cubicBezTo>
                  <a:cubicBezTo>
                    <a:pt x="893" y="4117"/>
                    <a:pt x="1098" y="4349"/>
                    <a:pt x="1374" y="4385"/>
                  </a:cubicBezTo>
                  <a:cubicBezTo>
                    <a:pt x="1404" y="4390"/>
                    <a:pt x="1434" y="4392"/>
                    <a:pt x="1464" y="4392"/>
                  </a:cubicBezTo>
                  <a:cubicBezTo>
                    <a:pt x="1632" y="4392"/>
                    <a:pt x="1801" y="4313"/>
                    <a:pt x="1945" y="4215"/>
                  </a:cubicBezTo>
                  <a:cubicBezTo>
                    <a:pt x="2070" y="4126"/>
                    <a:pt x="2195" y="4019"/>
                    <a:pt x="2257" y="3876"/>
                  </a:cubicBezTo>
                  <a:cubicBezTo>
                    <a:pt x="2400" y="3546"/>
                    <a:pt x="2186" y="3100"/>
                    <a:pt x="2168" y="2734"/>
                  </a:cubicBezTo>
                  <a:cubicBezTo>
                    <a:pt x="2159" y="2547"/>
                    <a:pt x="2150" y="2351"/>
                    <a:pt x="2115" y="2163"/>
                  </a:cubicBezTo>
                  <a:cubicBezTo>
                    <a:pt x="2079" y="2003"/>
                    <a:pt x="2034" y="1824"/>
                    <a:pt x="2106" y="1681"/>
                  </a:cubicBezTo>
                  <a:cubicBezTo>
                    <a:pt x="2133" y="1637"/>
                    <a:pt x="2168" y="1583"/>
                    <a:pt x="2150" y="1539"/>
                  </a:cubicBezTo>
                  <a:cubicBezTo>
                    <a:pt x="2141" y="1512"/>
                    <a:pt x="2115" y="1494"/>
                    <a:pt x="2097" y="1467"/>
                  </a:cubicBezTo>
                  <a:cubicBezTo>
                    <a:pt x="2079" y="1414"/>
                    <a:pt x="2115" y="1369"/>
                    <a:pt x="2141" y="1325"/>
                  </a:cubicBezTo>
                  <a:cubicBezTo>
                    <a:pt x="2222" y="1146"/>
                    <a:pt x="2124" y="941"/>
                    <a:pt x="2034" y="772"/>
                  </a:cubicBezTo>
                  <a:cubicBezTo>
                    <a:pt x="1901" y="540"/>
                    <a:pt x="1749" y="299"/>
                    <a:pt x="1526" y="147"/>
                  </a:cubicBezTo>
                  <a:cubicBezTo>
                    <a:pt x="1380" y="48"/>
                    <a:pt x="1210" y="1"/>
                    <a:pt x="1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7"/>
            <p:cNvSpPr/>
            <p:nvPr/>
          </p:nvSpPr>
          <p:spPr>
            <a:xfrm>
              <a:off x="1996702" y="988750"/>
              <a:ext cx="148774" cy="295789"/>
            </a:xfrm>
            <a:custGeom>
              <a:rect b="b" l="l" r="r" t="t"/>
              <a:pathLst>
                <a:path extrusionOk="0" h="2521" w="1268">
                  <a:moveTo>
                    <a:pt x="85" y="1"/>
                  </a:moveTo>
                  <a:cubicBezTo>
                    <a:pt x="57" y="1"/>
                    <a:pt x="29" y="2"/>
                    <a:pt x="1" y="4"/>
                  </a:cubicBezTo>
                  <a:cubicBezTo>
                    <a:pt x="126" y="31"/>
                    <a:pt x="242" y="85"/>
                    <a:pt x="349" y="156"/>
                  </a:cubicBezTo>
                  <a:cubicBezTo>
                    <a:pt x="465" y="236"/>
                    <a:pt x="563" y="343"/>
                    <a:pt x="661" y="450"/>
                  </a:cubicBezTo>
                  <a:cubicBezTo>
                    <a:pt x="875" y="700"/>
                    <a:pt x="1045" y="1021"/>
                    <a:pt x="1027" y="1360"/>
                  </a:cubicBezTo>
                  <a:cubicBezTo>
                    <a:pt x="964" y="1280"/>
                    <a:pt x="893" y="1209"/>
                    <a:pt x="813" y="1155"/>
                  </a:cubicBezTo>
                  <a:cubicBezTo>
                    <a:pt x="764" y="1120"/>
                    <a:pt x="698" y="1096"/>
                    <a:pt x="633" y="1096"/>
                  </a:cubicBezTo>
                  <a:cubicBezTo>
                    <a:pt x="616" y="1096"/>
                    <a:pt x="598" y="1098"/>
                    <a:pt x="581" y="1102"/>
                  </a:cubicBezTo>
                  <a:cubicBezTo>
                    <a:pt x="474" y="1128"/>
                    <a:pt x="411" y="1244"/>
                    <a:pt x="402" y="1351"/>
                  </a:cubicBezTo>
                  <a:cubicBezTo>
                    <a:pt x="393" y="1405"/>
                    <a:pt x="420" y="1450"/>
                    <a:pt x="447" y="1503"/>
                  </a:cubicBezTo>
                  <a:cubicBezTo>
                    <a:pt x="634" y="1887"/>
                    <a:pt x="893" y="2235"/>
                    <a:pt x="1205" y="2520"/>
                  </a:cubicBezTo>
                  <a:cubicBezTo>
                    <a:pt x="1196" y="2395"/>
                    <a:pt x="1179" y="2279"/>
                    <a:pt x="1161" y="2163"/>
                  </a:cubicBezTo>
                  <a:cubicBezTo>
                    <a:pt x="1125" y="2003"/>
                    <a:pt x="1080" y="1824"/>
                    <a:pt x="1152" y="1681"/>
                  </a:cubicBezTo>
                  <a:cubicBezTo>
                    <a:pt x="1179" y="1637"/>
                    <a:pt x="1214" y="1583"/>
                    <a:pt x="1196" y="1539"/>
                  </a:cubicBezTo>
                  <a:cubicBezTo>
                    <a:pt x="1187" y="1512"/>
                    <a:pt x="1161" y="1494"/>
                    <a:pt x="1143" y="1467"/>
                  </a:cubicBezTo>
                  <a:cubicBezTo>
                    <a:pt x="1125" y="1414"/>
                    <a:pt x="1161" y="1369"/>
                    <a:pt x="1187" y="1325"/>
                  </a:cubicBezTo>
                  <a:cubicBezTo>
                    <a:pt x="1268" y="1146"/>
                    <a:pt x="1170" y="941"/>
                    <a:pt x="1080" y="772"/>
                  </a:cubicBezTo>
                  <a:cubicBezTo>
                    <a:pt x="947" y="540"/>
                    <a:pt x="795" y="299"/>
                    <a:pt x="572" y="147"/>
                  </a:cubicBezTo>
                  <a:cubicBezTo>
                    <a:pt x="426" y="47"/>
                    <a:pt x="255" y="1"/>
                    <a:pt x="85" y="1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27"/>
            <p:cNvSpPr/>
            <p:nvPr/>
          </p:nvSpPr>
          <p:spPr>
            <a:xfrm>
              <a:off x="1885826" y="1084021"/>
              <a:ext cx="280653" cy="420159"/>
            </a:xfrm>
            <a:custGeom>
              <a:rect b="b" l="l" r="r" t="t"/>
              <a:pathLst>
                <a:path extrusionOk="0" h="3581" w="2392">
                  <a:moveTo>
                    <a:pt x="1128" y="1"/>
                  </a:moveTo>
                  <a:cubicBezTo>
                    <a:pt x="1073" y="1"/>
                    <a:pt x="1016" y="9"/>
                    <a:pt x="964" y="22"/>
                  </a:cubicBezTo>
                  <a:cubicBezTo>
                    <a:pt x="776" y="67"/>
                    <a:pt x="652" y="120"/>
                    <a:pt x="500" y="245"/>
                  </a:cubicBezTo>
                  <a:cubicBezTo>
                    <a:pt x="232" y="620"/>
                    <a:pt x="0" y="1119"/>
                    <a:pt x="63" y="1574"/>
                  </a:cubicBezTo>
                  <a:cubicBezTo>
                    <a:pt x="81" y="1699"/>
                    <a:pt x="116" y="1815"/>
                    <a:pt x="161" y="1931"/>
                  </a:cubicBezTo>
                  <a:cubicBezTo>
                    <a:pt x="304" y="2333"/>
                    <a:pt x="491" y="2716"/>
                    <a:pt x="723" y="3064"/>
                  </a:cubicBezTo>
                  <a:cubicBezTo>
                    <a:pt x="884" y="3305"/>
                    <a:pt x="1089" y="3537"/>
                    <a:pt x="1365" y="3573"/>
                  </a:cubicBezTo>
                  <a:cubicBezTo>
                    <a:pt x="1395" y="3578"/>
                    <a:pt x="1425" y="3580"/>
                    <a:pt x="1455" y="3580"/>
                  </a:cubicBezTo>
                  <a:cubicBezTo>
                    <a:pt x="1623" y="3580"/>
                    <a:pt x="1792" y="3501"/>
                    <a:pt x="1936" y="3403"/>
                  </a:cubicBezTo>
                  <a:cubicBezTo>
                    <a:pt x="2061" y="3314"/>
                    <a:pt x="2186" y="3207"/>
                    <a:pt x="2248" y="3064"/>
                  </a:cubicBezTo>
                  <a:cubicBezTo>
                    <a:pt x="2391" y="2734"/>
                    <a:pt x="2177" y="2288"/>
                    <a:pt x="2159" y="1922"/>
                  </a:cubicBezTo>
                  <a:cubicBezTo>
                    <a:pt x="2150" y="1735"/>
                    <a:pt x="2141" y="1539"/>
                    <a:pt x="2106" y="1351"/>
                  </a:cubicBezTo>
                  <a:cubicBezTo>
                    <a:pt x="2106" y="1342"/>
                    <a:pt x="2106" y="1342"/>
                    <a:pt x="2106" y="1342"/>
                  </a:cubicBezTo>
                  <a:cubicBezTo>
                    <a:pt x="2043" y="1324"/>
                    <a:pt x="1990" y="1307"/>
                    <a:pt x="1936" y="1280"/>
                  </a:cubicBezTo>
                  <a:cubicBezTo>
                    <a:pt x="1838" y="1235"/>
                    <a:pt x="1740" y="1173"/>
                    <a:pt x="1660" y="1092"/>
                  </a:cubicBezTo>
                  <a:cubicBezTo>
                    <a:pt x="1588" y="1030"/>
                    <a:pt x="1526" y="968"/>
                    <a:pt x="1481" y="887"/>
                  </a:cubicBezTo>
                  <a:cubicBezTo>
                    <a:pt x="1419" y="762"/>
                    <a:pt x="1401" y="620"/>
                    <a:pt x="1410" y="477"/>
                  </a:cubicBezTo>
                  <a:cubicBezTo>
                    <a:pt x="1419" y="352"/>
                    <a:pt x="1446" y="218"/>
                    <a:pt x="1383" y="120"/>
                  </a:cubicBezTo>
                  <a:cubicBezTo>
                    <a:pt x="1338" y="58"/>
                    <a:pt x="1267" y="13"/>
                    <a:pt x="1187" y="4"/>
                  </a:cubicBezTo>
                  <a:cubicBezTo>
                    <a:pt x="1168" y="2"/>
                    <a:pt x="1148" y="1"/>
                    <a:pt x="1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27"/>
            <p:cNvSpPr/>
            <p:nvPr/>
          </p:nvSpPr>
          <p:spPr>
            <a:xfrm>
              <a:off x="2031314" y="1121097"/>
              <a:ext cx="135164" cy="321484"/>
            </a:xfrm>
            <a:custGeom>
              <a:rect b="b" l="l" r="r" t="t"/>
              <a:pathLst>
                <a:path extrusionOk="0" h="2740" w="1152">
                  <a:moveTo>
                    <a:pt x="188" y="0"/>
                  </a:moveTo>
                  <a:lnTo>
                    <a:pt x="188" y="0"/>
                  </a:lnTo>
                  <a:cubicBezTo>
                    <a:pt x="161" y="107"/>
                    <a:pt x="134" y="206"/>
                    <a:pt x="116" y="313"/>
                  </a:cubicBezTo>
                  <a:cubicBezTo>
                    <a:pt x="81" y="473"/>
                    <a:pt x="45" y="634"/>
                    <a:pt x="36" y="794"/>
                  </a:cubicBezTo>
                  <a:cubicBezTo>
                    <a:pt x="0" y="1285"/>
                    <a:pt x="179" y="1758"/>
                    <a:pt x="429" y="2177"/>
                  </a:cubicBezTo>
                  <a:cubicBezTo>
                    <a:pt x="500" y="2284"/>
                    <a:pt x="580" y="2409"/>
                    <a:pt x="705" y="2454"/>
                  </a:cubicBezTo>
                  <a:cubicBezTo>
                    <a:pt x="723" y="2463"/>
                    <a:pt x="750" y="2463"/>
                    <a:pt x="759" y="2480"/>
                  </a:cubicBezTo>
                  <a:cubicBezTo>
                    <a:pt x="776" y="2489"/>
                    <a:pt x="785" y="2516"/>
                    <a:pt x="794" y="2534"/>
                  </a:cubicBezTo>
                  <a:cubicBezTo>
                    <a:pt x="839" y="2623"/>
                    <a:pt x="919" y="2695"/>
                    <a:pt x="1008" y="2739"/>
                  </a:cubicBezTo>
                  <a:cubicBezTo>
                    <a:pt x="1151" y="2409"/>
                    <a:pt x="937" y="1963"/>
                    <a:pt x="919" y="1606"/>
                  </a:cubicBezTo>
                  <a:cubicBezTo>
                    <a:pt x="910" y="1419"/>
                    <a:pt x="901" y="1223"/>
                    <a:pt x="866" y="1035"/>
                  </a:cubicBezTo>
                  <a:cubicBezTo>
                    <a:pt x="866" y="1026"/>
                    <a:pt x="866" y="1026"/>
                    <a:pt x="866" y="1026"/>
                  </a:cubicBezTo>
                  <a:cubicBezTo>
                    <a:pt x="803" y="1008"/>
                    <a:pt x="750" y="991"/>
                    <a:pt x="696" y="964"/>
                  </a:cubicBezTo>
                  <a:cubicBezTo>
                    <a:pt x="598" y="919"/>
                    <a:pt x="500" y="857"/>
                    <a:pt x="420" y="776"/>
                  </a:cubicBezTo>
                  <a:cubicBezTo>
                    <a:pt x="348" y="714"/>
                    <a:pt x="286" y="652"/>
                    <a:pt x="241" y="571"/>
                  </a:cubicBezTo>
                  <a:cubicBezTo>
                    <a:pt x="179" y="446"/>
                    <a:pt x="161" y="304"/>
                    <a:pt x="170" y="161"/>
                  </a:cubicBezTo>
                  <a:cubicBezTo>
                    <a:pt x="179" y="107"/>
                    <a:pt x="188" y="54"/>
                    <a:pt x="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27"/>
            <p:cNvSpPr/>
            <p:nvPr/>
          </p:nvSpPr>
          <p:spPr>
            <a:xfrm>
              <a:off x="1939211" y="1032396"/>
              <a:ext cx="94333" cy="111933"/>
            </a:xfrm>
            <a:custGeom>
              <a:rect b="b" l="l" r="r" t="t"/>
              <a:pathLst>
                <a:path extrusionOk="0" h="954" w="804">
                  <a:moveTo>
                    <a:pt x="272" y="1"/>
                  </a:moveTo>
                  <a:cubicBezTo>
                    <a:pt x="202" y="1"/>
                    <a:pt x="138" y="13"/>
                    <a:pt x="90" y="43"/>
                  </a:cubicBezTo>
                  <a:cubicBezTo>
                    <a:pt x="36" y="69"/>
                    <a:pt x="0" y="132"/>
                    <a:pt x="18" y="194"/>
                  </a:cubicBezTo>
                  <a:cubicBezTo>
                    <a:pt x="27" y="239"/>
                    <a:pt x="63" y="266"/>
                    <a:pt x="98" y="292"/>
                  </a:cubicBezTo>
                  <a:cubicBezTo>
                    <a:pt x="188" y="355"/>
                    <a:pt x="72" y="917"/>
                    <a:pt x="179" y="953"/>
                  </a:cubicBezTo>
                  <a:cubicBezTo>
                    <a:pt x="180" y="953"/>
                    <a:pt x="181" y="953"/>
                    <a:pt x="182" y="953"/>
                  </a:cubicBezTo>
                  <a:cubicBezTo>
                    <a:pt x="242" y="953"/>
                    <a:pt x="510" y="462"/>
                    <a:pt x="562" y="453"/>
                  </a:cubicBezTo>
                  <a:cubicBezTo>
                    <a:pt x="634" y="435"/>
                    <a:pt x="687" y="391"/>
                    <a:pt x="741" y="337"/>
                  </a:cubicBezTo>
                  <a:cubicBezTo>
                    <a:pt x="759" y="319"/>
                    <a:pt x="776" y="301"/>
                    <a:pt x="785" y="284"/>
                  </a:cubicBezTo>
                  <a:cubicBezTo>
                    <a:pt x="803" y="239"/>
                    <a:pt x="785" y="194"/>
                    <a:pt x="759" y="159"/>
                  </a:cubicBezTo>
                  <a:cubicBezTo>
                    <a:pt x="732" y="123"/>
                    <a:pt x="696" y="105"/>
                    <a:pt x="660" y="87"/>
                  </a:cubicBezTo>
                  <a:cubicBezTo>
                    <a:pt x="566" y="46"/>
                    <a:pt x="409" y="1"/>
                    <a:pt x="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7"/>
            <p:cNvSpPr/>
            <p:nvPr/>
          </p:nvSpPr>
          <p:spPr>
            <a:xfrm>
              <a:off x="1981097" y="1043777"/>
              <a:ext cx="18890" cy="13962"/>
            </a:xfrm>
            <a:custGeom>
              <a:rect b="b" l="l" r="r" t="t"/>
              <a:pathLst>
                <a:path extrusionOk="0" h="119" w="161">
                  <a:moveTo>
                    <a:pt x="112" y="1"/>
                  </a:moveTo>
                  <a:cubicBezTo>
                    <a:pt x="95" y="1"/>
                    <a:pt x="74" y="10"/>
                    <a:pt x="54" y="26"/>
                  </a:cubicBezTo>
                  <a:cubicBezTo>
                    <a:pt x="18" y="53"/>
                    <a:pt x="0" y="88"/>
                    <a:pt x="18" y="106"/>
                  </a:cubicBezTo>
                  <a:cubicBezTo>
                    <a:pt x="26" y="114"/>
                    <a:pt x="38" y="119"/>
                    <a:pt x="51" y="119"/>
                  </a:cubicBezTo>
                  <a:cubicBezTo>
                    <a:pt x="68" y="119"/>
                    <a:pt x="88" y="112"/>
                    <a:pt x="107" y="97"/>
                  </a:cubicBezTo>
                  <a:cubicBezTo>
                    <a:pt x="143" y="71"/>
                    <a:pt x="161" y="35"/>
                    <a:pt x="143" y="17"/>
                  </a:cubicBezTo>
                  <a:cubicBezTo>
                    <a:pt x="135" y="6"/>
                    <a:pt x="125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27"/>
            <p:cNvSpPr/>
            <p:nvPr/>
          </p:nvSpPr>
          <p:spPr>
            <a:xfrm>
              <a:off x="1909879" y="1168146"/>
              <a:ext cx="38836" cy="115335"/>
            </a:xfrm>
            <a:custGeom>
              <a:rect b="b" l="l" r="r" t="t"/>
              <a:pathLst>
                <a:path extrusionOk="0" h="983" w="331">
                  <a:moveTo>
                    <a:pt x="152" y="1"/>
                  </a:moveTo>
                  <a:cubicBezTo>
                    <a:pt x="63" y="251"/>
                    <a:pt x="1" y="518"/>
                    <a:pt x="72" y="768"/>
                  </a:cubicBezTo>
                  <a:cubicBezTo>
                    <a:pt x="90" y="839"/>
                    <a:pt x="125" y="911"/>
                    <a:pt x="179" y="955"/>
                  </a:cubicBezTo>
                  <a:cubicBezTo>
                    <a:pt x="188" y="973"/>
                    <a:pt x="206" y="982"/>
                    <a:pt x="224" y="982"/>
                  </a:cubicBezTo>
                  <a:cubicBezTo>
                    <a:pt x="250" y="973"/>
                    <a:pt x="268" y="938"/>
                    <a:pt x="268" y="911"/>
                  </a:cubicBezTo>
                  <a:cubicBezTo>
                    <a:pt x="313" y="688"/>
                    <a:pt x="331" y="465"/>
                    <a:pt x="331" y="233"/>
                  </a:cubicBezTo>
                  <a:lnTo>
                    <a:pt x="331" y="233"/>
                  </a:lnTo>
                  <a:cubicBezTo>
                    <a:pt x="322" y="402"/>
                    <a:pt x="250" y="625"/>
                    <a:pt x="197" y="777"/>
                  </a:cubicBezTo>
                  <a:cubicBezTo>
                    <a:pt x="197" y="795"/>
                    <a:pt x="188" y="813"/>
                    <a:pt x="170" y="813"/>
                  </a:cubicBezTo>
                  <a:cubicBezTo>
                    <a:pt x="167" y="814"/>
                    <a:pt x="163" y="815"/>
                    <a:pt x="160" y="815"/>
                  </a:cubicBezTo>
                  <a:cubicBezTo>
                    <a:pt x="146" y="815"/>
                    <a:pt x="134" y="800"/>
                    <a:pt x="134" y="786"/>
                  </a:cubicBezTo>
                  <a:cubicBezTo>
                    <a:pt x="99" y="741"/>
                    <a:pt x="90" y="679"/>
                    <a:pt x="90" y="625"/>
                  </a:cubicBezTo>
                  <a:cubicBezTo>
                    <a:pt x="81" y="411"/>
                    <a:pt x="90" y="215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7"/>
            <p:cNvSpPr/>
            <p:nvPr/>
          </p:nvSpPr>
          <p:spPr>
            <a:xfrm>
              <a:off x="1955989" y="1168146"/>
              <a:ext cx="54441" cy="146663"/>
            </a:xfrm>
            <a:custGeom>
              <a:rect b="b" l="l" r="r" t="t"/>
              <a:pathLst>
                <a:path extrusionOk="0" h="1250" w="464">
                  <a:moveTo>
                    <a:pt x="303" y="340"/>
                  </a:moveTo>
                  <a:lnTo>
                    <a:pt x="303" y="340"/>
                  </a:lnTo>
                  <a:cubicBezTo>
                    <a:pt x="308" y="379"/>
                    <a:pt x="315" y="418"/>
                    <a:pt x="323" y="457"/>
                  </a:cubicBezTo>
                  <a:lnTo>
                    <a:pt x="323" y="457"/>
                  </a:lnTo>
                  <a:cubicBezTo>
                    <a:pt x="318" y="415"/>
                    <a:pt x="312" y="376"/>
                    <a:pt x="303" y="340"/>
                  </a:cubicBezTo>
                  <a:close/>
                  <a:moveTo>
                    <a:pt x="80" y="1"/>
                  </a:moveTo>
                  <a:lnTo>
                    <a:pt x="80" y="1"/>
                  </a:lnTo>
                  <a:cubicBezTo>
                    <a:pt x="0" y="331"/>
                    <a:pt x="18" y="688"/>
                    <a:pt x="134" y="1000"/>
                  </a:cubicBezTo>
                  <a:cubicBezTo>
                    <a:pt x="170" y="1089"/>
                    <a:pt x="214" y="1178"/>
                    <a:pt x="286" y="1232"/>
                  </a:cubicBezTo>
                  <a:cubicBezTo>
                    <a:pt x="303" y="1241"/>
                    <a:pt x="321" y="1250"/>
                    <a:pt x="330" y="1250"/>
                  </a:cubicBezTo>
                  <a:cubicBezTo>
                    <a:pt x="366" y="1250"/>
                    <a:pt x="393" y="1214"/>
                    <a:pt x="401" y="1178"/>
                  </a:cubicBezTo>
                  <a:cubicBezTo>
                    <a:pt x="463" y="947"/>
                    <a:pt x="372" y="703"/>
                    <a:pt x="323" y="457"/>
                  </a:cubicBezTo>
                  <a:lnTo>
                    <a:pt x="323" y="457"/>
                  </a:lnTo>
                  <a:cubicBezTo>
                    <a:pt x="341" y="631"/>
                    <a:pt x="328" y="841"/>
                    <a:pt x="321" y="1000"/>
                  </a:cubicBezTo>
                  <a:cubicBezTo>
                    <a:pt x="321" y="1036"/>
                    <a:pt x="303" y="1080"/>
                    <a:pt x="268" y="1080"/>
                  </a:cubicBezTo>
                  <a:cubicBezTo>
                    <a:pt x="250" y="1080"/>
                    <a:pt x="241" y="1062"/>
                    <a:pt x="232" y="1053"/>
                  </a:cubicBezTo>
                  <a:cubicBezTo>
                    <a:pt x="170" y="982"/>
                    <a:pt x="143" y="893"/>
                    <a:pt x="116" y="804"/>
                  </a:cubicBezTo>
                  <a:cubicBezTo>
                    <a:pt x="62" y="536"/>
                    <a:pt x="45" y="268"/>
                    <a:pt x="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27"/>
            <p:cNvSpPr/>
            <p:nvPr/>
          </p:nvSpPr>
          <p:spPr>
            <a:xfrm>
              <a:off x="1942379" y="1304247"/>
              <a:ext cx="50335" cy="79198"/>
            </a:xfrm>
            <a:custGeom>
              <a:rect b="b" l="l" r="r" t="t"/>
              <a:pathLst>
                <a:path extrusionOk="0" h="675" w="429">
                  <a:moveTo>
                    <a:pt x="0" y="1"/>
                  </a:moveTo>
                  <a:lnTo>
                    <a:pt x="0" y="1"/>
                  </a:lnTo>
                  <a:cubicBezTo>
                    <a:pt x="36" y="224"/>
                    <a:pt x="125" y="438"/>
                    <a:pt x="259" y="616"/>
                  </a:cubicBezTo>
                  <a:cubicBezTo>
                    <a:pt x="277" y="634"/>
                    <a:pt x="294" y="652"/>
                    <a:pt x="312" y="661"/>
                  </a:cubicBezTo>
                  <a:cubicBezTo>
                    <a:pt x="326" y="670"/>
                    <a:pt x="339" y="674"/>
                    <a:pt x="351" y="674"/>
                  </a:cubicBezTo>
                  <a:cubicBezTo>
                    <a:pt x="364" y="674"/>
                    <a:pt x="375" y="670"/>
                    <a:pt x="384" y="661"/>
                  </a:cubicBezTo>
                  <a:cubicBezTo>
                    <a:pt x="402" y="652"/>
                    <a:pt x="410" y="634"/>
                    <a:pt x="410" y="616"/>
                  </a:cubicBezTo>
                  <a:cubicBezTo>
                    <a:pt x="428" y="554"/>
                    <a:pt x="410" y="491"/>
                    <a:pt x="393" y="438"/>
                  </a:cubicBezTo>
                  <a:cubicBezTo>
                    <a:pt x="357" y="331"/>
                    <a:pt x="312" y="224"/>
                    <a:pt x="268" y="117"/>
                  </a:cubicBezTo>
                  <a:lnTo>
                    <a:pt x="268" y="117"/>
                  </a:lnTo>
                  <a:cubicBezTo>
                    <a:pt x="303" y="215"/>
                    <a:pt x="303" y="286"/>
                    <a:pt x="330" y="384"/>
                  </a:cubicBezTo>
                  <a:cubicBezTo>
                    <a:pt x="339" y="420"/>
                    <a:pt x="348" y="464"/>
                    <a:pt x="339" y="500"/>
                  </a:cubicBezTo>
                  <a:cubicBezTo>
                    <a:pt x="330" y="509"/>
                    <a:pt x="330" y="518"/>
                    <a:pt x="321" y="518"/>
                  </a:cubicBezTo>
                  <a:cubicBezTo>
                    <a:pt x="312" y="518"/>
                    <a:pt x="303" y="518"/>
                    <a:pt x="294" y="509"/>
                  </a:cubicBezTo>
                  <a:cubicBezTo>
                    <a:pt x="268" y="482"/>
                    <a:pt x="241" y="447"/>
                    <a:pt x="223" y="411"/>
                  </a:cubicBezTo>
                  <a:cubicBezTo>
                    <a:pt x="143" y="277"/>
                    <a:pt x="54" y="14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27"/>
            <p:cNvSpPr/>
            <p:nvPr/>
          </p:nvSpPr>
          <p:spPr>
            <a:xfrm>
              <a:off x="2004094" y="1326188"/>
              <a:ext cx="54558" cy="70750"/>
            </a:xfrm>
            <a:custGeom>
              <a:rect b="b" l="l" r="r" t="t"/>
              <a:pathLst>
                <a:path extrusionOk="0" h="603" w="465">
                  <a:moveTo>
                    <a:pt x="232" y="1"/>
                  </a:moveTo>
                  <a:cubicBezTo>
                    <a:pt x="241" y="18"/>
                    <a:pt x="249" y="35"/>
                    <a:pt x="258" y="51"/>
                  </a:cubicBezTo>
                  <a:lnTo>
                    <a:pt x="258" y="51"/>
                  </a:lnTo>
                  <a:cubicBezTo>
                    <a:pt x="249" y="33"/>
                    <a:pt x="241" y="17"/>
                    <a:pt x="232" y="1"/>
                  </a:cubicBezTo>
                  <a:close/>
                  <a:moveTo>
                    <a:pt x="258" y="51"/>
                  </a:moveTo>
                  <a:cubicBezTo>
                    <a:pt x="313" y="166"/>
                    <a:pt x="366" y="322"/>
                    <a:pt x="366" y="438"/>
                  </a:cubicBezTo>
                  <a:cubicBezTo>
                    <a:pt x="366" y="447"/>
                    <a:pt x="357" y="456"/>
                    <a:pt x="357" y="465"/>
                  </a:cubicBezTo>
                  <a:cubicBezTo>
                    <a:pt x="348" y="474"/>
                    <a:pt x="339" y="478"/>
                    <a:pt x="329" y="478"/>
                  </a:cubicBezTo>
                  <a:cubicBezTo>
                    <a:pt x="312" y="478"/>
                    <a:pt x="294" y="464"/>
                    <a:pt x="277" y="447"/>
                  </a:cubicBezTo>
                  <a:cubicBezTo>
                    <a:pt x="170" y="331"/>
                    <a:pt x="72" y="206"/>
                    <a:pt x="0" y="54"/>
                  </a:cubicBezTo>
                  <a:lnTo>
                    <a:pt x="0" y="54"/>
                  </a:lnTo>
                  <a:cubicBezTo>
                    <a:pt x="27" y="161"/>
                    <a:pt x="72" y="260"/>
                    <a:pt x="125" y="349"/>
                  </a:cubicBezTo>
                  <a:cubicBezTo>
                    <a:pt x="179" y="447"/>
                    <a:pt x="250" y="545"/>
                    <a:pt x="348" y="590"/>
                  </a:cubicBezTo>
                  <a:cubicBezTo>
                    <a:pt x="361" y="596"/>
                    <a:pt x="374" y="602"/>
                    <a:pt x="386" y="602"/>
                  </a:cubicBezTo>
                  <a:cubicBezTo>
                    <a:pt x="391" y="602"/>
                    <a:pt x="397" y="601"/>
                    <a:pt x="402" y="599"/>
                  </a:cubicBezTo>
                  <a:cubicBezTo>
                    <a:pt x="420" y="590"/>
                    <a:pt x="429" y="581"/>
                    <a:pt x="438" y="563"/>
                  </a:cubicBezTo>
                  <a:cubicBezTo>
                    <a:pt x="464" y="483"/>
                    <a:pt x="429" y="393"/>
                    <a:pt x="393" y="313"/>
                  </a:cubicBezTo>
                  <a:cubicBezTo>
                    <a:pt x="348" y="223"/>
                    <a:pt x="303" y="139"/>
                    <a:pt x="258" y="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27"/>
            <p:cNvSpPr/>
            <p:nvPr/>
          </p:nvSpPr>
          <p:spPr>
            <a:xfrm>
              <a:off x="1977929" y="1147261"/>
              <a:ext cx="36724" cy="54910"/>
            </a:xfrm>
            <a:custGeom>
              <a:rect b="b" l="l" r="r" t="t"/>
              <a:pathLst>
                <a:path extrusionOk="0" h="468" w="313">
                  <a:moveTo>
                    <a:pt x="268" y="0"/>
                  </a:moveTo>
                  <a:cubicBezTo>
                    <a:pt x="277" y="63"/>
                    <a:pt x="250" y="81"/>
                    <a:pt x="250" y="143"/>
                  </a:cubicBezTo>
                  <a:cubicBezTo>
                    <a:pt x="250" y="188"/>
                    <a:pt x="250" y="232"/>
                    <a:pt x="232" y="268"/>
                  </a:cubicBezTo>
                  <a:cubicBezTo>
                    <a:pt x="223" y="286"/>
                    <a:pt x="206" y="304"/>
                    <a:pt x="197" y="304"/>
                  </a:cubicBezTo>
                  <a:cubicBezTo>
                    <a:pt x="188" y="307"/>
                    <a:pt x="181" y="308"/>
                    <a:pt x="173" y="308"/>
                  </a:cubicBezTo>
                  <a:cubicBezTo>
                    <a:pt x="139" y="308"/>
                    <a:pt x="111" y="279"/>
                    <a:pt x="90" y="250"/>
                  </a:cubicBezTo>
                  <a:cubicBezTo>
                    <a:pt x="54" y="197"/>
                    <a:pt x="27" y="143"/>
                    <a:pt x="0" y="81"/>
                  </a:cubicBezTo>
                  <a:lnTo>
                    <a:pt x="0" y="81"/>
                  </a:lnTo>
                  <a:cubicBezTo>
                    <a:pt x="18" y="188"/>
                    <a:pt x="54" y="286"/>
                    <a:pt x="107" y="375"/>
                  </a:cubicBezTo>
                  <a:cubicBezTo>
                    <a:pt x="116" y="402"/>
                    <a:pt x="134" y="429"/>
                    <a:pt x="161" y="446"/>
                  </a:cubicBezTo>
                  <a:cubicBezTo>
                    <a:pt x="181" y="460"/>
                    <a:pt x="205" y="468"/>
                    <a:pt x="227" y="468"/>
                  </a:cubicBezTo>
                  <a:cubicBezTo>
                    <a:pt x="235" y="468"/>
                    <a:pt x="243" y="467"/>
                    <a:pt x="250" y="464"/>
                  </a:cubicBezTo>
                  <a:cubicBezTo>
                    <a:pt x="268" y="446"/>
                    <a:pt x="286" y="429"/>
                    <a:pt x="295" y="402"/>
                  </a:cubicBezTo>
                  <a:cubicBezTo>
                    <a:pt x="313" y="348"/>
                    <a:pt x="313" y="295"/>
                    <a:pt x="304" y="241"/>
                  </a:cubicBezTo>
                  <a:cubicBezTo>
                    <a:pt x="295" y="161"/>
                    <a:pt x="286" y="81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7"/>
            <p:cNvSpPr/>
            <p:nvPr/>
          </p:nvSpPr>
          <p:spPr>
            <a:xfrm>
              <a:off x="1917153" y="1007992"/>
              <a:ext cx="70281" cy="148774"/>
            </a:xfrm>
            <a:custGeom>
              <a:rect b="b" l="l" r="r" t="t"/>
              <a:pathLst>
                <a:path extrusionOk="0" h="1268" w="599">
                  <a:moveTo>
                    <a:pt x="224" y="1"/>
                  </a:moveTo>
                  <a:cubicBezTo>
                    <a:pt x="162" y="46"/>
                    <a:pt x="108" y="90"/>
                    <a:pt x="63" y="144"/>
                  </a:cubicBezTo>
                  <a:cubicBezTo>
                    <a:pt x="99" y="393"/>
                    <a:pt x="206" y="616"/>
                    <a:pt x="251" y="866"/>
                  </a:cubicBezTo>
                  <a:cubicBezTo>
                    <a:pt x="162" y="991"/>
                    <a:pt x="72" y="1125"/>
                    <a:pt x="1" y="1268"/>
                  </a:cubicBezTo>
                  <a:cubicBezTo>
                    <a:pt x="72" y="1241"/>
                    <a:pt x="135" y="1214"/>
                    <a:pt x="197" y="1170"/>
                  </a:cubicBezTo>
                  <a:cubicBezTo>
                    <a:pt x="367" y="1071"/>
                    <a:pt x="536" y="929"/>
                    <a:pt x="572" y="732"/>
                  </a:cubicBezTo>
                  <a:cubicBezTo>
                    <a:pt x="599" y="608"/>
                    <a:pt x="572" y="483"/>
                    <a:pt x="536" y="367"/>
                  </a:cubicBezTo>
                  <a:cubicBezTo>
                    <a:pt x="492" y="260"/>
                    <a:pt x="447" y="144"/>
                    <a:pt x="358" y="72"/>
                  </a:cubicBezTo>
                  <a:cubicBezTo>
                    <a:pt x="313" y="37"/>
                    <a:pt x="269" y="19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7"/>
            <p:cNvSpPr/>
            <p:nvPr/>
          </p:nvSpPr>
          <p:spPr>
            <a:xfrm>
              <a:off x="1636736" y="1014797"/>
              <a:ext cx="332865" cy="129415"/>
            </a:xfrm>
            <a:custGeom>
              <a:rect b="b" l="l" r="r" t="t"/>
              <a:pathLst>
                <a:path extrusionOk="0" h="1103" w="2837">
                  <a:moveTo>
                    <a:pt x="1859" y="0"/>
                  </a:moveTo>
                  <a:cubicBezTo>
                    <a:pt x="1766" y="0"/>
                    <a:pt x="1672" y="5"/>
                    <a:pt x="1579" y="14"/>
                  </a:cubicBezTo>
                  <a:cubicBezTo>
                    <a:pt x="1240" y="59"/>
                    <a:pt x="901" y="175"/>
                    <a:pt x="625" y="380"/>
                  </a:cubicBezTo>
                  <a:cubicBezTo>
                    <a:pt x="526" y="460"/>
                    <a:pt x="428" y="558"/>
                    <a:pt x="339" y="648"/>
                  </a:cubicBezTo>
                  <a:cubicBezTo>
                    <a:pt x="205" y="781"/>
                    <a:pt x="80" y="933"/>
                    <a:pt x="0" y="1103"/>
                  </a:cubicBezTo>
                  <a:cubicBezTo>
                    <a:pt x="170" y="1004"/>
                    <a:pt x="366" y="942"/>
                    <a:pt x="553" y="915"/>
                  </a:cubicBezTo>
                  <a:cubicBezTo>
                    <a:pt x="716" y="892"/>
                    <a:pt x="872" y="882"/>
                    <a:pt x="1021" y="882"/>
                  </a:cubicBezTo>
                  <a:cubicBezTo>
                    <a:pt x="1598" y="882"/>
                    <a:pt x="2061" y="1023"/>
                    <a:pt x="2348" y="1023"/>
                  </a:cubicBezTo>
                  <a:cubicBezTo>
                    <a:pt x="2405" y="1023"/>
                    <a:pt x="2455" y="1018"/>
                    <a:pt x="2498" y="1004"/>
                  </a:cubicBezTo>
                  <a:cubicBezTo>
                    <a:pt x="2552" y="906"/>
                    <a:pt x="2694" y="889"/>
                    <a:pt x="2766" y="808"/>
                  </a:cubicBezTo>
                  <a:cubicBezTo>
                    <a:pt x="2837" y="719"/>
                    <a:pt x="2828" y="594"/>
                    <a:pt x="2792" y="487"/>
                  </a:cubicBezTo>
                  <a:cubicBezTo>
                    <a:pt x="2757" y="353"/>
                    <a:pt x="2694" y="211"/>
                    <a:pt x="2614" y="86"/>
                  </a:cubicBezTo>
                  <a:cubicBezTo>
                    <a:pt x="2366" y="33"/>
                    <a:pt x="2113" y="0"/>
                    <a:pt x="1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7"/>
            <p:cNvSpPr/>
            <p:nvPr/>
          </p:nvSpPr>
          <p:spPr>
            <a:xfrm>
              <a:off x="1636736" y="1032162"/>
              <a:ext cx="148657" cy="112050"/>
            </a:xfrm>
            <a:custGeom>
              <a:rect b="b" l="l" r="r" t="t"/>
              <a:pathLst>
                <a:path extrusionOk="0" h="955" w="1267">
                  <a:moveTo>
                    <a:pt x="1035" y="0"/>
                  </a:moveTo>
                  <a:cubicBezTo>
                    <a:pt x="892" y="63"/>
                    <a:pt x="749" y="143"/>
                    <a:pt x="625" y="232"/>
                  </a:cubicBezTo>
                  <a:cubicBezTo>
                    <a:pt x="526" y="312"/>
                    <a:pt x="428" y="410"/>
                    <a:pt x="339" y="500"/>
                  </a:cubicBezTo>
                  <a:cubicBezTo>
                    <a:pt x="205" y="633"/>
                    <a:pt x="80" y="785"/>
                    <a:pt x="0" y="955"/>
                  </a:cubicBezTo>
                  <a:cubicBezTo>
                    <a:pt x="170" y="856"/>
                    <a:pt x="366" y="794"/>
                    <a:pt x="553" y="767"/>
                  </a:cubicBezTo>
                  <a:cubicBezTo>
                    <a:pt x="634" y="749"/>
                    <a:pt x="714" y="741"/>
                    <a:pt x="785" y="741"/>
                  </a:cubicBezTo>
                  <a:cubicBezTo>
                    <a:pt x="928" y="616"/>
                    <a:pt x="1080" y="500"/>
                    <a:pt x="1178" y="339"/>
                  </a:cubicBezTo>
                  <a:cubicBezTo>
                    <a:pt x="1231" y="268"/>
                    <a:pt x="1267" y="179"/>
                    <a:pt x="1231" y="98"/>
                  </a:cubicBezTo>
                  <a:cubicBezTo>
                    <a:pt x="1204" y="45"/>
                    <a:pt x="1151" y="18"/>
                    <a:pt x="1097" y="9"/>
                  </a:cubicBezTo>
                  <a:cubicBezTo>
                    <a:pt x="1071" y="9"/>
                    <a:pt x="1053" y="0"/>
                    <a:pt x="1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27"/>
            <p:cNvSpPr/>
            <p:nvPr/>
          </p:nvSpPr>
          <p:spPr>
            <a:xfrm>
              <a:off x="1641899" y="1071467"/>
              <a:ext cx="326764" cy="69577"/>
            </a:xfrm>
            <a:custGeom>
              <a:rect b="b" l="l" r="r" t="t"/>
              <a:pathLst>
                <a:path extrusionOk="0" h="593" w="2785">
                  <a:moveTo>
                    <a:pt x="2129" y="0"/>
                  </a:moveTo>
                  <a:cubicBezTo>
                    <a:pt x="2030" y="0"/>
                    <a:pt x="1930" y="4"/>
                    <a:pt x="1830" y="13"/>
                  </a:cubicBezTo>
                  <a:cubicBezTo>
                    <a:pt x="1678" y="22"/>
                    <a:pt x="1517" y="49"/>
                    <a:pt x="1366" y="67"/>
                  </a:cubicBezTo>
                  <a:cubicBezTo>
                    <a:pt x="1089" y="111"/>
                    <a:pt x="813" y="165"/>
                    <a:pt x="554" y="263"/>
                  </a:cubicBezTo>
                  <a:cubicBezTo>
                    <a:pt x="349" y="343"/>
                    <a:pt x="152" y="450"/>
                    <a:pt x="1" y="593"/>
                  </a:cubicBezTo>
                  <a:cubicBezTo>
                    <a:pt x="152" y="513"/>
                    <a:pt x="340" y="450"/>
                    <a:pt x="509" y="432"/>
                  </a:cubicBezTo>
                  <a:cubicBezTo>
                    <a:pt x="672" y="409"/>
                    <a:pt x="828" y="399"/>
                    <a:pt x="977" y="399"/>
                  </a:cubicBezTo>
                  <a:cubicBezTo>
                    <a:pt x="1554" y="399"/>
                    <a:pt x="2017" y="540"/>
                    <a:pt x="2304" y="540"/>
                  </a:cubicBezTo>
                  <a:cubicBezTo>
                    <a:pt x="2361" y="540"/>
                    <a:pt x="2411" y="535"/>
                    <a:pt x="2454" y="521"/>
                  </a:cubicBezTo>
                  <a:cubicBezTo>
                    <a:pt x="2508" y="423"/>
                    <a:pt x="2650" y="406"/>
                    <a:pt x="2722" y="325"/>
                  </a:cubicBezTo>
                  <a:cubicBezTo>
                    <a:pt x="2784" y="245"/>
                    <a:pt x="2784" y="147"/>
                    <a:pt x="2757" y="49"/>
                  </a:cubicBezTo>
                  <a:cubicBezTo>
                    <a:pt x="2551" y="18"/>
                    <a:pt x="2341" y="0"/>
                    <a:pt x="2129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27"/>
            <p:cNvSpPr/>
            <p:nvPr/>
          </p:nvSpPr>
          <p:spPr>
            <a:xfrm>
              <a:off x="1851214" y="1014562"/>
              <a:ext cx="20063" cy="41769"/>
            </a:xfrm>
            <a:custGeom>
              <a:rect b="b" l="l" r="r" t="t"/>
              <a:pathLst>
                <a:path extrusionOk="0" h="356" w="171">
                  <a:moveTo>
                    <a:pt x="69" y="1"/>
                  </a:moveTo>
                  <a:cubicBezTo>
                    <a:pt x="46" y="1"/>
                    <a:pt x="23" y="3"/>
                    <a:pt x="1" y="7"/>
                  </a:cubicBezTo>
                  <a:cubicBezTo>
                    <a:pt x="10" y="25"/>
                    <a:pt x="19" y="43"/>
                    <a:pt x="28" y="61"/>
                  </a:cubicBezTo>
                  <a:cubicBezTo>
                    <a:pt x="72" y="150"/>
                    <a:pt x="99" y="257"/>
                    <a:pt x="126" y="355"/>
                  </a:cubicBezTo>
                  <a:cubicBezTo>
                    <a:pt x="170" y="257"/>
                    <a:pt x="170" y="150"/>
                    <a:pt x="153" y="52"/>
                  </a:cubicBezTo>
                  <a:cubicBezTo>
                    <a:pt x="153" y="34"/>
                    <a:pt x="144" y="16"/>
                    <a:pt x="144" y="7"/>
                  </a:cubicBezTo>
                  <a:cubicBezTo>
                    <a:pt x="117" y="3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27"/>
            <p:cNvSpPr/>
            <p:nvPr/>
          </p:nvSpPr>
          <p:spPr>
            <a:xfrm>
              <a:off x="1896268" y="1017496"/>
              <a:ext cx="16896" cy="43999"/>
            </a:xfrm>
            <a:custGeom>
              <a:rect b="b" l="l" r="r" t="t"/>
              <a:pathLst>
                <a:path extrusionOk="0" h="375" w="144">
                  <a:moveTo>
                    <a:pt x="1" y="0"/>
                  </a:moveTo>
                  <a:cubicBezTo>
                    <a:pt x="54" y="116"/>
                    <a:pt x="81" y="250"/>
                    <a:pt x="81" y="375"/>
                  </a:cubicBezTo>
                  <a:cubicBezTo>
                    <a:pt x="134" y="277"/>
                    <a:pt x="143" y="161"/>
                    <a:pt x="125" y="54"/>
                  </a:cubicBezTo>
                  <a:cubicBezTo>
                    <a:pt x="125" y="36"/>
                    <a:pt x="125" y="27"/>
                    <a:pt x="125" y="18"/>
                  </a:cubicBezTo>
                  <a:cubicBezTo>
                    <a:pt x="81" y="9"/>
                    <a:pt x="45" y="0"/>
                    <a:pt x="1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27"/>
            <p:cNvSpPr/>
            <p:nvPr/>
          </p:nvSpPr>
          <p:spPr>
            <a:xfrm>
              <a:off x="1804165" y="1016440"/>
              <a:ext cx="28394" cy="42004"/>
            </a:xfrm>
            <a:custGeom>
              <a:rect b="b" l="l" r="r" t="t"/>
              <a:pathLst>
                <a:path extrusionOk="0" h="358" w="242">
                  <a:moveTo>
                    <a:pt x="152" y="0"/>
                  </a:moveTo>
                  <a:cubicBezTo>
                    <a:pt x="108" y="9"/>
                    <a:pt x="54" y="18"/>
                    <a:pt x="0" y="27"/>
                  </a:cubicBezTo>
                  <a:cubicBezTo>
                    <a:pt x="116" y="98"/>
                    <a:pt x="206" y="223"/>
                    <a:pt x="224" y="357"/>
                  </a:cubicBezTo>
                  <a:cubicBezTo>
                    <a:pt x="232" y="295"/>
                    <a:pt x="241" y="232"/>
                    <a:pt x="232" y="170"/>
                  </a:cubicBezTo>
                  <a:cubicBezTo>
                    <a:pt x="224" y="107"/>
                    <a:pt x="197" y="54"/>
                    <a:pt x="161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7"/>
            <p:cNvSpPr/>
            <p:nvPr/>
          </p:nvSpPr>
          <p:spPr>
            <a:xfrm>
              <a:off x="2037533" y="1125673"/>
              <a:ext cx="192773" cy="367830"/>
            </a:xfrm>
            <a:custGeom>
              <a:rect b="b" l="l" r="r" t="t"/>
              <a:pathLst>
                <a:path extrusionOk="0" h="3135" w="1643">
                  <a:moveTo>
                    <a:pt x="248" y="0"/>
                  </a:moveTo>
                  <a:cubicBezTo>
                    <a:pt x="234" y="0"/>
                    <a:pt x="220" y="2"/>
                    <a:pt x="206" y="6"/>
                  </a:cubicBezTo>
                  <a:cubicBezTo>
                    <a:pt x="135" y="15"/>
                    <a:pt x="108" y="131"/>
                    <a:pt x="99" y="202"/>
                  </a:cubicBezTo>
                  <a:cubicBezTo>
                    <a:pt x="1" y="845"/>
                    <a:pt x="233" y="1505"/>
                    <a:pt x="563" y="2076"/>
                  </a:cubicBezTo>
                  <a:cubicBezTo>
                    <a:pt x="634" y="2192"/>
                    <a:pt x="723" y="2317"/>
                    <a:pt x="866" y="2325"/>
                  </a:cubicBezTo>
                  <a:cubicBezTo>
                    <a:pt x="902" y="2388"/>
                    <a:pt x="911" y="2415"/>
                    <a:pt x="964" y="2459"/>
                  </a:cubicBezTo>
                  <a:cubicBezTo>
                    <a:pt x="1003" y="2481"/>
                    <a:pt x="1048" y="2497"/>
                    <a:pt x="1092" y="2497"/>
                  </a:cubicBezTo>
                  <a:cubicBezTo>
                    <a:pt x="1119" y="2497"/>
                    <a:pt x="1146" y="2491"/>
                    <a:pt x="1170" y="2477"/>
                  </a:cubicBezTo>
                  <a:cubicBezTo>
                    <a:pt x="1187" y="2548"/>
                    <a:pt x="1205" y="2629"/>
                    <a:pt x="1250" y="2691"/>
                  </a:cubicBezTo>
                  <a:cubicBezTo>
                    <a:pt x="1294" y="2754"/>
                    <a:pt x="1366" y="2798"/>
                    <a:pt x="1437" y="2798"/>
                  </a:cubicBezTo>
                  <a:cubicBezTo>
                    <a:pt x="1446" y="2879"/>
                    <a:pt x="1464" y="2968"/>
                    <a:pt x="1482" y="3039"/>
                  </a:cubicBezTo>
                  <a:cubicBezTo>
                    <a:pt x="1489" y="3084"/>
                    <a:pt x="1515" y="3135"/>
                    <a:pt x="1550" y="3135"/>
                  </a:cubicBezTo>
                  <a:cubicBezTo>
                    <a:pt x="1557" y="3135"/>
                    <a:pt x="1564" y="3133"/>
                    <a:pt x="1571" y="3128"/>
                  </a:cubicBezTo>
                  <a:cubicBezTo>
                    <a:pt x="1642" y="2968"/>
                    <a:pt x="1633" y="2789"/>
                    <a:pt x="1607" y="2611"/>
                  </a:cubicBezTo>
                  <a:cubicBezTo>
                    <a:pt x="1509" y="1853"/>
                    <a:pt x="1178" y="1148"/>
                    <a:pt x="786" y="497"/>
                  </a:cubicBezTo>
                  <a:cubicBezTo>
                    <a:pt x="679" y="327"/>
                    <a:pt x="572" y="149"/>
                    <a:pt x="393" y="51"/>
                  </a:cubicBezTo>
                  <a:cubicBezTo>
                    <a:pt x="352" y="23"/>
                    <a:pt x="299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7"/>
            <p:cNvSpPr/>
            <p:nvPr/>
          </p:nvSpPr>
          <p:spPr>
            <a:xfrm>
              <a:off x="2086811" y="1259193"/>
              <a:ext cx="50335" cy="138332"/>
            </a:xfrm>
            <a:custGeom>
              <a:rect b="b" l="l" r="r" t="t"/>
              <a:pathLst>
                <a:path extrusionOk="0" h="1179" w="429">
                  <a:moveTo>
                    <a:pt x="0" y="1"/>
                  </a:moveTo>
                  <a:lnTo>
                    <a:pt x="0" y="1"/>
                  </a:lnTo>
                  <a:cubicBezTo>
                    <a:pt x="125" y="322"/>
                    <a:pt x="241" y="643"/>
                    <a:pt x="321" y="982"/>
                  </a:cubicBezTo>
                  <a:cubicBezTo>
                    <a:pt x="330" y="1027"/>
                    <a:pt x="339" y="1080"/>
                    <a:pt x="303" y="1116"/>
                  </a:cubicBezTo>
                  <a:cubicBezTo>
                    <a:pt x="339" y="1143"/>
                    <a:pt x="384" y="1170"/>
                    <a:pt x="428" y="1179"/>
                  </a:cubicBezTo>
                  <a:cubicBezTo>
                    <a:pt x="330" y="768"/>
                    <a:pt x="188" y="385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27"/>
            <p:cNvSpPr/>
            <p:nvPr/>
          </p:nvSpPr>
          <p:spPr>
            <a:xfrm>
              <a:off x="2078363" y="1187036"/>
              <a:ext cx="97501" cy="230788"/>
            </a:xfrm>
            <a:custGeom>
              <a:rect b="b" l="l" r="r" t="t"/>
              <a:pathLst>
                <a:path extrusionOk="0" h="1967" w="831">
                  <a:moveTo>
                    <a:pt x="1" y="0"/>
                  </a:moveTo>
                  <a:lnTo>
                    <a:pt x="1" y="0"/>
                  </a:lnTo>
                  <a:cubicBezTo>
                    <a:pt x="251" y="545"/>
                    <a:pt x="465" y="1098"/>
                    <a:pt x="652" y="1669"/>
                  </a:cubicBezTo>
                  <a:cubicBezTo>
                    <a:pt x="688" y="1758"/>
                    <a:pt x="714" y="1865"/>
                    <a:pt x="723" y="1963"/>
                  </a:cubicBezTo>
                  <a:cubicBezTo>
                    <a:pt x="733" y="1965"/>
                    <a:pt x="743" y="1967"/>
                    <a:pt x="752" y="1967"/>
                  </a:cubicBezTo>
                  <a:cubicBezTo>
                    <a:pt x="778" y="1967"/>
                    <a:pt x="804" y="1958"/>
                    <a:pt x="830" y="1945"/>
                  </a:cubicBezTo>
                  <a:cubicBezTo>
                    <a:pt x="822" y="1865"/>
                    <a:pt x="813" y="1785"/>
                    <a:pt x="795" y="1704"/>
                  </a:cubicBezTo>
                  <a:cubicBezTo>
                    <a:pt x="741" y="1490"/>
                    <a:pt x="643" y="1294"/>
                    <a:pt x="545" y="1089"/>
                  </a:cubicBezTo>
                  <a:cubicBezTo>
                    <a:pt x="367" y="723"/>
                    <a:pt x="179" y="366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27"/>
            <p:cNvSpPr/>
            <p:nvPr/>
          </p:nvSpPr>
          <p:spPr>
            <a:xfrm>
              <a:off x="2097253" y="1175538"/>
              <a:ext cx="121554" cy="311980"/>
            </a:xfrm>
            <a:custGeom>
              <a:rect b="b" l="l" r="r" t="t"/>
              <a:pathLst>
                <a:path extrusionOk="0" h="2659" w="1036">
                  <a:moveTo>
                    <a:pt x="0" y="0"/>
                  </a:moveTo>
                  <a:lnTo>
                    <a:pt x="0" y="0"/>
                  </a:lnTo>
                  <a:cubicBezTo>
                    <a:pt x="393" y="625"/>
                    <a:pt x="696" y="1294"/>
                    <a:pt x="901" y="1999"/>
                  </a:cubicBezTo>
                  <a:cubicBezTo>
                    <a:pt x="937" y="2115"/>
                    <a:pt x="964" y="2257"/>
                    <a:pt x="928" y="2364"/>
                  </a:cubicBezTo>
                  <a:lnTo>
                    <a:pt x="946" y="2364"/>
                  </a:lnTo>
                  <a:cubicBezTo>
                    <a:pt x="964" y="2445"/>
                    <a:pt x="973" y="2543"/>
                    <a:pt x="991" y="2614"/>
                  </a:cubicBezTo>
                  <a:cubicBezTo>
                    <a:pt x="991" y="2632"/>
                    <a:pt x="1000" y="2641"/>
                    <a:pt x="1000" y="2659"/>
                  </a:cubicBezTo>
                  <a:cubicBezTo>
                    <a:pt x="1035" y="2373"/>
                    <a:pt x="991" y="2070"/>
                    <a:pt x="919" y="1793"/>
                  </a:cubicBezTo>
                  <a:cubicBezTo>
                    <a:pt x="803" y="1392"/>
                    <a:pt x="616" y="1026"/>
                    <a:pt x="438" y="660"/>
                  </a:cubicBezTo>
                  <a:cubicBezTo>
                    <a:pt x="313" y="428"/>
                    <a:pt x="197" y="17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7"/>
            <p:cNvSpPr/>
            <p:nvPr/>
          </p:nvSpPr>
          <p:spPr>
            <a:xfrm>
              <a:off x="1651402" y="1065718"/>
              <a:ext cx="1131531" cy="544294"/>
            </a:xfrm>
            <a:custGeom>
              <a:rect b="b" l="l" r="r" t="t"/>
              <a:pathLst>
                <a:path extrusionOk="0" h="4639" w="9644">
                  <a:moveTo>
                    <a:pt x="9359" y="1"/>
                  </a:moveTo>
                  <a:cubicBezTo>
                    <a:pt x="9269" y="1"/>
                    <a:pt x="9173" y="47"/>
                    <a:pt x="9091" y="98"/>
                  </a:cubicBezTo>
                  <a:cubicBezTo>
                    <a:pt x="8225" y="570"/>
                    <a:pt x="7306" y="963"/>
                    <a:pt x="6361" y="1257"/>
                  </a:cubicBezTo>
                  <a:cubicBezTo>
                    <a:pt x="6310" y="1272"/>
                    <a:pt x="6259" y="1287"/>
                    <a:pt x="6208" y="1287"/>
                  </a:cubicBezTo>
                  <a:cubicBezTo>
                    <a:pt x="6196" y="1287"/>
                    <a:pt x="6185" y="1286"/>
                    <a:pt x="6173" y="1284"/>
                  </a:cubicBezTo>
                  <a:cubicBezTo>
                    <a:pt x="6091" y="1269"/>
                    <a:pt x="6016" y="1204"/>
                    <a:pt x="5941" y="1204"/>
                  </a:cubicBezTo>
                  <a:cubicBezTo>
                    <a:pt x="5926" y="1204"/>
                    <a:pt x="5911" y="1207"/>
                    <a:pt x="5897" y="1213"/>
                  </a:cubicBezTo>
                  <a:cubicBezTo>
                    <a:pt x="5486" y="1775"/>
                    <a:pt x="5094" y="2390"/>
                    <a:pt x="4505" y="2756"/>
                  </a:cubicBezTo>
                  <a:cubicBezTo>
                    <a:pt x="3693" y="3256"/>
                    <a:pt x="2819" y="3693"/>
                    <a:pt x="1989" y="4103"/>
                  </a:cubicBezTo>
                  <a:cubicBezTo>
                    <a:pt x="1612" y="4130"/>
                    <a:pt x="1202" y="4147"/>
                    <a:pt x="799" y="4147"/>
                  </a:cubicBezTo>
                  <a:cubicBezTo>
                    <a:pt x="526" y="4147"/>
                    <a:pt x="256" y="4139"/>
                    <a:pt x="0" y="4121"/>
                  </a:cubicBezTo>
                  <a:lnTo>
                    <a:pt x="0" y="4121"/>
                  </a:lnTo>
                  <a:cubicBezTo>
                    <a:pt x="803" y="4362"/>
                    <a:pt x="1633" y="4540"/>
                    <a:pt x="2462" y="4638"/>
                  </a:cubicBezTo>
                  <a:cubicBezTo>
                    <a:pt x="3087" y="4192"/>
                    <a:pt x="3738" y="3836"/>
                    <a:pt x="4398" y="3461"/>
                  </a:cubicBezTo>
                  <a:cubicBezTo>
                    <a:pt x="4469" y="3416"/>
                    <a:pt x="4585" y="3443"/>
                    <a:pt x="4666" y="3407"/>
                  </a:cubicBezTo>
                  <a:cubicBezTo>
                    <a:pt x="4755" y="3363"/>
                    <a:pt x="4826" y="3291"/>
                    <a:pt x="4898" y="3220"/>
                  </a:cubicBezTo>
                  <a:cubicBezTo>
                    <a:pt x="5308" y="2836"/>
                    <a:pt x="5772" y="2515"/>
                    <a:pt x="6280" y="2274"/>
                  </a:cubicBezTo>
                  <a:cubicBezTo>
                    <a:pt x="6539" y="2150"/>
                    <a:pt x="6816" y="2042"/>
                    <a:pt x="7083" y="1918"/>
                  </a:cubicBezTo>
                  <a:cubicBezTo>
                    <a:pt x="7315" y="1811"/>
                    <a:pt x="7538" y="1686"/>
                    <a:pt x="7752" y="1561"/>
                  </a:cubicBezTo>
                  <a:cubicBezTo>
                    <a:pt x="8377" y="1213"/>
                    <a:pt x="8992" y="865"/>
                    <a:pt x="9617" y="517"/>
                  </a:cubicBezTo>
                  <a:cubicBezTo>
                    <a:pt x="9644" y="347"/>
                    <a:pt x="9617" y="98"/>
                    <a:pt x="9465" y="26"/>
                  </a:cubicBezTo>
                  <a:cubicBezTo>
                    <a:pt x="9432" y="8"/>
                    <a:pt x="9396" y="1"/>
                    <a:pt x="93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7"/>
            <p:cNvSpPr/>
            <p:nvPr/>
          </p:nvSpPr>
          <p:spPr>
            <a:xfrm>
              <a:off x="1651402" y="1069824"/>
              <a:ext cx="1131531" cy="540187"/>
            </a:xfrm>
            <a:custGeom>
              <a:rect b="b" l="l" r="r" t="t"/>
              <a:pathLst>
                <a:path extrusionOk="0" h="4604" w="9644">
                  <a:moveTo>
                    <a:pt x="9492" y="0"/>
                  </a:moveTo>
                  <a:cubicBezTo>
                    <a:pt x="8707" y="500"/>
                    <a:pt x="7904" y="973"/>
                    <a:pt x="7092" y="1419"/>
                  </a:cubicBezTo>
                  <a:cubicBezTo>
                    <a:pt x="6298" y="1847"/>
                    <a:pt x="5478" y="2257"/>
                    <a:pt x="4862" y="2917"/>
                  </a:cubicBezTo>
                  <a:cubicBezTo>
                    <a:pt x="4773" y="3016"/>
                    <a:pt x="4684" y="3114"/>
                    <a:pt x="4568" y="3185"/>
                  </a:cubicBezTo>
                  <a:cubicBezTo>
                    <a:pt x="4461" y="3256"/>
                    <a:pt x="4345" y="3292"/>
                    <a:pt x="4220" y="3328"/>
                  </a:cubicBezTo>
                  <a:cubicBezTo>
                    <a:pt x="3524" y="3569"/>
                    <a:pt x="2926" y="3979"/>
                    <a:pt x="2319" y="4407"/>
                  </a:cubicBezTo>
                  <a:cubicBezTo>
                    <a:pt x="1579" y="4327"/>
                    <a:pt x="848" y="4220"/>
                    <a:pt x="116" y="4095"/>
                  </a:cubicBezTo>
                  <a:cubicBezTo>
                    <a:pt x="71" y="4095"/>
                    <a:pt x="36" y="4086"/>
                    <a:pt x="0" y="4086"/>
                  </a:cubicBezTo>
                  <a:cubicBezTo>
                    <a:pt x="803" y="4327"/>
                    <a:pt x="1633" y="4505"/>
                    <a:pt x="2462" y="4603"/>
                  </a:cubicBezTo>
                  <a:cubicBezTo>
                    <a:pt x="3087" y="4157"/>
                    <a:pt x="3738" y="3801"/>
                    <a:pt x="4398" y="3426"/>
                  </a:cubicBezTo>
                  <a:cubicBezTo>
                    <a:pt x="4469" y="3381"/>
                    <a:pt x="4585" y="3408"/>
                    <a:pt x="4666" y="3372"/>
                  </a:cubicBezTo>
                  <a:cubicBezTo>
                    <a:pt x="4755" y="3328"/>
                    <a:pt x="4826" y="3256"/>
                    <a:pt x="4898" y="3185"/>
                  </a:cubicBezTo>
                  <a:cubicBezTo>
                    <a:pt x="5308" y="2801"/>
                    <a:pt x="5772" y="2480"/>
                    <a:pt x="6280" y="2239"/>
                  </a:cubicBezTo>
                  <a:cubicBezTo>
                    <a:pt x="6539" y="2115"/>
                    <a:pt x="6816" y="2007"/>
                    <a:pt x="7083" y="1883"/>
                  </a:cubicBezTo>
                  <a:cubicBezTo>
                    <a:pt x="7315" y="1776"/>
                    <a:pt x="7538" y="1651"/>
                    <a:pt x="7752" y="1526"/>
                  </a:cubicBezTo>
                  <a:cubicBezTo>
                    <a:pt x="8377" y="1178"/>
                    <a:pt x="8992" y="830"/>
                    <a:pt x="9617" y="482"/>
                  </a:cubicBezTo>
                  <a:cubicBezTo>
                    <a:pt x="9644" y="321"/>
                    <a:pt x="9617" y="89"/>
                    <a:pt x="9492" y="0"/>
                  </a:cubicBezTo>
                  <a:close/>
                </a:path>
              </a:pathLst>
            </a:custGeom>
            <a:solidFill>
              <a:srgbClr val="3F423C">
                <a:alpha val="49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7"/>
            <p:cNvSpPr/>
            <p:nvPr/>
          </p:nvSpPr>
          <p:spPr>
            <a:xfrm>
              <a:off x="2256352" y="1188092"/>
              <a:ext cx="253433" cy="164379"/>
            </a:xfrm>
            <a:custGeom>
              <a:rect b="b" l="l" r="r" t="t"/>
              <a:pathLst>
                <a:path extrusionOk="0" h="1401" w="2160">
                  <a:moveTo>
                    <a:pt x="2159" y="0"/>
                  </a:moveTo>
                  <a:cubicBezTo>
                    <a:pt x="1945" y="98"/>
                    <a:pt x="1722" y="188"/>
                    <a:pt x="1499" y="286"/>
                  </a:cubicBezTo>
                  <a:cubicBezTo>
                    <a:pt x="1205" y="411"/>
                    <a:pt x="910" y="536"/>
                    <a:pt x="643" y="705"/>
                  </a:cubicBezTo>
                  <a:cubicBezTo>
                    <a:pt x="375" y="883"/>
                    <a:pt x="143" y="1115"/>
                    <a:pt x="0" y="1401"/>
                  </a:cubicBezTo>
                  <a:cubicBezTo>
                    <a:pt x="393" y="1017"/>
                    <a:pt x="910" y="696"/>
                    <a:pt x="1392" y="437"/>
                  </a:cubicBezTo>
                  <a:cubicBezTo>
                    <a:pt x="1669" y="286"/>
                    <a:pt x="1883" y="152"/>
                    <a:pt x="2159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7"/>
            <p:cNvSpPr/>
            <p:nvPr/>
          </p:nvSpPr>
          <p:spPr>
            <a:xfrm>
              <a:off x="1833497" y="1530340"/>
              <a:ext cx="126716" cy="38602"/>
            </a:xfrm>
            <a:custGeom>
              <a:rect b="b" l="l" r="r" t="t"/>
              <a:pathLst>
                <a:path extrusionOk="0" h="329" w="1080">
                  <a:moveTo>
                    <a:pt x="1071" y="0"/>
                  </a:moveTo>
                  <a:lnTo>
                    <a:pt x="1071" y="0"/>
                  </a:lnTo>
                  <a:cubicBezTo>
                    <a:pt x="991" y="54"/>
                    <a:pt x="892" y="63"/>
                    <a:pt x="812" y="116"/>
                  </a:cubicBezTo>
                  <a:cubicBezTo>
                    <a:pt x="767" y="152"/>
                    <a:pt x="714" y="179"/>
                    <a:pt x="660" y="197"/>
                  </a:cubicBezTo>
                  <a:cubicBezTo>
                    <a:pt x="625" y="206"/>
                    <a:pt x="580" y="215"/>
                    <a:pt x="536" y="215"/>
                  </a:cubicBezTo>
                  <a:cubicBezTo>
                    <a:pt x="348" y="232"/>
                    <a:pt x="188" y="241"/>
                    <a:pt x="0" y="259"/>
                  </a:cubicBezTo>
                  <a:cubicBezTo>
                    <a:pt x="161" y="286"/>
                    <a:pt x="330" y="313"/>
                    <a:pt x="500" y="322"/>
                  </a:cubicBezTo>
                  <a:cubicBezTo>
                    <a:pt x="522" y="326"/>
                    <a:pt x="544" y="328"/>
                    <a:pt x="566" y="328"/>
                  </a:cubicBezTo>
                  <a:cubicBezTo>
                    <a:pt x="587" y="328"/>
                    <a:pt x="607" y="326"/>
                    <a:pt x="625" y="322"/>
                  </a:cubicBezTo>
                  <a:cubicBezTo>
                    <a:pt x="669" y="313"/>
                    <a:pt x="714" y="286"/>
                    <a:pt x="759" y="259"/>
                  </a:cubicBezTo>
                  <a:cubicBezTo>
                    <a:pt x="857" y="197"/>
                    <a:pt x="946" y="125"/>
                    <a:pt x="1035" y="54"/>
                  </a:cubicBezTo>
                  <a:cubicBezTo>
                    <a:pt x="1062" y="45"/>
                    <a:pt x="1080" y="18"/>
                    <a:pt x="1071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27"/>
            <p:cNvSpPr/>
            <p:nvPr/>
          </p:nvSpPr>
          <p:spPr>
            <a:xfrm>
              <a:off x="1969599" y="1471910"/>
              <a:ext cx="51391" cy="92104"/>
            </a:xfrm>
            <a:custGeom>
              <a:rect b="b" l="l" r="r" t="t"/>
              <a:pathLst>
                <a:path extrusionOk="0" h="785" w="438">
                  <a:moveTo>
                    <a:pt x="305" y="1"/>
                  </a:moveTo>
                  <a:cubicBezTo>
                    <a:pt x="257" y="1"/>
                    <a:pt x="206" y="17"/>
                    <a:pt x="161" y="44"/>
                  </a:cubicBezTo>
                  <a:cubicBezTo>
                    <a:pt x="80" y="97"/>
                    <a:pt x="18" y="204"/>
                    <a:pt x="9" y="302"/>
                  </a:cubicBezTo>
                  <a:cubicBezTo>
                    <a:pt x="0" y="409"/>
                    <a:pt x="27" y="516"/>
                    <a:pt x="80" y="606"/>
                  </a:cubicBezTo>
                  <a:cubicBezTo>
                    <a:pt x="116" y="677"/>
                    <a:pt x="161" y="739"/>
                    <a:pt x="232" y="766"/>
                  </a:cubicBezTo>
                  <a:cubicBezTo>
                    <a:pt x="256" y="778"/>
                    <a:pt x="284" y="784"/>
                    <a:pt x="311" y="784"/>
                  </a:cubicBezTo>
                  <a:cubicBezTo>
                    <a:pt x="363" y="784"/>
                    <a:pt x="414" y="763"/>
                    <a:pt x="437" y="721"/>
                  </a:cubicBezTo>
                  <a:cubicBezTo>
                    <a:pt x="366" y="721"/>
                    <a:pt x="303" y="686"/>
                    <a:pt x="250" y="632"/>
                  </a:cubicBezTo>
                  <a:cubicBezTo>
                    <a:pt x="187" y="552"/>
                    <a:pt x="143" y="463"/>
                    <a:pt x="134" y="365"/>
                  </a:cubicBezTo>
                  <a:cubicBezTo>
                    <a:pt x="116" y="275"/>
                    <a:pt x="143" y="168"/>
                    <a:pt x="214" y="97"/>
                  </a:cubicBezTo>
                  <a:cubicBezTo>
                    <a:pt x="241" y="61"/>
                    <a:pt x="312" y="26"/>
                    <a:pt x="357" y="8"/>
                  </a:cubicBezTo>
                  <a:cubicBezTo>
                    <a:pt x="340" y="3"/>
                    <a:pt x="323" y="1"/>
                    <a:pt x="305" y="1"/>
                  </a:cubicBezTo>
                  <a:close/>
                </a:path>
              </a:pathLst>
            </a:custGeom>
            <a:solidFill>
              <a:srgbClr val="FFA4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27"/>
            <p:cNvSpPr/>
            <p:nvPr/>
          </p:nvSpPr>
          <p:spPr>
            <a:xfrm>
              <a:off x="1969599" y="1471910"/>
              <a:ext cx="51391" cy="92104"/>
            </a:xfrm>
            <a:custGeom>
              <a:rect b="b" l="l" r="r" t="t"/>
              <a:pathLst>
                <a:path extrusionOk="0" h="785" w="438">
                  <a:moveTo>
                    <a:pt x="305" y="1"/>
                  </a:moveTo>
                  <a:cubicBezTo>
                    <a:pt x="257" y="1"/>
                    <a:pt x="206" y="17"/>
                    <a:pt x="161" y="44"/>
                  </a:cubicBezTo>
                  <a:cubicBezTo>
                    <a:pt x="80" y="97"/>
                    <a:pt x="18" y="204"/>
                    <a:pt x="9" y="302"/>
                  </a:cubicBezTo>
                  <a:cubicBezTo>
                    <a:pt x="0" y="409"/>
                    <a:pt x="27" y="516"/>
                    <a:pt x="80" y="606"/>
                  </a:cubicBezTo>
                  <a:cubicBezTo>
                    <a:pt x="116" y="677"/>
                    <a:pt x="161" y="739"/>
                    <a:pt x="232" y="766"/>
                  </a:cubicBezTo>
                  <a:cubicBezTo>
                    <a:pt x="256" y="778"/>
                    <a:pt x="284" y="784"/>
                    <a:pt x="311" y="784"/>
                  </a:cubicBezTo>
                  <a:cubicBezTo>
                    <a:pt x="363" y="784"/>
                    <a:pt x="414" y="763"/>
                    <a:pt x="437" y="721"/>
                  </a:cubicBezTo>
                  <a:cubicBezTo>
                    <a:pt x="366" y="721"/>
                    <a:pt x="303" y="686"/>
                    <a:pt x="250" y="632"/>
                  </a:cubicBezTo>
                  <a:cubicBezTo>
                    <a:pt x="187" y="552"/>
                    <a:pt x="143" y="463"/>
                    <a:pt x="134" y="365"/>
                  </a:cubicBezTo>
                  <a:cubicBezTo>
                    <a:pt x="116" y="275"/>
                    <a:pt x="143" y="168"/>
                    <a:pt x="214" y="97"/>
                  </a:cubicBezTo>
                  <a:cubicBezTo>
                    <a:pt x="241" y="61"/>
                    <a:pt x="312" y="26"/>
                    <a:pt x="357" y="8"/>
                  </a:cubicBezTo>
                  <a:cubicBezTo>
                    <a:pt x="340" y="3"/>
                    <a:pt x="323" y="1"/>
                    <a:pt x="305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7"/>
            <p:cNvSpPr/>
            <p:nvPr/>
          </p:nvSpPr>
          <p:spPr>
            <a:xfrm>
              <a:off x="1976874" y="1472497"/>
              <a:ext cx="56670" cy="86238"/>
            </a:xfrm>
            <a:custGeom>
              <a:rect b="b" l="l" r="r" t="t"/>
              <a:pathLst>
                <a:path extrusionOk="0" h="735" w="483">
                  <a:moveTo>
                    <a:pt x="478" y="641"/>
                  </a:moveTo>
                  <a:cubicBezTo>
                    <a:pt x="473" y="641"/>
                    <a:pt x="467" y="645"/>
                    <a:pt x="473" y="645"/>
                  </a:cubicBezTo>
                  <a:cubicBezTo>
                    <a:pt x="472" y="648"/>
                    <a:pt x="471" y="651"/>
                    <a:pt x="470" y="654"/>
                  </a:cubicBezTo>
                  <a:lnTo>
                    <a:pt x="470" y="654"/>
                  </a:lnTo>
                  <a:cubicBezTo>
                    <a:pt x="474" y="653"/>
                    <a:pt x="476" y="651"/>
                    <a:pt x="482" y="645"/>
                  </a:cubicBezTo>
                  <a:cubicBezTo>
                    <a:pt x="482" y="642"/>
                    <a:pt x="480" y="641"/>
                    <a:pt x="478" y="641"/>
                  </a:cubicBezTo>
                  <a:close/>
                  <a:moveTo>
                    <a:pt x="333" y="1"/>
                  </a:moveTo>
                  <a:cubicBezTo>
                    <a:pt x="202" y="1"/>
                    <a:pt x="78" y="94"/>
                    <a:pt x="45" y="226"/>
                  </a:cubicBezTo>
                  <a:cubicBezTo>
                    <a:pt x="0" y="360"/>
                    <a:pt x="45" y="511"/>
                    <a:pt x="134" y="618"/>
                  </a:cubicBezTo>
                  <a:cubicBezTo>
                    <a:pt x="189" y="680"/>
                    <a:pt x="263" y="729"/>
                    <a:pt x="340" y="729"/>
                  </a:cubicBezTo>
                  <a:cubicBezTo>
                    <a:pt x="352" y="729"/>
                    <a:pt x="363" y="728"/>
                    <a:pt x="375" y="725"/>
                  </a:cubicBezTo>
                  <a:cubicBezTo>
                    <a:pt x="381" y="732"/>
                    <a:pt x="389" y="735"/>
                    <a:pt x="397" y="735"/>
                  </a:cubicBezTo>
                  <a:cubicBezTo>
                    <a:pt x="411" y="735"/>
                    <a:pt x="426" y="725"/>
                    <a:pt x="438" y="708"/>
                  </a:cubicBezTo>
                  <a:cubicBezTo>
                    <a:pt x="453" y="692"/>
                    <a:pt x="462" y="676"/>
                    <a:pt x="470" y="654"/>
                  </a:cubicBezTo>
                  <a:lnTo>
                    <a:pt x="470" y="654"/>
                  </a:lnTo>
                  <a:cubicBezTo>
                    <a:pt x="469" y="654"/>
                    <a:pt x="467" y="654"/>
                    <a:pt x="464" y="654"/>
                  </a:cubicBezTo>
                  <a:cubicBezTo>
                    <a:pt x="375" y="645"/>
                    <a:pt x="277" y="601"/>
                    <a:pt x="223" y="520"/>
                  </a:cubicBezTo>
                  <a:cubicBezTo>
                    <a:pt x="170" y="440"/>
                    <a:pt x="152" y="342"/>
                    <a:pt x="179" y="253"/>
                  </a:cubicBezTo>
                  <a:cubicBezTo>
                    <a:pt x="197" y="190"/>
                    <a:pt x="241" y="128"/>
                    <a:pt x="277" y="83"/>
                  </a:cubicBezTo>
                  <a:cubicBezTo>
                    <a:pt x="304" y="47"/>
                    <a:pt x="322" y="21"/>
                    <a:pt x="366" y="3"/>
                  </a:cubicBezTo>
                  <a:cubicBezTo>
                    <a:pt x="355" y="1"/>
                    <a:pt x="344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27"/>
            <p:cNvSpPr/>
            <p:nvPr/>
          </p:nvSpPr>
          <p:spPr>
            <a:xfrm>
              <a:off x="2044924" y="1415827"/>
              <a:ext cx="93277" cy="71454"/>
            </a:xfrm>
            <a:custGeom>
              <a:rect b="b" l="l" r="r" t="t"/>
              <a:pathLst>
                <a:path extrusionOk="0" h="609" w="795">
                  <a:moveTo>
                    <a:pt x="568" y="0"/>
                  </a:moveTo>
                  <a:cubicBezTo>
                    <a:pt x="477" y="0"/>
                    <a:pt x="386" y="23"/>
                    <a:pt x="304" y="67"/>
                  </a:cubicBezTo>
                  <a:cubicBezTo>
                    <a:pt x="161" y="138"/>
                    <a:pt x="45" y="290"/>
                    <a:pt x="9" y="450"/>
                  </a:cubicBezTo>
                  <a:cubicBezTo>
                    <a:pt x="0" y="495"/>
                    <a:pt x="0" y="530"/>
                    <a:pt x="18" y="566"/>
                  </a:cubicBezTo>
                  <a:cubicBezTo>
                    <a:pt x="31" y="592"/>
                    <a:pt x="59" y="609"/>
                    <a:pt x="86" y="609"/>
                  </a:cubicBezTo>
                  <a:cubicBezTo>
                    <a:pt x="97" y="609"/>
                    <a:pt x="107" y="607"/>
                    <a:pt x="116" y="602"/>
                  </a:cubicBezTo>
                  <a:cubicBezTo>
                    <a:pt x="179" y="316"/>
                    <a:pt x="509" y="102"/>
                    <a:pt x="794" y="49"/>
                  </a:cubicBezTo>
                  <a:cubicBezTo>
                    <a:pt x="721" y="16"/>
                    <a:pt x="644" y="0"/>
                    <a:pt x="568" y="0"/>
                  </a:cubicBezTo>
                  <a:close/>
                </a:path>
              </a:pathLst>
            </a:custGeom>
            <a:solidFill>
              <a:srgbClr val="FFA4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7"/>
            <p:cNvSpPr/>
            <p:nvPr/>
          </p:nvSpPr>
          <p:spPr>
            <a:xfrm>
              <a:off x="2044924" y="1415827"/>
              <a:ext cx="93277" cy="71454"/>
            </a:xfrm>
            <a:custGeom>
              <a:rect b="b" l="l" r="r" t="t"/>
              <a:pathLst>
                <a:path extrusionOk="0" h="609" w="795">
                  <a:moveTo>
                    <a:pt x="568" y="0"/>
                  </a:moveTo>
                  <a:cubicBezTo>
                    <a:pt x="477" y="0"/>
                    <a:pt x="386" y="23"/>
                    <a:pt x="304" y="67"/>
                  </a:cubicBezTo>
                  <a:cubicBezTo>
                    <a:pt x="161" y="138"/>
                    <a:pt x="45" y="290"/>
                    <a:pt x="9" y="450"/>
                  </a:cubicBezTo>
                  <a:cubicBezTo>
                    <a:pt x="0" y="495"/>
                    <a:pt x="0" y="530"/>
                    <a:pt x="18" y="566"/>
                  </a:cubicBezTo>
                  <a:cubicBezTo>
                    <a:pt x="31" y="592"/>
                    <a:pt x="59" y="609"/>
                    <a:pt x="86" y="609"/>
                  </a:cubicBezTo>
                  <a:cubicBezTo>
                    <a:pt x="97" y="609"/>
                    <a:pt x="107" y="607"/>
                    <a:pt x="116" y="602"/>
                  </a:cubicBezTo>
                  <a:cubicBezTo>
                    <a:pt x="179" y="316"/>
                    <a:pt x="509" y="102"/>
                    <a:pt x="794" y="49"/>
                  </a:cubicBezTo>
                  <a:cubicBezTo>
                    <a:pt x="721" y="16"/>
                    <a:pt x="644" y="0"/>
                    <a:pt x="568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7"/>
            <p:cNvSpPr/>
            <p:nvPr/>
          </p:nvSpPr>
          <p:spPr>
            <a:xfrm>
              <a:off x="2055367" y="1422515"/>
              <a:ext cx="81779" cy="94451"/>
            </a:xfrm>
            <a:custGeom>
              <a:rect b="b" l="l" r="r" t="t"/>
              <a:pathLst>
                <a:path extrusionOk="0" h="805" w="697">
                  <a:moveTo>
                    <a:pt x="584" y="1"/>
                  </a:moveTo>
                  <a:cubicBezTo>
                    <a:pt x="502" y="1"/>
                    <a:pt x="419" y="15"/>
                    <a:pt x="340" y="45"/>
                  </a:cubicBezTo>
                  <a:cubicBezTo>
                    <a:pt x="224" y="99"/>
                    <a:pt x="125" y="179"/>
                    <a:pt x="72" y="295"/>
                  </a:cubicBezTo>
                  <a:cubicBezTo>
                    <a:pt x="1" y="429"/>
                    <a:pt x="1" y="589"/>
                    <a:pt x="63" y="723"/>
                  </a:cubicBezTo>
                  <a:cubicBezTo>
                    <a:pt x="87" y="764"/>
                    <a:pt x="134" y="805"/>
                    <a:pt x="176" y="805"/>
                  </a:cubicBezTo>
                  <a:cubicBezTo>
                    <a:pt x="180" y="805"/>
                    <a:pt x="184" y="804"/>
                    <a:pt x="188" y="804"/>
                  </a:cubicBezTo>
                  <a:cubicBezTo>
                    <a:pt x="108" y="688"/>
                    <a:pt x="108" y="527"/>
                    <a:pt x="161" y="402"/>
                  </a:cubicBezTo>
                  <a:cubicBezTo>
                    <a:pt x="248" y="184"/>
                    <a:pt x="454" y="9"/>
                    <a:pt x="680" y="9"/>
                  </a:cubicBezTo>
                  <a:cubicBezTo>
                    <a:pt x="685" y="9"/>
                    <a:pt x="691" y="9"/>
                    <a:pt x="696" y="10"/>
                  </a:cubicBezTo>
                  <a:cubicBezTo>
                    <a:pt x="660" y="4"/>
                    <a:pt x="622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1" name="Google Shape;3371;p27"/>
          <p:cNvGrpSpPr/>
          <p:nvPr/>
        </p:nvGrpSpPr>
        <p:grpSpPr>
          <a:xfrm rot="10800000">
            <a:off x="7409226" y="3893588"/>
            <a:ext cx="2605790" cy="1664590"/>
            <a:chOff x="5669385" y="-152150"/>
            <a:chExt cx="1383042" cy="883494"/>
          </a:xfrm>
        </p:grpSpPr>
        <p:sp>
          <p:nvSpPr>
            <p:cNvPr id="3372" name="Google Shape;3372;p27"/>
            <p:cNvSpPr/>
            <p:nvPr/>
          </p:nvSpPr>
          <p:spPr>
            <a:xfrm>
              <a:off x="5669385" y="-152150"/>
              <a:ext cx="1383042" cy="883494"/>
            </a:xfrm>
            <a:custGeom>
              <a:rect b="b" l="l" r="r" t="t"/>
              <a:pathLst>
                <a:path extrusionOk="0" h="8725" w="13659">
                  <a:moveTo>
                    <a:pt x="7129" y="0"/>
                  </a:moveTo>
                  <a:cubicBezTo>
                    <a:pt x="5825" y="0"/>
                    <a:pt x="4523" y="197"/>
                    <a:pt x="3283" y="588"/>
                  </a:cubicBezTo>
                  <a:cubicBezTo>
                    <a:pt x="2810" y="731"/>
                    <a:pt x="2337" y="919"/>
                    <a:pt x="2007" y="1275"/>
                  </a:cubicBezTo>
                  <a:cubicBezTo>
                    <a:pt x="821" y="2533"/>
                    <a:pt x="437" y="4237"/>
                    <a:pt x="0" y="5914"/>
                  </a:cubicBezTo>
                  <a:cubicBezTo>
                    <a:pt x="642" y="5370"/>
                    <a:pt x="1329" y="4862"/>
                    <a:pt x="2079" y="4496"/>
                  </a:cubicBezTo>
                  <a:cubicBezTo>
                    <a:pt x="2695" y="4192"/>
                    <a:pt x="3393" y="3858"/>
                    <a:pt x="4068" y="3858"/>
                  </a:cubicBezTo>
                  <a:cubicBezTo>
                    <a:pt x="4224" y="3858"/>
                    <a:pt x="4379" y="3876"/>
                    <a:pt x="4532" y="3916"/>
                  </a:cubicBezTo>
                  <a:cubicBezTo>
                    <a:pt x="5094" y="4077"/>
                    <a:pt x="5540" y="4523"/>
                    <a:pt x="5924" y="4969"/>
                  </a:cubicBezTo>
                  <a:cubicBezTo>
                    <a:pt x="6896" y="6102"/>
                    <a:pt x="7690" y="7368"/>
                    <a:pt x="8306" y="8724"/>
                  </a:cubicBezTo>
                  <a:cubicBezTo>
                    <a:pt x="8377" y="7913"/>
                    <a:pt x="8029" y="7128"/>
                    <a:pt x="7672" y="6396"/>
                  </a:cubicBezTo>
                  <a:cubicBezTo>
                    <a:pt x="7512" y="6075"/>
                    <a:pt x="7351" y="5745"/>
                    <a:pt x="7173" y="5433"/>
                  </a:cubicBezTo>
                  <a:cubicBezTo>
                    <a:pt x="6709" y="4656"/>
                    <a:pt x="6129" y="3916"/>
                    <a:pt x="5415" y="3354"/>
                  </a:cubicBezTo>
                  <a:lnTo>
                    <a:pt x="5415" y="3354"/>
                  </a:lnTo>
                  <a:cubicBezTo>
                    <a:pt x="7280" y="4130"/>
                    <a:pt x="8805" y="5504"/>
                    <a:pt x="10304" y="6860"/>
                  </a:cubicBezTo>
                  <a:cubicBezTo>
                    <a:pt x="10714" y="7235"/>
                    <a:pt x="11196" y="7600"/>
                    <a:pt x="11490" y="8073"/>
                  </a:cubicBezTo>
                  <a:cubicBezTo>
                    <a:pt x="10812" y="6717"/>
                    <a:pt x="9822" y="5522"/>
                    <a:pt x="8662" y="4540"/>
                  </a:cubicBezTo>
                  <a:cubicBezTo>
                    <a:pt x="7512" y="3559"/>
                    <a:pt x="6182" y="2792"/>
                    <a:pt x="4782" y="2212"/>
                  </a:cubicBezTo>
                  <a:lnTo>
                    <a:pt x="4782" y="2212"/>
                  </a:lnTo>
                  <a:cubicBezTo>
                    <a:pt x="6236" y="2631"/>
                    <a:pt x="7690" y="3095"/>
                    <a:pt x="8993" y="3880"/>
                  </a:cubicBezTo>
                  <a:cubicBezTo>
                    <a:pt x="10295" y="4665"/>
                    <a:pt x="11455" y="5754"/>
                    <a:pt x="12106" y="7119"/>
                  </a:cubicBezTo>
                  <a:cubicBezTo>
                    <a:pt x="11758" y="6075"/>
                    <a:pt x="11169" y="5236"/>
                    <a:pt x="10366" y="4469"/>
                  </a:cubicBezTo>
                  <a:cubicBezTo>
                    <a:pt x="9572" y="3711"/>
                    <a:pt x="8645" y="3095"/>
                    <a:pt x="7699" y="2533"/>
                  </a:cubicBezTo>
                  <a:lnTo>
                    <a:pt x="7699" y="2533"/>
                  </a:lnTo>
                  <a:cubicBezTo>
                    <a:pt x="8707" y="2738"/>
                    <a:pt x="9662" y="3274"/>
                    <a:pt x="10509" y="3845"/>
                  </a:cubicBezTo>
                  <a:cubicBezTo>
                    <a:pt x="11660" y="4612"/>
                    <a:pt x="12811" y="5522"/>
                    <a:pt x="13328" y="6797"/>
                  </a:cubicBezTo>
                  <a:cubicBezTo>
                    <a:pt x="12650" y="4871"/>
                    <a:pt x="11134" y="3292"/>
                    <a:pt x="9207" y="2605"/>
                  </a:cubicBezTo>
                  <a:lnTo>
                    <a:pt x="9207" y="2605"/>
                  </a:lnTo>
                  <a:cubicBezTo>
                    <a:pt x="11196" y="2854"/>
                    <a:pt x="12962" y="4210"/>
                    <a:pt x="13658" y="6093"/>
                  </a:cubicBezTo>
                  <a:cubicBezTo>
                    <a:pt x="13417" y="4924"/>
                    <a:pt x="12918" y="3880"/>
                    <a:pt x="12106" y="3006"/>
                  </a:cubicBezTo>
                  <a:cubicBezTo>
                    <a:pt x="11303" y="2132"/>
                    <a:pt x="10250" y="1490"/>
                    <a:pt x="9108" y="1151"/>
                  </a:cubicBezTo>
                  <a:cubicBezTo>
                    <a:pt x="9635" y="1040"/>
                    <a:pt x="10175" y="976"/>
                    <a:pt x="10712" y="976"/>
                  </a:cubicBezTo>
                  <a:cubicBezTo>
                    <a:pt x="11304" y="976"/>
                    <a:pt x="11893" y="1053"/>
                    <a:pt x="12463" y="1231"/>
                  </a:cubicBezTo>
                  <a:cubicBezTo>
                    <a:pt x="12061" y="972"/>
                    <a:pt x="11615" y="794"/>
                    <a:pt x="11169" y="651"/>
                  </a:cubicBezTo>
                  <a:cubicBezTo>
                    <a:pt x="9867" y="217"/>
                    <a:pt x="8497" y="0"/>
                    <a:pt x="7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7"/>
            <p:cNvSpPr/>
            <p:nvPr/>
          </p:nvSpPr>
          <p:spPr>
            <a:xfrm>
              <a:off x="6458874" y="50971"/>
              <a:ext cx="581811" cy="384991"/>
            </a:xfrm>
            <a:custGeom>
              <a:rect b="b" l="l" r="r" t="t"/>
              <a:pathLst>
                <a:path extrusionOk="0" h="3802" w="5746">
                  <a:moveTo>
                    <a:pt x="0" y="1"/>
                  </a:moveTo>
                  <a:lnTo>
                    <a:pt x="0" y="1"/>
                  </a:lnTo>
                  <a:cubicBezTo>
                    <a:pt x="500" y="197"/>
                    <a:pt x="999" y="402"/>
                    <a:pt x="1499" y="608"/>
                  </a:cubicBezTo>
                  <a:cubicBezTo>
                    <a:pt x="3345" y="875"/>
                    <a:pt x="4996" y="2097"/>
                    <a:pt x="5745" y="3801"/>
                  </a:cubicBezTo>
                  <a:cubicBezTo>
                    <a:pt x="5379" y="2722"/>
                    <a:pt x="4621" y="1785"/>
                    <a:pt x="3684" y="1134"/>
                  </a:cubicBezTo>
                  <a:cubicBezTo>
                    <a:pt x="2605" y="393"/>
                    <a:pt x="1303" y="28"/>
                    <a:pt x="0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7"/>
            <p:cNvSpPr/>
            <p:nvPr/>
          </p:nvSpPr>
          <p:spPr>
            <a:xfrm>
              <a:off x="6071268" y="44592"/>
              <a:ext cx="810445" cy="497895"/>
            </a:xfrm>
            <a:custGeom>
              <a:rect b="b" l="l" r="r" t="t"/>
              <a:pathLst>
                <a:path extrusionOk="0" h="4917" w="8004">
                  <a:moveTo>
                    <a:pt x="97" y="1"/>
                  </a:moveTo>
                  <a:cubicBezTo>
                    <a:pt x="65" y="1"/>
                    <a:pt x="33" y="1"/>
                    <a:pt x="1" y="1"/>
                  </a:cubicBezTo>
                  <a:cubicBezTo>
                    <a:pt x="313" y="82"/>
                    <a:pt x="617" y="180"/>
                    <a:pt x="911" y="296"/>
                  </a:cubicBezTo>
                  <a:cubicBezTo>
                    <a:pt x="2338" y="715"/>
                    <a:pt x="3757" y="1170"/>
                    <a:pt x="5024" y="1937"/>
                  </a:cubicBezTo>
                  <a:cubicBezTo>
                    <a:pt x="6246" y="2669"/>
                    <a:pt x="7334" y="3668"/>
                    <a:pt x="8003" y="4917"/>
                  </a:cubicBezTo>
                  <a:cubicBezTo>
                    <a:pt x="7798" y="4515"/>
                    <a:pt x="7566" y="4132"/>
                    <a:pt x="7289" y="3784"/>
                  </a:cubicBezTo>
                  <a:cubicBezTo>
                    <a:pt x="6736" y="3044"/>
                    <a:pt x="6041" y="2419"/>
                    <a:pt x="5300" y="1875"/>
                  </a:cubicBezTo>
                  <a:cubicBezTo>
                    <a:pt x="3783" y="770"/>
                    <a:pt x="1972" y="1"/>
                    <a:pt x="97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7"/>
            <p:cNvSpPr/>
            <p:nvPr/>
          </p:nvSpPr>
          <p:spPr>
            <a:xfrm>
              <a:off x="6378477" y="71830"/>
              <a:ext cx="595379" cy="382155"/>
            </a:xfrm>
            <a:custGeom>
              <a:rect b="b" l="l" r="r" t="t"/>
              <a:pathLst>
                <a:path extrusionOk="0" h="3774" w="5880">
                  <a:moveTo>
                    <a:pt x="0" y="0"/>
                  </a:moveTo>
                  <a:lnTo>
                    <a:pt x="0" y="0"/>
                  </a:lnTo>
                  <a:cubicBezTo>
                    <a:pt x="295" y="89"/>
                    <a:pt x="571" y="214"/>
                    <a:pt x="830" y="357"/>
                  </a:cubicBezTo>
                  <a:cubicBezTo>
                    <a:pt x="1793" y="580"/>
                    <a:pt x="2694" y="1080"/>
                    <a:pt x="3506" y="1633"/>
                  </a:cubicBezTo>
                  <a:cubicBezTo>
                    <a:pt x="4398" y="2221"/>
                    <a:pt x="5281" y="2899"/>
                    <a:pt x="5879" y="3774"/>
                  </a:cubicBezTo>
                  <a:cubicBezTo>
                    <a:pt x="5290" y="2783"/>
                    <a:pt x="4416" y="1972"/>
                    <a:pt x="3453" y="1329"/>
                  </a:cubicBezTo>
                  <a:cubicBezTo>
                    <a:pt x="2418" y="633"/>
                    <a:pt x="1249" y="107"/>
                    <a:pt x="0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7"/>
            <p:cNvSpPr/>
            <p:nvPr/>
          </p:nvSpPr>
          <p:spPr>
            <a:xfrm>
              <a:off x="6196015" y="-108610"/>
              <a:ext cx="723568" cy="77565"/>
            </a:xfrm>
            <a:custGeom>
              <a:rect b="b" l="l" r="r" t="t"/>
              <a:pathLst>
                <a:path extrusionOk="0" h="766" w="7146">
                  <a:moveTo>
                    <a:pt x="3414" y="0"/>
                  </a:moveTo>
                  <a:cubicBezTo>
                    <a:pt x="2265" y="0"/>
                    <a:pt x="1118" y="179"/>
                    <a:pt x="0" y="453"/>
                  </a:cubicBezTo>
                  <a:cubicBezTo>
                    <a:pt x="350" y="445"/>
                    <a:pt x="702" y="438"/>
                    <a:pt x="1054" y="438"/>
                  </a:cubicBezTo>
                  <a:cubicBezTo>
                    <a:pt x="1528" y="438"/>
                    <a:pt x="2004" y="451"/>
                    <a:pt x="2480" y="497"/>
                  </a:cubicBezTo>
                  <a:cubicBezTo>
                    <a:pt x="2882" y="542"/>
                    <a:pt x="3283" y="605"/>
                    <a:pt x="3684" y="667"/>
                  </a:cubicBezTo>
                  <a:cubicBezTo>
                    <a:pt x="3783" y="685"/>
                    <a:pt x="3872" y="694"/>
                    <a:pt x="3970" y="712"/>
                  </a:cubicBezTo>
                  <a:cubicBezTo>
                    <a:pt x="4482" y="607"/>
                    <a:pt x="5003" y="548"/>
                    <a:pt x="5522" y="548"/>
                  </a:cubicBezTo>
                  <a:cubicBezTo>
                    <a:pt x="6070" y="548"/>
                    <a:pt x="6615" y="614"/>
                    <a:pt x="7146" y="765"/>
                  </a:cubicBezTo>
                  <a:cubicBezTo>
                    <a:pt x="6102" y="274"/>
                    <a:pt x="4942" y="43"/>
                    <a:pt x="3792" y="7"/>
                  </a:cubicBezTo>
                  <a:cubicBezTo>
                    <a:pt x="3666" y="2"/>
                    <a:pt x="3540" y="0"/>
                    <a:pt x="3414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27"/>
            <p:cNvSpPr/>
            <p:nvPr/>
          </p:nvSpPr>
          <p:spPr>
            <a:xfrm>
              <a:off x="6102961" y="107877"/>
              <a:ext cx="729947" cy="557538"/>
            </a:xfrm>
            <a:custGeom>
              <a:rect b="b" l="l" r="r" t="t"/>
              <a:pathLst>
                <a:path extrusionOk="0" h="5506" w="7209">
                  <a:moveTo>
                    <a:pt x="0" y="1"/>
                  </a:moveTo>
                  <a:cubicBezTo>
                    <a:pt x="446" y="251"/>
                    <a:pt x="866" y="527"/>
                    <a:pt x="1267" y="840"/>
                  </a:cubicBezTo>
                  <a:cubicBezTo>
                    <a:pt x="3069" y="1625"/>
                    <a:pt x="4559" y="2972"/>
                    <a:pt x="6022" y="4292"/>
                  </a:cubicBezTo>
                  <a:cubicBezTo>
                    <a:pt x="6432" y="4667"/>
                    <a:pt x="6914" y="5032"/>
                    <a:pt x="7208" y="5505"/>
                  </a:cubicBezTo>
                  <a:cubicBezTo>
                    <a:pt x="7191" y="5470"/>
                    <a:pt x="7182" y="5443"/>
                    <a:pt x="7164" y="5416"/>
                  </a:cubicBezTo>
                  <a:cubicBezTo>
                    <a:pt x="6816" y="4783"/>
                    <a:pt x="6307" y="4238"/>
                    <a:pt x="5799" y="3721"/>
                  </a:cubicBezTo>
                  <a:cubicBezTo>
                    <a:pt x="4675" y="2588"/>
                    <a:pt x="3462" y="1518"/>
                    <a:pt x="2043" y="786"/>
                  </a:cubicBezTo>
                  <a:cubicBezTo>
                    <a:pt x="1401" y="447"/>
                    <a:pt x="714" y="188"/>
                    <a:pt x="0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27"/>
            <p:cNvSpPr/>
            <p:nvPr/>
          </p:nvSpPr>
          <p:spPr>
            <a:xfrm>
              <a:off x="5669385" y="180883"/>
              <a:ext cx="841935" cy="550449"/>
            </a:xfrm>
            <a:custGeom>
              <a:rect b="b" l="l" r="r" t="t"/>
              <a:pathLst>
                <a:path extrusionOk="0" h="5436" w="8315">
                  <a:moveTo>
                    <a:pt x="3287" y="0"/>
                  </a:moveTo>
                  <a:cubicBezTo>
                    <a:pt x="3152" y="0"/>
                    <a:pt x="3017" y="7"/>
                    <a:pt x="2882" y="20"/>
                  </a:cubicBezTo>
                  <a:cubicBezTo>
                    <a:pt x="1891" y="136"/>
                    <a:pt x="946" y="663"/>
                    <a:pt x="312" y="1439"/>
                  </a:cubicBezTo>
                  <a:cubicBezTo>
                    <a:pt x="205" y="1831"/>
                    <a:pt x="107" y="2233"/>
                    <a:pt x="0" y="2625"/>
                  </a:cubicBezTo>
                  <a:cubicBezTo>
                    <a:pt x="642" y="2081"/>
                    <a:pt x="1329" y="1573"/>
                    <a:pt x="2079" y="1207"/>
                  </a:cubicBezTo>
                  <a:cubicBezTo>
                    <a:pt x="2695" y="903"/>
                    <a:pt x="3393" y="569"/>
                    <a:pt x="4068" y="569"/>
                  </a:cubicBezTo>
                  <a:cubicBezTo>
                    <a:pt x="4224" y="569"/>
                    <a:pt x="4379" y="587"/>
                    <a:pt x="4532" y="627"/>
                  </a:cubicBezTo>
                  <a:cubicBezTo>
                    <a:pt x="5094" y="788"/>
                    <a:pt x="5540" y="1234"/>
                    <a:pt x="5924" y="1680"/>
                  </a:cubicBezTo>
                  <a:cubicBezTo>
                    <a:pt x="6896" y="2813"/>
                    <a:pt x="7690" y="4079"/>
                    <a:pt x="8306" y="5435"/>
                  </a:cubicBezTo>
                  <a:cubicBezTo>
                    <a:pt x="8315" y="5382"/>
                    <a:pt x="8315" y="5328"/>
                    <a:pt x="8315" y="5275"/>
                  </a:cubicBezTo>
                  <a:cubicBezTo>
                    <a:pt x="7922" y="4195"/>
                    <a:pt x="7396" y="3161"/>
                    <a:pt x="6735" y="2215"/>
                  </a:cubicBezTo>
                  <a:cubicBezTo>
                    <a:pt x="6102" y="1314"/>
                    <a:pt x="5308" y="458"/>
                    <a:pt x="4255" y="136"/>
                  </a:cubicBezTo>
                  <a:cubicBezTo>
                    <a:pt x="3939" y="42"/>
                    <a:pt x="3614" y="0"/>
                    <a:pt x="3287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9" name="Google Shape;3379;p27"/>
          <p:cNvGrpSpPr/>
          <p:nvPr/>
        </p:nvGrpSpPr>
        <p:grpSpPr>
          <a:xfrm rot="-3966003">
            <a:off x="1167662" y="4446014"/>
            <a:ext cx="1643007" cy="1610336"/>
            <a:chOff x="4785930" y="1655991"/>
            <a:chExt cx="579077" cy="567562"/>
          </a:xfrm>
        </p:grpSpPr>
        <p:sp>
          <p:nvSpPr>
            <p:cNvPr id="3380" name="Google Shape;3380;p27"/>
            <p:cNvSpPr/>
            <p:nvPr/>
          </p:nvSpPr>
          <p:spPr>
            <a:xfrm>
              <a:off x="4785930" y="1655991"/>
              <a:ext cx="579077" cy="567562"/>
            </a:xfrm>
            <a:custGeom>
              <a:rect b="b" l="l" r="r" t="t"/>
              <a:pathLst>
                <a:path extrusionOk="0" h="5605" w="5719">
                  <a:moveTo>
                    <a:pt x="938" y="0"/>
                  </a:moveTo>
                  <a:cubicBezTo>
                    <a:pt x="910" y="0"/>
                    <a:pt x="883" y="1"/>
                    <a:pt x="857" y="3"/>
                  </a:cubicBezTo>
                  <a:cubicBezTo>
                    <a:pt x="536" y="29"/>
                    <a:pt x="214" y="119"/>
                    <a:pt x="0" y="359"/>
                  </a:cubicBezTo>
                  <a:cubicBezTo>
                    <a:pt x="102" y="277"/>
                    <a:pt x="227" y="241"/>
                    <a:pt x="356" y="241"/>
                  </a:cubicBezTo>
                  <a:cubicBezTo>
                    <a:pt x="579" y="241"/>
                    <a:pt x="815" y="348"/>
                    <a:pt x="973" y="511"/>
                  </a:cubicBezTo>
                  <a:cubicBezTo>
                    <a:pt x="1223" y="770"/>
                    <a:pt x="1347" y="1135"/>
                    <a:pt x="1490" y="1466"/>
                  </a:cubicBezTo>
                  <a:cubicBezTo>
                    <a:pt x="2079" y="2866"/>
                    <a:pt x="3185" y="3981"/>
                    <a:pt x="4318" y="4989"/>
                  </a:cubicBezTo>
                  <a:cubicBezTo>
                    <a:pt x="4541" y="5186"/>
                    <a:pt x="4764" y="5382"/>
                    <a:pt x="4943" y="5605"/>
                  </a:cubicBezTo>
                  <a:cubicBezTo>
                    <a:pt x="5201" y="4731"/>
                    <a:pt x="5433" y="3856"/>
                    <a:pt x="5603" y="2955"/>
                  </a:cubicBezTo>
                  <a:cubicBezTo>
                    <a:pt x="5665" y="2634"/>
                    <a:pt x="5719" y="2304"/>
                    <a:pt x="5638" y="1983"/>
                  </a:cubicBezTo>
                  <a:cubicBezTo>
                    <a:pt x="5576" y="1733"/>
                    <a:pt x="5433" y="1519"/>
                    <a:pt x="5273" y="1314"/>
                  </a:cubicBezTo>
                  <a:cubicBezTo>
                    <a:pt x="4871" y="797"/>
                    <a:pt x="4336" y="359"/>
                    <a:pt x="3711" y="145"/>
                  </a:cubicBezTo>
                  <a:cubicBezTo>
                    <a:pt x="3446" y="54"/>
                    <a:pt x="3165" y="7"/>
                    <a:pt x="2886" y="7"/>
                  </a:cubicBezTo>
                  <a:cubicBezTo>
                    <a:pt x="2507" y="7"/>
                    <a:pt x="2131" y="94"/>
                    <a:pt x="1802" y="279"/>
                  </a:cubicBezTo>
                  <a:cubicBezTo>
                    <a:pt x="1573" y="91"/>
                    <a:pt x="1239" y="0"/>
                    <a:pt x="9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7"/>
            <p:cNvSpPr/>
            <p:nvPr/>
          </p:nvSpPr>
          <p:spPr>
            <a:xfrm>
              <a:off x="4785930" y="1655991"/>
              <a:ext cx="502326" cy="567562"/>
            </a:xfrm>
            <a:custGeom>
              <a:rect b="b" l="l" r="r" t="t"/>
              <a:pathLst>
                <a:path extrusionOk="0" h="5605" w="4961">
                  <a:moveTo>
                    <a:pt x="938" y="0"/>
                  </a:moveTo>
                  <a:cubicBezTo>
                    <a:pt x="910" y="0"/>
                    <a:pt x="883" y="1"/>
                    <a:pt x="857" y="3"/>
                  </a:cubicBezTo>
                  <a:cubicBezTo>
                    <a:pt x="536" y="29"/>
                    <a:pt x="214" y="119"/>
                    <a:pt x="0" y="359"/>
                  </a:cubicBezTo>
                  <a:cubicBezTo>
                    <a:pt x="102" y="277"/>
                    <a:pt x="227" y="241"/>
                    <a:pt x="356" y="241"/>
                  </a:cubicBezTo>
                  <a:cubicBezTo>
                    <a:pt x="579" y="241"/>
                    <a:pt x="815" y="348"/>
                    <a:pt x="973" y="511"/>
                  </a:cubicBezTo>
                  <a:cubicBezTo>
                    <a:pt x="1223" y="770"/>
                    <a:pt x="1347" y="1135"/>
                    <a:pt x="1490" y="1466"/>
                  </a:cubicBezTo>
                  <a:cubicBezTo>
                    <a:pt x="2079" y="2866"/>
                    <a:pt x="3185" y="3981"/>
                    <a:pt x="4318" y="4989"/>
                  </a:cubicBezTo>
                  <a:cubicBezTo>
                    <a:pt x="4541" y="5186"/>
                    <a:pt x="4764" y="5382"/>
                    <a:pt x="4943" y="5605"/>
                  </a:cubicBezTo>
                  <a:cubicBezTo>
                    <a:pt x="4952" y="5596"/>
                    <a:pt x="4952" y="5587"/>
                    <a:pt x="4960" y="5569"/>
                  </a:cubicBezTo>
                  <a:cubicBezTo>
                    <a:pt x="4916" y="5489"/>
                    <a:pt x="4880" y="5400"/>
                    <a:pt x="4844" y="5319"/>
                  </a:cubicBezTo>
                  <a:cubicBezTo>
                    <a:pt x="4532" y="4561"/>
                    <a:pt x="4220" y="3803"/>
                    <a:pt x="4095" y="3000"/>
                  </a:cubicBezTo>
                  <a:cubicBezTo>
                    <a:pt x="4059" y="2777"/>
                    <a:pt x="4033" y="2554"/>
                    <a:pt x="3970" y="2340"/>
                  </a:cubicBezTo>
                  <a:cubicBezTo>
                    <a:pt x="3863" y="1965"/>
                    <a:pt x="3631" y="1644"/>
                    <a:pt x="3399" y="1341"/>
                  </a:cubicBezTo>
                  <a:cubicBezTo>
                    <a:pt x="3212" y="1109"/>
                    <a:pt x="3025" y="886"/>
                    <a:pt x="2810" y="689"/>
                  </a:cubicBezTo>
                  <a:cubicBezTo>
                    <a:pt x="2570" y="475"/>
                    <a:pt x="2293" y="306"/>
                    <a:pt x="2008" y="181"/>
                  </a:cubicBezTo>
                  <a:cubicBezTo>
                    <a:pt x="1936" y="208"/>
                    <a:pt x="1865" y="243"/>
                    <a:pt x="1802" y="279"/>
                  </a:cubicBezTo>
                  <a:cubicBezTo>
                    <a:pt x="1573" y="91"/>
                    <a:pt x="1239" y="0"/>
                    <a:pt x="938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7"/>
            <p:cNvSpPr/>
            <p:nvPr/>
          </p:nvSpPr>
          <p:spPr>
            <a:xfrm>
              <a:off x="4938522" y="1668648"/>
              <a:ext cx="393983" cy="515211"/>
            </a:xfrm>
            <a:custGeom>
              <a:rect b="b" l="l" r="r" t="t"/>
              <a:pathLst>
                <a:path extrusionOk="0" h="5088" w="3891">
                  <a:moveTo>
                    <a:pt x="1693" y="1"/>
                  </a:moveTo>
                  <a:cubicBezTo>
                    <a:pt x="1228" y="1"/>
                    <a:pt x="603" y="196"/>
                    <a:pt x="492" y="225"/>
                  </a:cubicBezTo>
                  <a:cubicBezTo>
                    <a:pt x="482" y="228"/>
                    <a:pt x="473" y="229"/>
                    <a:pt x="463" y="229"/>
                  </a:cubicBezTo>
                  <a:cubicBezTo>
                    <a:pt x="392" y="229"/>
                    <a:pt x="322" y="174"/>
                    <a:pt x="251" y="127"/>
                  </a:cubicBezTo>
                  <a:cubicBezTo>
                    <a:pt x="215" y="105"/>
                    <a:pt x="168" y="89"/>
                    <a:pt x="125" y="89"/>
                  </a:cubicBezTo>
                  <a:cubicBezTo>
                    <a:pt x="81" y="89"/>
                    <a:pt x="41" y="105"/>
                    <a:pt x="19" y="145"/>
                  </a:cubicBezTo>
                  <a:cubicBezTo>
                    <a:pt x="1" y="172"/>
                    <a:pt x="1" y="208"/>
                    <a:pt x="1" y="243"/>
                  </a:cubicBezTo>
                  <a:lnTo>
                    <a:pt x="46" y="1002"/>
                  </a:lnTo>
                  <a:cubicBezTo>
                    <a:pt x="108" y="761"/>
                    <a:pt x="162" y="520"/>
                    <a:pt x="188" y="279"/>
                  </a:cubicBezTo>
                  <a:cubicBezTo>
                    <a:pt x="313" y="413"/>
                    <a:pt x="313" y="618"/>
                    <a:pt x="304" y="796"/>
                  </a:cubicBezTo>
                  <a:cubicBezTo>
                    <a:pt x="295" y="1064"/>
                    <a:pt x="286" y="1323"/>
                    <a:pt x="278" y="1590"/>
                  </a:cubicBezTo>
                  <a:lnTo>
                    <a:pt x="759" y="511"/>
                  </a:lnTo>
                  <a:lnTo>
                    <a:pt x="759" y="511"/>
                  </a:lnTo>
                  <a:cubicBezTo>
                    <a:pt x="679" y="975"/>
                    <a:pt x="590" y="1430"/>
                    <a:pt x="581" y="1903"/>
                  </a:cubicBezTo>
                  <a:lnTo>
                    <a:pt x="982" y="841"/>
                  </a:lnTo>
                  <a:lnTo>
                    <a:pt x="982" y="841"/>
                  </a:lnTo>
                  <a:cubicBezTo>
                    <a:pt x="911" y="1341"/>
                    <a:pt x="884" y="1840"/>
                    <a:pt x="920" y="2349"/>
                  </a:cubicBezTo>
                  <a:cubicBezTo>
                    <a:pt x="956" y="1903"/>
                    <a:pt x="1009" y="1448"/>
                    <a:pt x="1232" y="1064"/>
                  </a:cubicBezTo>
                  <a:lnTo>
                    <a:pt x="1232" y="1064"/>
                  </a:lnTo>
                  <a:cubicBezTo>
                    <a:pt x="1125" y="1555"/>
                    <a:pt x="1089" y="2054"/>
                    <a:pt x="1116" y="2554"/>
                  </a:cubicBezTo>
                  <a:cubicBezTo>
                    <a:pt x="1161" y="2090"/>
                    <a:pt x="1321" y="1635"/>
                    <a:pt x="1589" y="1251"/>
                  </a:cubicBezTo>
                  <a:lnTo>
                    <a:pt x="1589" y="1251"/>
                  </a:lnTo>
                  <a:cubicBezTo>
                    <a:pt x="1446" y="1715"/>
                    <a:pt x="1348" y="2188"/>
                    <a:pt x="1303" y="2679"/>
                  </a:cubicBezTo>
                  <a:cubicBezTo>
                    <a:pt x="1402" y="2251"/>
                    <a:pt x="1607" y="1858"/>
                    <a:pt x="1883" y="1519"/>
                  </a:cubicBezTo>
                  <a:lnTo>
                    <a:pt x="1883" y="1519"/>
                  </a:lnTo>
                  <a:cubicBezTo>
                    <a:pt x="1678" y="1929"/>
                    <a:pt x="1535" y="2366"/>
                    <a:pt x="1455" y="2813"/>
                  </a:cubicBezTo>
                  <a:cubicBezTo>
                    <a:pt x="1616" y="2465"/>
                    <a:pt x="1857" y="2135"/>
                    <a:pt x="2142" y="1867"/>
                  </a:cubicBezTo>
                  <a:lnTo>
                    <a:pt x="2142" y="1867"/>
                  </a:lnTo>
                  <a:cubicBezTo>
                    <a:pt x="1937" y="2259"/>
                    <a:pt x="1785" y="2679"/>
                    <a:pt x="1696" y="3107"/>
                  </a:cubicBezTo>
                  <a:cubicBezTo>
                    <a:pt x="1848" y="2804"/>
                    <a:pt x="2035" y="2581"/>
                    <a:pt x="2249" y="2322"/>
                  </a:cubicBezTo>
                  <a:lnTo>
                    <a:pt x="2249" y="2322"/>
                  </a:lnTo>
                  <a:cubicBezTo>
                    <a:pt x="2133" y="2786"/>
                    <a:pt x="2062" y="3259"/>
                    <a:pt x="2026" y="3731"/>
                  </a:cubicBezTo>
                  <a:cubicBezTo>
                    <a:pt x="2106" y="3366"/>
                    <a:pt x="2231" y="3009"/>
                    <a:pt x="2383" y="2670"/>
                  </a:cubicBezTo>
                  <a:lnTo>
                    <a:pt x="2383" y="2670"/>
                  </a:lnTo>
                  <a:cubicBezTo>
                    <a:pt x="2374" y="2875"/>
                    <a:pt x="2356" y="3080"/>
                    <a:pt x="2356" y="3294"/>
                  </a:cubicBezTo>
                  <a:cubicBezTo>
                    <a:pt x="2347" y="3598"/>
                    <a:pt x="2347" y="3910"/>
                    <a:pt x="2463" y="4186"/>
                  </a:cubicBezTo>
                  <a:cubicBezTo>
                    <a:pt x="2499" y="3972"/>
                    <a:pt x="2535" y="3749"/>
                    <a:pt x="2570" y="3535"/>
                  </a:cubicBezTo>
                  <a:cubicBezTo>
                    <a:pt x="2615" y="3883"/>
                    <a:pt x="2722" y="4231"/>
                    <a:pt x="2865" y="4552"/>
                  </a:cubicBezTo>
                  <a:cubicBezTo>
                    <a:pt x="2874" y="4409"/>
                    <a:pt x="2882" y="4311"/>
                    <a:pt x="2891" y="4169"/>
                  </a:cubicBezTo>
                  <a:cubicBezTo>
                    <a:pt x="3043" y="4490"/>
                    <a:pt x="3221" y="4793"/>
                    <a:pt x="3409" y="5087"/>
                  </a:cubicBezTo>
                  <a:cubicBezTo>
                    <a:pt x="3177" y="4579"/>
                    <a:pt x="2990" y="4044"/>
                    <a:pt x="2856" y="3499"/>
                  </a:cubicBezTo>
                  <a:lnTo>
                    <a:pt x="2856" y="3499"/>
                  </a:lnTo>
                  <a:cubicBezTo>
                    <a:pt x="3061" y="3928"/>
                    <a:pt x="3266" y="4356"/>
                    <a:pt x="3480" y="4784"/>
                  </a:cubicBezTo>
                  <a:cubicBezTo>
                    <a:pt x="3257" y="4169"/>
                    <a:pt x="3106" y="3526"/>
                    <a:pt x="2954" y="2893"/>
                  </a:cubicBezTo>
                  <a:lnTo>
                    <a:pt x="2954" y="2893"/>
                  </a:lnTo>
                  <a:cubicBezTo>
                    <a:pt x="3141" y="3160"/>
                    <a:pt x="3337" y="3419"/>
                    <a:pt x="3525" y="3687"/>
                  </a:cubicBezTo>
                  <a:cubicBezTo>
                    <a:pt x="3213" y="3143"/>
                    <a:pt x="2954" y="2581"/>
                    <a:pt x="2749" y="1992"/>
                  </a:cubicBezTo>
                  <a:lnTo>
                    <a:pt x="2749" y="1992"/>
                  </a:lnTo>
                  <a:cubicBezTo>
                    <a:pt x="3052" y="2402"/>
                    <a:pt x="3391" y="2786"/>
                    <a:pt x="3748" y="3143"/>
                  </a:cubicBezTo>
                  <a:cubicBezTo>
                    <a:pt x="3400" y="2625"/>
                    <a:pt x="3088" y="2081"/>
                    <a:pt x="2802" y="1519"/>
                  </a:cubicBezTo>
                  <a:lnTo>
                    <a:pt x="2802" y="1519"/>
                  </a:lnTo>
                  <a:cubicBezTo>
                    <a:pt x="3177" y="1831"/>
                    <a:pt x="3560" y="2143"/>
                    <a:pt x="3891" y="2509"/>
                  </a:cubicBezTo>
                  <a:cubicBezTo>
                    <a:pt x="3596" y="1733"/>
                    <a:pt x="2972" y="1100"/>
                    <a:pt x="2213" y="787"/>
                  </a:cubicBezTo>
                  <a:lnTo>
                    <a:pt x="2213" y="787"/>
                  </a:lnTo>
                  <a:cubicBezTo>
                    <a:pt x="2802" y="1002"/>
                    <a:pt x="3346" y="1332"/>
                    <a:pt x="3801" y="1769"/>
                  </a:cubicBezTo>
                  <a:cubicBezTo>
                    <a:pt x="3266" y="912"/>
                    <a:pt x="2329" y="324"/>
                    <a:pt x="1330" y="217"/>
                  </a:cubicBezTo>
                  <a:cubicBezTo>
                    <a:pt x="1358" y="216"/>
                    <a:pt x="1385" y="215"/>
                    <a:pt x="1413" y="215"/>
                  </a:cubicBezTo>
                  <a:cubicBezTo>
                    <a:pt x="2019" y="215"/>
                    <a:pt x="2629" y="402"/>
                    <a:pt x="3132" y="752"/>
                  </a:cubicBezTo>
                  <a:cubicBezTo>
                    <a:pt x="2847" y="386"/>
                    <a:pt x="2410" y="154"/>
                    <a:pt x="1955" y="29"/>
                  </a:cubicBezTo>
                  <a:cubicBezTo>
                    <a:pt x="1878" y="9"/>
                    <a:pt x="1789" y="1"/>
                    <a:pt x="1693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27"/>
            <p:cNvSpPr/>
            <p:nvPr/>
          </p:nvSpPr>
          <p:spPr>
            <a:xfrm>
              <a:off x="4972038" y="1668850"/>
              <a:ext cx="293639" cy="491516"/>
            </a:xfrm>
            <a:custGeom>
              <a:rect b="b" l="l" r="r" t="t"/>
              <a:pathLst>
                <a:path extrusionOk="0" h="4854" w="2900">
                  <a:moveTo>
                    <a:pt x="303" y="0"/>
                  </a:moveTo>
                  <a:cubicBezTo>
                    <a:pt x="205" y="36"/>
                    <a:pt x="98" y="81"/>
                    <a:pt x="0" y="134"/>
                  </a:cubicBezTo>
                  <a:cubicBezTo>
                    <a:pt x="651" y="357"/>
                    <a:pt x="1320" y="857"/>
                    <a:pt x="1677" y="1419"/>
                  </a:cubicBezTo>
                  <a:cubicBezTo>
                    <a:pt x="2328" y="2454"/>
                    <a:pt x="2275" y="3801"/>
                    <a:pt x="2899" y="4853"/>
                  </a:cubicBezTo>
                  <a:cubicBezTo>
                    <a:pt x="2462" y="3944"/>
                    <a:pt x="2551" y="2802"/>
                    <a:pt x="2150" y="1874"/>
                  </a:cubicBezTo>
                  <a:cubicBezTo>
                    <a:pt x="1793" y="1062"/>
                    <a:pt x="1088" y="464"/>
                    <a:pt x="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4" name="Google Shape;3384;p27"/>
          <p:cNvGrpSpPr/>
          <p:nvPr/>
        </p:nvGrpSpPr>
        <p:grpSpPr>
          <a:xfrm>
            <a:off x="3794368" y="3101411"/>
            <a:ext cx="1555234" cy="2570461"/>
            <a:chOff x="5112240" y="1021249"/>
            <a:chExt cx="608893" cy="1006327"/>
          </a:xfrm>
        </p:grpSpPr>
        <p:sp>
          <p:nvSpPr>
            <p:cNvPr id="3385" name="Google Shape;3385;p27"/>
            <p:cNvSpPr/>
            <p:nvPr/>
          </p:nvSpPr>
          <p:spPr>
            <a:xfrm>
              <a:off x="5344236" y="1612257"/>
              <a:ext cx="201032" cy="415319"/>
            </a:xfrm>
            <a:custGeom>
              <a:rect b="b" l="l" r="r" t="t"/>
              <a:pathLst>
                <a:path extrusionOk="0" h="2508" w="1214">
                  <a:moveTo>
                    <a:pt x="1214" y="1"/>
                  </a:moveTo>
                  <a:lnTo>
                    <a:pt x="1214" y="1"/>
                  </a:lnTo>
                  <a:cubicBezTo>
                    <a:pt x="1107" y="117"/>
                    <a:pt x="1017" y="259"/>
                    <a:pt x="884" y="331"/>
                  </a:cubicBezTo>
                  <a:cubicBezTo>
                    <a:pt x="857" y="344"/>
                    <a:pt x="829" y="349"/>
                    <a:pt x="800" y="349"/>
                  </a:cubicBezTo>
                  <a:cubicBezTo>
                    <a:pt x="753" y="349"/>
                    <a:pt x="705" y="336"/>
                    <a:pt x="661" y="331"/>
                  </a:cubicBezTo>
                  <a:cubicBezTo>
                    <a:pt x="650" y="330"/>
                    <a:pt x="640" y="329"/>
                    <a:pt x="630" y="329"/>
                  </a:cubicBezTo>
                  <a:cubicBezTo>
                    <a:pt x="542" y="329"/>
                    <a:pt x="455" y="363"/>
                    <a:pt x="375" y="411"/>
                  </a:cubicBezTo>
                  <a:cubicBezTo>
                    <a:pt x="295" y="465"/>
                    <a:pt x="223" y="536"/>
                    <a:pt x="170" y="616"/>
                  </a:cubicBezTo>
                  <a:cubicBezTo>
                    <a:pt x="134" y="670"/>
                    <a:pt x="99" y="732"/>
                    <a:pt x="90" y="795"/>
                  </a:cubicBezTo>
                  <a:cubicBezTo>
                    <a:pt x="72" y="866"/>
                    <a:pt x="81" y="946"/>
                    <a:pt x="81" y="1027"/>
                  </a:cubicBezTo>
                  <a:cubicBezTo>
                    <a:pt x="81" y="1214"/>
                    <a:pt x="0" y="1410"/>
                    <a:pt x="45" y="1589"/>
                  </a:cubicBezTo>
                  <a:cubicBezTo>
                    <a:pt x="54" y="1633"/>
                    <a:pt x="72" y="1678"/>
                    <a:pt x="99" y="1714"/>
                  </a:cubicBezTo>
                  <a:cubicBezTo>
                    <a:pt x="134" y="1749"/>
                    <a:pt x="179" y="1776"/>
                    <a:pt x="223" y="1785"/>
                  </a:cubicBezTo>
                  <a:cubicBezTo>
                    <a:pt x="188" y="1910"/>
                    <a:pt x="206" y="2044"/>
                    <a:pt x="277" y="2151"/>
                  </a:cubicBezTo>
                  <a:cubicBezTo>
                    <a:pt x="295" y="2186"/>
                    <a:pt x="322" y="2213"/>
                    <a:pt x="357" y="2213"/>
                  </a:cubicBezTo>
                  <a:cubicBezTo>
                    <a:pt x="384" y="2213"/>
                    <a:pt x="411" y="2195"/>
                    <a:pt x="429" y="2177"/>
                  </a:cubicBezTo>
                  <a:cubicBezTo>
                    <a:pt x="429" y="2249"/>
                    <a:pt x="438" y="2320"/>
                    <a:pt x="464" y="2383"/>
                  </a:cubicBezTo>
                  <a:cubicBezTo>
                    <a:pt x="473" y="2418"/>
                    <a:pt x="491" y="2445"/>
                    <a:pt x="518" y="2472"/>
                  </a:cubicBezTo>
                  <a:cubicBezTo>
                    <a:pt x="536" y="2490"/>
                    <a:pt x="571" y="2507"/>
                    <a:pt x="598" y="2507"/>
                  </a:cubicBezTo>
                  <a:cubicBezTo>
                    <a:pt x="652" y="2507"/>
                    <a:pt x="687" y="2472"/>
                    <a:pt x="714" y="2436"/>
                  </a:cubicBezTo>
                  <a:cubicBezTo>
                    <a:pt x="732" y="2392"/>
                    <a:pt x="741" y="2347"/>
                    <a:pt x="750" y="2293"/>
                  </a:cubicBezTo>
                  <a:cubicBezTo>
                    <a:pt x="750" y="2267"/>
                    <a:pt x="759" y="2240"/>
                    <a:pt x="759" y="2204"/>
                  </a:cubicBezTo>
                  <a:cubicBezTo>
                    <a:pt x="857" y="2204"/>
                    <a:pt x="946" y="2142"/>
                    <a:pt x="982" y="2061"/>
                  </a:cubicBezTo>
                  <a:cubicBezTo>
                    <a:pt x="1000" y="2017"/>
                    <a:pt x="1009" y="1981"/>
                    <a:pt x="1017" y="1937"/>
                  </a:cubicBezTo>
                  <a:cubicBezTo>
                    <a:pt x="1071" y="1937"/>
                    <a:pt x="1116" y="1883"/>
                    <a:pt x="1133" y="1829"/>
                  </a:cubicBezTo>
                  <a:cubicBezTo>
                    <a:pt x="1151" y="1785"/>
                    <a:pt x="1151" y="1722"/>
                    <a:pt x="1142" y="1669"/>
                  </a:cubicBezTo>
                  <a:cubicBezTo>
                    <a:pt x="1116" y="1410"/>
                    <a:pt x="1071" y="1143"/>
                    <a:pt x="1017" y="893"/>
                  </a:cubicBezTo>
                  <a:cubicBezTo>
                    <a:pt x="1107" y="598"/>
                    <a:pt x="1178" y="304"/>
                    <a:pt x="1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27"/>
            <p:cNvSpPr/>
            <p:nvPr/>
          </p:nvSpPr>
          <p:spPr>
            <a:xfrm>
              <a:off x="5415110" y="1767420"/>
              <a:ext cx="20865" cy="258663"/>
            </a:xfrm>
            <a:custGeom>
              <a:rect b="b" l="l" r="r" t="t"/>
              <a:pathLst>
                <a:path extrusionOk="0" h="1562" w="126">
                  <a:moveTo>
                    <a:pt x="63" y="0"/>
                  </a:moveTo>
                  <a:lnTo>
                    <a:pt x="63" y="0"/>
                  </a:lnTo>
                  <a:cubicBezTo>
                    <a:pt x="19" y="295"/>
                    <a:pt x="1" y="580"/>
                    <a:pt x="10" y="875"/>
                  </a:cubicBezTo>
                  <a:cubicBezTo>
                    <a:pt x="10" y="1000"/>
                    <a:pt x="19" y="1124"/>
                    <a:pt x="1" y="1240"/>
                  </a:cubicBezTo>
                  <a:cubicBezTo>
                    <a:pt x="1" y="1312"/>
                    <a:pt x="10" y="1383"/>
                    <a:pt x="36" y="1446"/>
                  </a:cubicBezTo>
                  <a:cubicBezTo>
                    <a:pt x="45" y="1481"/>
                    <a:pt x="63" y="1508"/>
                    <a:pt x="90" y="1535"/>
                  </a:cubicBezTo>
                  <a:cubicBezTo>
                    <a:pt x="99" y="1544"/>
                    <a:pt x="108" y="1553"/>
                    <a:pt x="126" y="1562"/>
                  </a:cubicBezTo>
                  <a:cubicBezTo>
                    <a:pt x="117" y="1544"/>
                    <a:pt x="108" y="1526"/>
                    <a:pt x="108" y="1508"/>
                  </a:cubicBezTo>
                  <a:cubicBezTo>
                    <a:pt x="81" y="1437"/>
                    <a:pt x="72" y="1356"/>
                    <a:pt x="72" y="1285"/>
                  </a:cubicBezTo>
                  <a:cubicBezTo>
                    <a:pt x="36" y="857"/>
                    <a:pt x="36" y="429"/>
                    <a:pt x="63" y="0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27"/>
            <p:cNvSpPr/>
            <p:nvPr/>
          </p:nvSpPr>
          <p:spPr>
            <a:xfrm>
              <a:off x="5366426" y="1773381"/>
              <a:ext cx="41564" cy="134465"/>
            </a:xfrm>
            <a:custGeom>
              <a:rect b="b" l="l" r="r" t="t"/>
              <a:pathLst>
                <a:path extrusionOk="0" h="812" w="251">
                  <a:moveTo>
                    <a:pt x="250" y="0"/>
                  </a:moveTo>
                  <a:lnTo>
                    <a:pt x="250" y="0"/>
                  </a:lnTo>
                  <a:cubicBezTo>
                    <a:pt x="197" y="80"/>
                    <a:pt x="152" y="170"/>
                    <a:pt x="125" y="259"/>
                  </a:cubicBezTo>
                  <a:cubicBezTo>
                    <a:pt x="98" y="330"/>
                    <a:pt x="89" y="393"/>
                    <a:pt x="72" y="464"/>
                  </a:cubicBezTo>
                  <a:cubicBezTo>
                    <a:pt x="45" y="562"/>
                    <a:pt x="18" y="669"/>
                    <a:pt x="0" y="767"/>
                  </a:cubicBezTo>
                  <a:cubicBezTo>
                    <a:pt x="27" y="794"/>
                    <a:pt x="54" y="803"/>
                    <a:pt x="89" y="812"/>
                  </a:cubicBezTo>
                  <a:cubicBezTo>
                    <a:pt x="134" y="535"/>
                    <a:pt x="143" y="250"/>
                    <a:pt x="250" y="0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7"/>
            <p:cNvSpPr/>
            <p:nvPr/>
          </p:nvSpPr>
          <p:spPr>
            <a:xfrm>
              <a:off x="5455018" y="1771891"/>
              <a:ext cx="28317" cy="211302"/>
            </a:xfrm>
            <a:custGeom>
              <a:rect b="b" l="l" r="r" t="t"/>
              <a:pathLst>
                <a:path extrusionOk="0" h="1276" w="171">
                  <a:moveTo>
                    <a:pt x="1" y="0"/>
                  </a:moveTo>
                  <a:lnTo>
                    <a:pt x="1" y="0"/>
                  </a:lnTo>
                  <a:cubicBezTo>
                    <a:pt x="9" y="428"/>
                    <a:pt x="81" y="848"/>
                    <a:pt x="90" y="1276"/>
                  </a:cubicBezTo>
                  <a:cubicBezTo>
                    <a:pt x="90" y="1258"/>
                    <a:pt x="90" y="1249"/>
                    <a:pt x="90" y="1240"/>
                  </a:cubicBezTo>
                  <a:cubicBezTo>
                    <a:pt x="117" y="1240"/>
                    <a:pt x="143" y="1231"/>
                    <a:pt x="170" y="1222"/>
                  </a:cubicBezTo>
                  <a:cubicBezTo>
                    <a:pt x="170" y="1204"/>
                    <a:pt x="170" y="1187"/>
                    <a:pt x="170" y="1169"/>
                  </a:cubicBezTo>
                  <a:cubicBezTo>
                    <a:pt x="161" y="1062"/>
                    <a:pt x="134" y="964"/>
                    <a:pt x="117" y="857"/>
                  </a:cubicBezTo>
                  <a:cubicBezTo>
                    <a:pt x="63" y="571"/>
                    <a:pt x="27" y="286"/>
                    <a:pt x="1" y="0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7"/>
            <p:cNvSpPr/>
            <p:nvPr/>
          </p:nvSpPr>
          <p:spPr>
            <a:xfrm>
              <a:off x="5481679" y="1782158"/>
              <a:ext cx="41399" cy="153840"/>
            </a:xfrm>
            <a:custGeom>
              <a:rect b="b" l="l" r="r" t="t"/>
              <a:pathLst>
                <a:path extrusionOk="0" h="929" w="250">
                  <a:moveTo>
                    <a:pt x="0" y="1"/>
                  </a:moveTo>
                  <a:lnTo>
                    <a:pt x="0" y="1"/>
                  </a:lnTo>
                  <a:cubicBezTo>
                    <a:pt x="27" y="206"/>
                    <a:pt x="71" y="411"/>
                    <a:pt x="116" y="607"/>
                  </a:cubicBezTo>
                  <a:cubicBezTo>
                    <a:pt x="143" y="714"/>
                    <a:pt x="170" y="821"/>
                    <a:pt x="179" y="928"/>
                  </a:cubicBezTo>
                  <a:cubicBezTo>
                    <a:pt x="179" y="919"/>
                    <a:pt x="179" y="911"/>
                    <a:pt x="187" y="911"/>
                  </a:cubicBezTo>
                  <a:cubicBezTo>
                    <a:pt x="205" y="911"/>
                    <a:pt x="232" y="902"/>
                    <a:pt x="250" y="884"/>
                  </a:cubicBezTo>
                  <a:cubicBezTo>
                    <a:pt x="205" y="732"/>
                    <a:pt x="161" y="580"/>
                    <a:pt x="116" y="429"/>
                  </a:cubicBezTo>
                  <a:cubicBezTo>
                    <a:pt x="89" y="357"/>
                    <a:pt x="71" y="277"/>
                    <a:pt x="54" y="197"/>
                  </a:cubicBezTo>
                  <a:cubicBezTo>
                    <a:pt x="36" y="134"/>
                    <a:pt x="18" y="63"/>
                    <a:pt x="0" y="1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27"/>
            <p:cNvSpPr/>
            <p:nvPr/>
          </p:nvSpPr>
          <p:spPr>
            <a:xfrm>
              <a:off x="5316085" y="1417352"/>
              <a:ext cx="87434" cy="292114"/>
            </a:xfrm>
            <a:custGeom>
              <a:rect b="b" l="l" r="r" t="t"/>
              <a:pathLst>
                <a:path extrusionOk="0" h="1764" w="528">
                  <a:moveTo>
                    <a:pt x="197" y="0"/>
                  </a:moveTo>
                  <a:cubicBezTo>
                    <a:pt x="153" y="0"/>
                    <a:pt x="144" y="63"/>
                    <a:pt x="135" y="98"/>
                  </a:cubicBezTo>
                  <a:cubicBezTo>
                    <a:pt x="90" y="205"/>
                    <a:pt x="63" y="321"/>
                    <a:pt x="46" y="437"/>
                  </a:cubicBezTo>
                  <a:cubicBezTo>
                    <a:pt x="1" y="669"/>
                    <a:pt x="1" y="892"/>
                    <a:pt x="37" y="1124"/>
                  </a:cubicBezTo>
                  <a:cubicBezTo>
                    <a:pt x="63" y="1347"/>
                    <a:pt x="144" y="1588"/>
                    <a:pt x="331" y="1722"/>
                  </a:cubicBezTo>
                  <a:cubicBezTo>
                    <a:pt x="365" y="1744"/>
                    <a:pt x="409" y="1763"/>
                    <a:pt x="448" y="1763"/>
                  </a:cubicBezTo>
                  <a:cubicBezTo>
                    <a:pt x="471" y="1763"/>
                    <a:pt x="493" y="1756"/>
                    <a:pt x="509" y="1740"/>
                  </a:cubicBezTo>
                  <a:cubicBezTo>
                    <a:pt x="527" y="1704"/>
                    <a:pt x="527" y="1659"/>
                    <a:pt x="518" y="1615"/>
                  </a:cubicBezTo>
                  <a:cubicBezTo>
                    <a:pt x="465" y="1160"/>
                    <a:pt x="402" y="696"/>
                    <a:pt x="340" y="232"/>
                  </a:cubicBezTo>
                  <a:cubicBezTo>
                    <a:pt x="331" y="187"/>
                    <a:pt x="322" y="134"/>
                    <a:pt x="304" y="80"/>
                  </a:cubicBezTo>
                  <a:cubicBezTo>
                    <a:pt x="286" y="54"/>
                    <a:pt x="242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27"/>
            <p:cNvSpPr/>
            <p:nvPr/>
          </p:nvSpPr>
          <p:spPr>
            <a:xfrm>
              <a:off x="5316085" y="1417352"/>
              <a:ext cx="87434" cy="292114"/>
            </a:xfrm>
            <a:custGeom>
              <a:rect b="b" l="l" r="r" t="t"/>
              <a:pathLst>
                <a:path extrusionOk="0" h="1764" w="528">
                  <a:moveTo>
                    <a:pt x="197" y="0"/>
                  </a:moveTo>
                  <a:cubicBezTo>
                    <a:pt x="153" y="0"/>
                    <a:pt x="144" y="63"/>
                    <a:pt x="135" y="98"/>
                  </a:cubicBezTo>
                  <a:cubicBezTo>
                    <a:pt x="90" y="205"/>
                    <a:pt x="63" y="321"/>
                    <a:pt x="46" y="437"/>
                  </a:cubicBezTo>
                  <a:cubicBezTo>
                    <a:pt x="1" y="669"/>
                    <a:pt x="1" y="892"/>
                    <a:pt x="37" y="1124"/>
                  </a:cubicBezTo>
                  <a:cubicBezTo>
                    <a:pt x="63" y="1347"/>
                    <a:pt x="144" y="1588"/>
                    <a:pt x="331" y="1722"/>
                  </a:cubicBezTo>
                  <a:cubicBezTo>
                    <a:pt x="365" y="1744"/>
                    <a:pt x="409" y="1763"/>
                    <a:pt x="448" y="1763"/>
                  </a:cubicBezTo>
                  <a:cubicBezTo>
                    <a:pt x="471" y="1763"/>
                    <a:pt x="493" y="1756"/>
                    <a:pt x="509" y="1740"/>
                  </a:cubicBezTo>
                  <a:cubicBezTo>
                    <a:pt x="527" y="1704"/>
                    <a:pt x="527" y="1659"/>
                    <a:pt x="518" y="1615"/>
                  </a:cubicBezTo>
                  <a:cubicBezTo>
                    <a:pt x="465" y="1160"/>
                    <a:pt x="402" y="696"/>
                    <a:pt x="340" y="232"/>
                  </a:cubicBezTo>
                  <a:cubicBezTo>
                    <a:pt x="331" y="187"/>
                    <a:pt x="322" y="134"/>
                    <a:pt x="304" y="80"/>
                  </a:cubicBezTo>
                  <a:cubicBezTo>
                    <a:pt x="286" y="54"/>
                    <a:pt x="242" y="0"/>
                    <a:pt x="197" y="0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27"/>
            <p:cNvSpPr/>
            <p:nvPr/>
          </p:nvSpPr>
          <p:spPr>
            <a:xfrm>
              <a:off x="5492276" y="1371482"/>
              <a:ext cx="98860" cy="301553"/>
            </a:xfrm>
            <a:custGeom>
              <a:rect b="b" l="l" r="r" t="t"/>
              <a:pathLst>
                <a:path extrusionOk="0" h="1821" w="597">
                  <a:moveTo>
                    <a:pt x="159" y="1"/>
                  </a:moveTo>
                  <a:lnTo>
                    <a:pt x="159" y="1"/>
                  </a:lnTo>
                  <a:cubicBezTo>
                    <a:pt x="213" y="90"/>
                    <a:pt x="231" y="197"/>
                    <a:pt x="239" y="295"/>
                  </a:cubicBezTo>
                  <a:cubicBezTo>
                    <a:pt x="257" y="563"/>
                    <a:pt x="231" y="830"/>
                    <a:pt x="150" y="1080"/>
                  </a:cubicBezTo>
                  <a:cubicBezTo>
                    <a:pt x="106" y="1223"/>
                    <a:pt x="43" y="1357"/>
                    <a:pt x="7" y="1508"/>
                  </a:cubicBezTo>
                  <a:cubicBezTo>
                    <a:pt x="1" y="1536"/>
                    <a:pt x="26" y="1558"/>
                    <a:pt x="51" y="1558"/>
                  </a:cubicBezTo>
                  <a:cubicBezTo>
                    <a:pt x="57" y="1558"/>
                    <a:pt x="64" y="1557"/>
                    <a:pt x="70" y="1553"/>
                  </a:cubicBezTo>
                  <a:cubicBezTo>
                    <a:pt x="133" y="1514"/>
                    <a:pt x="175" y="1454"/>
                    <a:pt x="190" y="1385"/>
                  </a:cubicBezTo>
                  <a:lnTo>
                    <a:pt x="190" y="1385"/>
                  </a:lnTo>
                  <a:cubicBezTo>
                    <a:pt x="174" y="1483"/>
                    <a:pt x="158" y="1581"/>
                    <a:pt x="150" y="1687"/>
                  </a:cubicBezTo>
                  <a:cubicBezTo>
                    <a:pt x="150" y="1713"/>
                    <a:pt x="141" y="1740"/>
                    <a:pt x="159" y="1776"/>
                  </a:cubicBezTo>
                  <a:cubicBezTo>
                    <a:pt x="168" y="1803"/>
                    <a:pt x="195" y="1820"/>
                    <a:pt x="222" y="1820"/>
                  </a:cubicBezTo>
                  <a:cubicBezTo>
                    <a:pt x="257" y="1820"/>
                    <a:pt x="275" y="1785"/>
                    <a:pt x="293" y="1758"/>
                  </a:cubicBezTo>
                  <a:cubicBezTo>
                    <a:pt x="418" y="1544"/>
                    <a:pt x="507" y="1312"/>
                    <a:pt x="561" y="1071"/>
                  </a:cubicBezTo>
                  <a:cubicBezTo>
                    <a:pt x="578" y="982"/>
                    <a:pt x="587" y="884"/>
                    <a:pt x="587" y="795"/>
                  </a:cubicBezTo>
                  <a:cubicBezTo>
                    <a:pt x="596" y="473"/>
                    <a:pt x="534" y="250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27"/>
            <p:cNvSpPr/>
            <p:nvPr/>
          </p:nvSpPr>
          <p:spPr>
            <a:xfrm>
              <a:off x="5492276" y="1371482"/>
              <a:ext cx="98860" cy="301553"/>
            </a:xfrm>
            <a:custGeom>
              <a:rect b="b" l="l" r="r" t="t"/>
              <a:pathLst>
                <a:path extrusionOk="0" h="1821" w="597">
                  <a:moveTo>
                    <a:pt x="159" y="1"/>
                  </a:moveTo>
                  <a:lnTo>
                    <a:pt x="159" y="1"/>
                  </a:lnTo>
                  <a:cubicBezTo>
                    <a:pt x="213" y="90"/>
                    <a:pt x="231" y="197"/>
                    <a:pt x="239" y="295"/>
                  </a:cubicBezTo>
                  <a:cubicBezTo>
                    <a:pt x="257" y="563"/>
                    <a:pt x="231" y="830"/>
                    <a:pt x="150" y="1080"/>
                  </a:cubicBezTo>
                  <a:cubicBezTo>
                    <a:pt x="106" y="1223"/>
                    <a:pt x="43" y="1357"/>
                    <a:pt x="7" y="1508"/>
                  </a:cubicBezTo>
                  <a:cubicBezTo>
                    <a:pt x="1" y="1536"/>
                    <a:pt x="26" y="1558"/>
                    <a:pt x="51" y="1558"/>
                  </a:cubicBezTo>
                  <a:cubicBezTo>
                    <a:pt x="57" y="1558"/>
                    <a:pt x="64" y="1557"/>
                    <a:pt x="70" y="1553"/>
                  </a:cubicBezTo>
                  <a:cubicBezTo>
                    <a:pt x="133" y="1514"/>
                    <a:pt x="175" y="1454"/>
                    <a:pt x="190" y="1385"/>
                  </a:cubicBezTo>
                  <a:lnTo>
                    <a:pt x="190" y="1385"/>
                  </a:lnTo>
                  <a:cubicBezTo>
                    <a:pt x="174" y="1483"/>
                    <a:pt x="158" y="1581"/>
                    <a:pt x="150" y="1687"/>
                  </a:cubicBezTo>
                  <a:cubicBezTo>
                    <a:pt x="150" y="1713"/>
                    <a:pt x="141" y="1740"/>
                    <a:pt x="159" y="1776"/>
                  </a:cubicBezTo>
                  <a:cubicBezTo>
                    <a:pt x="168" y="1803"/>
                    <a:pt x="195" y="1820"/>
                    <a:pt x="222" y="1820"/>
                  </a:cubicBezTo>
                  <a:cubicBezTo>
                    <a:pt x="257" y="1820"/>
                    <a:pt x="275" y="1785"/>
                    <a:pt x="293" y="1758"/>
                  </a:cubicBezTo>
                  <a:cubicBezTo>
                    <a:pt x="418" y="1544"/>
                    <a:pt x="507" y="1312"/>
                    <a:pt x="561" y="1071"/>
                  </a:cubicBezTo>
                  <a:cubicBezTo>
                    <a:pt x="578" y="982"/>
                    <a:pt x="587" y="884"/>
                    <a:pt x="587" y="795"/>
                  </a:cubicBezTo>
                  <a:cubicBezTo>
                    <a:pt x="596" y="473"/>
                    <a:pt x="534" y="250"/>
                    <a:pt x="159" y="1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27"/>
            <p:cNvSpPr/>
            <p:nvPr/>
          </p:nvSpPr>
          <p:spPr>
            <a:xfrm>
              <a:off x="5325027" y="1161673"/>
              <a:ext cx="150857" cy="125192"/>
            </a:xfrm>
            <a:custGeom>
              <a:rect b="b" l="l" r="r" t="t"/>
              <a:pathLst>
                <a:path extrusionOk="0" h="756" w="911">
                  <a:moveTo>
                    <a:pt x="857" y="1"/>
                  </a:moveTo>
                  <a:cubicBezTo>
                    <a:pt x="848" y="1"/>
                    <a:pt x="839" y="10"/>
                    <a:pt x="830" y="10"/>
                  </a:cubicBezTo>
                  <a:cubicBezTo>
                    <a:pt x="705" y="90"/>
                    <a:pt x="563" y="144"/>
                    <a:pt x="420" y="188"/>
                  </a:cubicBezTo>
                  <a:cubicBezTo>
                    <a:pt x="375" y="197"/>
                    <a:pt x="331" y="206"/>
                    <a:pt x="286" y="233"/>
                  </a:cubicBezTo>
                  <a:cubicBezTo>
                    <a:pt x="206" y="268"/>
                    <a:pt x="143" y="331"/>
                    <a:pt x="99" y="411"/>
                  </a:cubicBezTo>
                  <a:cubicBezTo>
                    <a:pt x="54" y="491"/>
                    <a:pt x="27" y="581"/>
                    <a:pt x="9" y="661"/>
                  </a:cubicBezTo>
                  <a:cubicBezTo>
                    <a:pt x="0" y="706"/>
                    <a:pt x="45" y="741"/>
                    <a:pt x="81" y="750"/>
                  </a:cubicBezTo>
                  <a:cubicBezTo>
                    <a:pt x="99" y="754"/>
                    <a:pt x="118" y="756"/>
                    <a:pt x="136" y="756"/>
                  </a:cubicBezTo>
                  <a:cubicBezTo>
                    <a:pt x="162" y="756"/>
                    <a:pt x="188" y="752"/>
                    <a:pt x="215" y="741"/>
                  </a:cubicBezTo>
                  <a:cubicBezTo>
                    <a:pt x="464" y="679"/>
                    <a:pt x="678" y="509"/>
                    <a:pt x="875" y="340"/>
                  </a:cubicBezTo>
                  <a:cubicBezTo>
                    <a:pt x="893" y="322"/>
                    <a:pt x="910" y="304"/>
                    <a:pt x="910" y="277"/>
                  </a:cubicBezTo>
                  <a:lnTo>
                    <a:pt x="910" y="277"/>
                  </a:lnTo>
                  <a:cubicBezTo>
                    <a:pt x="803" y="322"/>
                    <a:pt x="670" y="358"/>
                    <a:pt x="554" y="384"/>
                  </a:cubicBezTo>
                  <a:cubicBezTo>
                    <a:pt x="678" y="295"/>
                    <a:pt x="777" y="179"/>
                    <a:pt x="857" y="54"/>
                  </a:cubicBezTo>
                  <a:cubicBezTo>
                    <a:pt x="875" y="36"/>
                    <a:pt x="875" y="10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27"/>
            <p:cNvSpPr/>
            <p:nvPr/>
          </p:nvSpPr>
          <p:spPr>
            <a:xfrm>
              <a:off x="5341256" y="1161673"/>
              <a:ext cx="128667" cy="84455"/>
            </a:xfrm>
            <a:custGeom>
              <a:rect b="b" l="l" r="r" t="t"/>
              <a:pathLst>
                <a:path extrusionOk="0" h="510" w="777">
                  <a:moveTo>
                    <a:pt x="759" y="1"/>
                  </a:moveTo>
                  <a:cubicBezTo>
                    <a:pt x="750" y="1"/>
                    <a:pt x="750" y="1"/>
                    <a:pt x="741" y="10"/>
                  </a:cubicBezTo>
                  <a:cubicBezTo>
                    <a:pt x="696" y="72"/>
                    <a:pt x="643" y="126"/>
                    <a:pt x="580" y="170"/>
                  </a:cubicBezTo>
                  <a:cubicBezTo>
                    <a:pt x="393" y="295"/>
                    <a:pt x="134" y="331"/>
                    <a:pt x="1" y="509"/>
                  </a:cubicBezTo>
                  <a:cubicBezTo>
                    <a:pt x="108" y="429"/>
                    <a:pt x="241" y="429"/>
                    <a:pt x="375" y="402"/>
                  </a:cubicBezTo>
                  <a:cubicBezTo>
                    <a:pt x="402" y="393"/>
                    <a:pt x="429" y="384"/>
                    <a:pt x="465" y="375"/>
                  </a:cubicBezTo>
                  <a:cubicBezTo>
                    <a:pt x="580" y="286"/>
                    <a:pt x="679" y="179"/>
                    <a:pt x="759" y="54"/>
                  </a:cubicBezTo>
                  <a:cubicBezTo>
                    <a:pt x="777" y="36"/>
                    <a:pt x="777" y="10"/>
                    <a:pt x="759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27"/>
            <p:cNvSpPr/>
            <p:nvPr/>
          </p:nvSpPr>
          <p:spPr>
            <a:xfrm>
              <a:off x="5325027" y="1212014"/>
              <a:ext cx="149367" cy="74850"/>
            </a:xfrm>
            <a:custGeom>
              <a:rect b="b" l="l" r="r" t="t"/>
              <a:pathLst>
                <a:path extrusionOk="0" h="452" w="902">
                  <a:moveTo>
                    <a:pt x="902" y="0"/>
                  </a:moveTo>
                  <a:cubicBezTo>
                    <a:pt x="687" y="143"/>
                    <a:pt x="429" y="232"/>
                    <a:pt x="170" y="250"/>
                  </a:cubicBezTo>
                  <a:cubicBezTo>
                    <a:pt x="125" y="250"/>
                    <a:pt x="72" y="268"/>
                    <a:pt x="27" y="294"/>
                  </a:cubicBezTo>
                  <a:cubicBezTo>
                    <a:pt x="18" y="321"/>
                    <a:pt x="18" y="339"/>
                    <a:pt x="9" y="357"/>
                  </a:cubicBezTo>
                  <a:cubicBezTo>
                    <a:pt x="0" y="402"/>
                    <a:pt x="45" y="437"/>
                    <a:pt x="81" y="446"/>
                  </a:cubicBezTo>
                  <a:cubicBezTo>
                    <a:pt x="99" y="450"/>
                    <a:pt x="118" y="452"/>
                    <a:pt x="136" y="452"/>
                  </a:cubicBezTo>
                  <a:cubicBezTo>
                    <a:pt x="162" y="452"/>
                    <a:pt x="188" y="448"/>
                    <a:pt x="215" y="437"/>
                  </a:cubicBezTo>
                  <a:cubicBezTo>
                    <a:pt x="464" y="375"/>
                    <a:pt x="678" y="205"/>
                    <a:pt x="875" y="36"/>
                  </a:cubicBezTo>
                  <a:cubicBezTo>
                    <a:pt x="884" y="27"/>
                    <a:pt x="893" y="9"/>
                    <a:pt x="902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7"/>
            <p:cNvSpPr/>
            <p:nvPr/>
          </p:nvSpPr>
          <p:spPr>
            <a:xfrm>
              <a:off x="5289591" y="1057183"/>
              <a:ext cx="127177" cy="208487"/>
            </a:xfrm>
            <a:custGeom>
              <a:rect b="b" l="l" r="r" t="t"/>
              <a:pathLst>
                <a:path extrusionOk="0" h="1259" w="768">
                  <a:moveTo>
                    <a:pt x="616" y="1"/>
                  </a:moveTo>
                  <a:cubicBezTo>
                    <a:pt x="609" y="1"/>
                    <a:pt x="603" y="3"/>
                    <a:pt x="598" y="7"/>
                  </a:cubicBezTo>
                  <a:cubicBezTo>
                    <a:pt x="589" y="16"/>
                    <a:pt x="580" y="25"/>
                    <a:pt x="580" y="34"/>
                  </a:cubicBezTo>
                  <a:cubicBezTo>
                    <a:pt x="491" y="239"/>
                    <a:pt x="429" y="453"/>
                    <a:pt x="295" y="632"/>
                  </a:cubicBezTo>
                  <a:cubicBezTo>
                    <a:pt x="232" y="721"/>
                    <a:pt x="161" y="792"/>
                    <a:pt x="99" y="882"/>
                  </a:cubicBezTo>
                  <a:cubicBezTo>
                    <a:pt x="45" y="962"/>
                    <a:pt x="0" y="1069"/>
                    <a:pt x="18" y="1176"/>
                  </a:cubicBezTo>
                  <a:cubicBezTo>
                    <a:pt x="27" y="1203"/>
                    <a:pt x="72" y="1247"/>
                    <a:pt x="99" y="1256"/>
                  </a:cubicBezTo>
                  <a:cubicBezTo>
                    <a:pt x="108" y="1258"/>
                    <a:pt x="117" y="1259"/>
                    <a:pt x="127" y="1259"/>
                  </a:cubicBezTo>
                  <a:cubicBezTo>
                    <a:pt x="172" y="1259"/>
                    <a:pt x="219" y="1241"/>
                    <a:pt x="241" y="1212"/>
                  </a:cubicBezTo>
                  <a:cubicBezTo>
                    <a:pt x="277" y="1167"/>
                    <a:pt x="286" y="1114"/>
                    <a:pt x="304" y="1060"/>
                  </a:cubicBezTo>
                  <a:cubicBezTo>
                    <a:pt x="339" y="962"/>
                    <a:pt x="429" y="882"/>
                    <a:pt x="500" y="801"/>
                  </a:cubicBezTo>
                  <a:cubicBezTo>
                    <a:pt x="634" y="659"/>
                    <a:pt x="723" y="471"/>
                    <a:pt x="759" y="284"/>
                  </a:cubicBezTo>
                  <a:cubicBezTo>
                    <a:pt x="768" y="239"/>
                    <a:pt x="768" y="186"/>
                    <a:pt x="750" y="141"/>
                  </a:cubicBezTo>
                  <a:cubicBezTo>
                    <a:pt x="750" y="134"/>
                    <a:pt x="738" y="121"/>
                    <a:pt x="729" y="121"/>
                  </a:cubicBezTo>
                  <a:cubicBezTo>
                    <a:pt x="727" y="121"/>
                    <a:pt x="725" y="122"/>
                    <a:pt x="723" y="123"/>
                  </a:cubicBezTo>
                  <a:cubicBezTo>
                    <a:pt x="714" y="123"/>
                    <a:pt x="714" y="132"/>
                    <a:pt x="714" y="132"/>
                  </a:cubicBezTo>
                  <a:cubicBezTo>
                    <a:pt x="678" y="195"/>
                    <a:pt x="652" y="248"/>
                    <a:pt x="625" y="311"/>
                  </a:cubicBezTo>
                  <a:cubicBezTo>
                    <a:pt x="661" y="221"/>
                    <a:pt x="661" y="114"/>
                    <a:pt x="643" y="25"/>
                  </a:cubicBezTo>
                  <a:cubicBezTo>
                    <a:pt x="643" y="16"/>
                    <a:pt x="634" y="7"/>
                    <a:pt x="634" y="7"/>
                  </a:cubicBezTo>
                  <a:cubicBezTo>
                    <a:pt x="629" y="3"/>
                    <a:pt x="623" y="1"/>
                    <a:pt x="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7"/>
            <p:cNvSpPr/>
            <p:nvPr/>
          </p:nvSpPr>
          <p:spPr>
            <a:xfrm>
              <a:off x="5289591" y="1057183"/>
              <a:ext cx="127177" cy="208487"/>
            </a:xfrm>
            <a:custGeom>
              <a:rect b="b" l="l" r="r" t="t"/>
              <a:pathLst>
                <a:path extrusionOk="0" h="1259" w="768">
                  <a:moveTo>
                    <a:pt x="616" y="1"/>
                  </a:moveTo>
                  <a:cubicBezTo>
                    <a:pt x="609" y="1"/>
                    <a:pt x="603" y="3"/>
                    <a:pt x="598" y="7"/>
                  </a:cubicBezTo>
                  <a:cubicBezTo>
                    <a:pt x="589" y="16"/>
                    <a:pt x="580" y="25"/>
                    <a:pt x="580" y="34"/>
                  </a:cubicBezTo>
                  <a:cubicBezTo>
                    <a:pt x="571" y="61"/>
                    <a:pt x="562" y="88"/>
                    <a:pt x="545" y="114"/>
                  </a:cubicBezTo>
                  <a:cubicBezTo>
                    <a:pt x="553" y="114"/>
                    <a:pt x="553" y="123"/>
                    <a:pt x="553" y="132"/>
                  </a:cubicBezTo>
                  <a:cubicBezTo>
                    <a:pt x="571" y="266"/>
                    <a:pt x="509" y="400"/>
                    <a:pt x="438" y="516"/>
                  </a:cubicBezTo>
                  <a:cubicBezTo>
                    <a:pt x="366" y="632"/>
                    <a:pt x="286" y="739"/>
                    <a:pt x="241" y="873"/>
                  </a:cubicBezTo>
                  <a:cubicBezTo>
                    <a:pt x="366" y="721"/>
                    <a:pt x="491" y="569"/>
                    <a:pt x="616" y="418"/>
                  </a:cubicBezTo>
                  <a:cubicBezTo>
                    <a:pt x="643" y="382"/>
                    <a:pt x="669" y="346"/>
                    <a:pt x="705" y="311"/>
                  </a:cubicBezTo>
                  <a:lnTo>
                    <a:pt x="705" y="311"/>
                  </a:lnTo>
                  <a:cubicBezTo>
                    <a:pt x="607" y="578"/>
                    <a:pt x="420" y="819"/>
                    <a:pt x="179" y="971"/>
                  </a:cubicBezTo>
                  <a:cubicBezTo>
                    <a:pt x="161" y="917"/>
                    <a:pt x="161" y="855"/>
                    <a:pt x="170" y="792"/>
                  </a:cubicBezTo>
                  <a:lnTo>
                    <a:pt x="170" y="792"/>
                  </a:lnTo>
                  <a:cubicBezTo>
                    <a:pt x="143" y="819"/>
                    <a:pt x="125" y="846"/>
                    <a:pt x="107" y="882"/>
                  </a:cubicBezTo>
                  <a:cubicBezTo>
                    <a:pt x="45" y="962"/>
                    <a:pt x="0" y="1069"/>
                    <a:pt x="18" y="1176"/>
                  </a:cubicBezTo>
                  <a:cubicBezTo>
                    <a:pt x="27" y="1203"/>
                    <a:pt x="72" y="1247"/>
                    <a:pt x="99" y="1256"/>
                  </a:cubicBezTo>
                  <a:cubicBezTo>
                    <a:pt x="108" y="1258"/>
                    <a:pt x="117" y="1259"/>
                    <a:pt x="127" y="1259"/>
                  </a:cubicBezTo>
                  <a:cubicBezTo>
                    <a:pt x="172" y="1259"/>
                    <a:pt x="219" y="1241"/>
                    <a:pt x="241" y="1212"/>
                  </a:cubicBezTo>
                  <a:cubicBezTo>
                    <a:pt x="277" y="1167"/>
                    <a:pt x="286" y="1114"/>
                    <a:pt x="304" y="1060"/>
                  </a:cubicBezTo>
                  <a:cubicBezTo>
                    <a:pt x="339" y="962"/>
                    <a:pt x="429" y="882"/>
                    <a:pt x="500" y="801"/>
                  </a:cubicBezTo>
                  <a:cubicBezTo>
                    <a:pt x="634" y="659"/>
                    <a:pt x="723" y="471"/>
                    <a:pt x="759" y="284"/>
                  </a:cubicBezTo>
                  <a:cubicBezTo>
                    <a:pt x="768" y="239"/>
                    <a:pt x="768" y="186"/>
                    <a:pt x="750" y="141"/>
                  </a:cubicBezTo>
                  <a:cubicBezTo>
                    <a:pt x="750" y="134"/>
                    <a:pt x="738" y="121"/>
                    <a:pt x="729" y="121"/>
                  </a:cubicBezTo>
                  <a:cubicBezTo>
                    <a:pt x="727" y="121"/>
                    <a:pt x="725" y="122"/>
                    <a:pt x="723" y="123"/>
                  </a:cubicBezTo>
                  <a:cubicBezTo>
                    <a:pt x="714" y="123"/>
                    <a:pt x="714" y="132"/>
                    <a:pt x="714" y="132"/>
                  </a:cubicBezTo>
                  <a:cubicBezTo>
                    <a:pt x="678" y="195"/>
                    <a:pt x="652" y="248"/>
                    <a:pt x="625" y="311"/>
                  </a:cubicBezTo>
                  <a:cubicBezTo>
                    <a:pt x="661" y="221"/>
                    <a:pt x="661" y="114"/>
                    <a:pt x="643" y="25"/>
                  </a:cubicBezTo>
                  <a:cubicBezTo>
                    <a:pt x="643" y="16"/>
                    <a:pt x="634" y="7"/>
                    <a:pt x="634" y="7"/>
                  </a:cubicBezTo>
                  <a:cubicBezTo>
                    <a:pt x="629" y="3"/>
                    <a:pt x="623" y="1"/>
                    <a:pt x="616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7"/>
            <p:cNvSpPr/>
            <p:nvPr/>
          </p:nvSpPr>
          <p:spPr>
            <a:xfrm>
              <a:off x="5270382" y="1021249"/>
              <a:ext cx="62264" cy="235148"/>
            </a:xfrm>
            <a:custGeom>
              <a:rect b="b" l="l" r="r" t="t"/>
              <a:pathLst>
                <a:path extrusionOk="0" h="1420" w="376">
                  <a:moveTo>
                    <a:pt x="259" y="0"/>
                  </a:moveTo>
                  <a:cubicBezTo>
                    <a:pt x="256" y="0"/>
                    <a:pt x="253" y="0"/>
                    <a:pt x="250" y="1"/>
                  </a:cubicBezTo>
                  <a:cubicBezTo>
                    <a:pt x="277" y="1"/>
                    <a:pt x="170" y="670"/>
                    <a:pt x="161" y="733"/>
                  </a:cubicBezTo>
                  <a:cubicBezTo>
                    <a:pt x="99" y="956"/>
                    <a:pt x="0" y="1134"/>
                    <a:pt x="63" y="1375"/>
                  </a:cubicBezTo>
                  <a:cubicBezTo>
                    <a:pt x="72" y="1393"/>
                    <a:pt x="81" y="1420"/>
                    <a:pt x="99" y="1420"/>
                  </a:cubicBezTo>
                  <a:cubicBezTo>
                    <a:pt x="125" y="1420"/>
                    <a:pt x="134" y="1393"/>
                    <a:pt x="134" y="1375"/>
                  </a:cubicBezTo>
                  <a:cubicBezTo>
                    <a:pt x="170" y="1250"/>
                    <a:pt x="215" y="1125"/>
                    <a:pt x="250" y="1000"/>
                  </a:cubicBezTo>
                  <a:cubicBezTo>
                    <a:pt x="295" y="840"/>
                    <a:pt x="348" y="679"/>
                    <a:pt x="366" y="519"/>
                  </a:cubicBezTo>
                  <a:cubicBezTo>
                    <a:pt x="375" y="367"/>
                    <a:pt x="366" y="215"/>
                    <a:pt x="322" y="73"/>
                  </a:cubicBezTo>
                  <a:cubicBezTo>
                    <a:pt x="313" y="40"/>
                    <a:pt x="29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27"/>
            <p:cNvSpPr/>
            <p:nvPr/>
          </p:nvSpPr>
          <p:spPr>
            <a:xfrm>
              <a:off x="5273362" y="1021414"/>
              <a:ext cx="59283" cy="234983"/>
            </a:xfrm>
            <a:custGeom>
              <a:rect b="b" l="l" r="r" t="t"/>
              <a:pathLst>
                <a:path extrusionOk="0" h="1419" w="358">
                  <a:moveTo>
                    <a:pt x="250" y="0"/>
                  </a:moveTo>
                  <a:cubicBezTo>
                    <a:pt x="304" y="330"/>
                    <a:pt x="259" y="678"/>
                    <a:pt x="116" y="982"/>
                  </a:cubicBezTo>
                  <a:cubicBezTo>
                    <a:pt x="107" y="955"/>
                    <a:pt x="98" y="919"/>
                    <a:pt x="89" y="892"/>
                  </a:cubicBezTo>
                  <a:cubicBezTo>
                    <a:pt x="45" y="1044"/>
                    <a:pt x="0" y="1187"/>
                    <a:pt x="45" y="1374"/>
                  </a:cubicBezTo>
                  <a:cubicBezTo>
                    <a:pt x="54" y="1392"/>
                    <a:pt x="63" y="1419"/>
                    <a:pt x="81" y="1419"/>
                  </a:cubicBezTo>
                  <a:cubicBezTo>
                    <a:pt x="107" y="1419"/>
                    <a:pt x="116" y="1392"/>
                    <a:pt x="116" y="1374"/>
                  </a:cubicBezTo>
                  <a:cubicBezTo>
                    <a:pt x="152" y="1249"/>
                    <a:pt x="197" y="1124"/>
                    <a:pt x="232" y="999"/>
                  </a:cubicBezTo>
                  <a:cubicBezTo>
                    <a:pt x="277" y="839"/>
                    <a:pt x="330" y="678"/>
                    <a:pt x="348" y="518"/>
                  </a:cubicBezTo>
                  <a:cubicBezTo>
                    <a:pt x="357" y="366"/>
                    <a:pt x="348" y="214"/>
                    <a:pt x="304" y="72"/>
                  </a:cubicBezTo>
                  <a:cubicBezTo>
                    <a:pt x="295" y="45"/>
                    <a:pt x="277" y="9"/>
                    <a:pt x="250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27"/>
            <p:cNvSpPr/>
            <p:nvPr/>
          </p:nvSpPr>
          <p:spPr>
            <a:xfrm>
              <a:off x="5205304" y="1023733"/>
              <a:ext cx="84453" cy="233492"/>
            </a:xfrm>
            <a:custGeom>
              <a:rect b="b" l="l" r="r" t="t"/>
              <a:pathLst>
                <a:path extrusionOk="0" h="1410" w="510">
                  <a:moveTo>
                    <a:pt x="27" y="0"/>
                  </a:moveTo>
                  <a:cubicBezTo>
                    <a:pt x="25" y="0"/>
                    <a:pt x="22" y="1"/>
                    <a:pt x="19" y="4"/>
                  </a:cubicBezTo>
                  <a:cubicBezTo>
                    <a:pt x="1" y="4"/>
                    <a:pt x="1" y="40"/>
                    <a:pt x="10" y="58"/>
                  </a:cubicBezTo>
                  <a:cubicBezTo>
                    <a:pt x="37" y="111"/>
                    <a:pt x="81" y="138"/>
                    <a:pt x="117" y="183"/>
                  </a:cubicBezTo>
                  <a:cubicBezTo>
                    <a:pt x="153" y="236"/>
                    <a:pt x="179" y="299"/>
                    <a:pt x="206" y="352"/>
                  </a:cubicBezTo>
                  <a:cubicBezTo>
                    <a:pt x="224" y="414"/>
                    <a:pt x="251" y="468"/>
                    <a:pt x="260" y="530"/>
                  </a:cubicBezTo>
                  <a:cubicBezTo>
                    <a:pt x="277" y="620"/>
                    <a:pt x="277" y="718"/>
                    <a:pt x="277" y="816"/>
                  </a:cubicBezTo>
                  <a:cubicBezTo>
                    <a:pt x="277" y="932"/>
                    <a:pt x="295" y="1048"/>
                    <a:pt x="331" y="1164"/>
                  </a:cubicBezTo>
                  <a:cubicBezTo>
                    <a:pt x="349" y="1217"/>
                    <a:pt x="367" y="1271"/>
                    <a:pt x="402" y="1324"/>
                  </a:cubicBezTo>
                  <a:cubicBezTo>
                    <a:pt x="409" y="1338"/>
                    <a:pt x="460" y="1410"/>
                    <a:pt x="486" y="1410"/>
                  </a:cubicBezTo>
                  <a:cubicBezTo>
                    <a:pt x="494" y="1410"/>
                    <a:pt x="500" y="1401"/>
                    <a:pt x="500" y="1378"/>
                  </a:cubicBezTo>
                  <a:cubicBezTo>
                    <a:pt x="500" y="1360"/>
                    <a:pt x="492" y="1342"/>
                    <a:pt x="483" y="1324"/>
                  </a:cubicBezTo>
                  <a:cubicBezTo>
                    <a:pt x="447" y="1262"/>
                    <a:pt x="429" y="1182"/>
                    <a:pt x="438" y="1110"/>
                  </a:cubicBezTo>
                  <a:cubicBezTo>
                    <a:pt x="447" y="1066"/>
                    <a:pt x="456" y="1021"/>
                    <a:pt x="465" y="977"/>
                  </a:cubicBezTo>
                  <a:cubicBezTo>
                    <a:pt x="509" y="762"/>
                    <a:pt x="456" y="530"/>
                    <a:pt x="367" y="325"/>
                  </a:cubicBezTo>
                  <a:cubicBezTo>
                    <a:pt x="349" y="281"/>
                    <a:pt x="331" y="245"/>
                    <a:pt x="304" y="200"/>
                  </a:cubicBezTo>
                  <a:cubicBezTo>
                    <a:pt x="242" y="111"/>
                    <a:pt x="144" y="40"/>
                    <a:pt x="37" y="4"/>
                  </a:cubicBezTo>
                  <a:cubicBezTo>
                    <a:pt x="37" y="4"/>
                    <a:pt x="33" y="0"/>
                    <a:pt x="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27"/>
            <p:cNvSpPr/>
            <p:nvPr/>
          </p:nvSpPr>
          <p:spPr>
            <a:xfrm>
              <a:off x="5205304" y="1023733"/>
              <a:ext cx="84453" cy="233492"/>
            </a:xfrm>
            <a:custGeom>
              <a:rect b="b" l="l" r="r" t="t"/>
              <a:pathLst>
                <a:path extrusionOk="0" h="1410" w="510">
                  <a:moveTo>
                    <a:pt x="27" y="0"/>
                  </a:moveTo>
                  <a:cubicBezTo>
                    <a:pt x="25" y="0"/>
                    <a:pt x="22" y="1"/>
                    <a:pt x="19" y="4"/>
                  </a:cubicBezTo>
                  <a:cubicBezTo>
                    <a:pt x="10" y="4"/>
                    <a:pt x="10" y="4"/>
                    <a:pt x="1" y="13"/>
                  </a:cubicBezTo>
                  <a:cubicBezTo>
                    <a:pt x="197" y="129"/>
                    <a:pt x="331" y="343"/>
                    <a:pt x="340" y="566"/>
                  </a:cubicBezTo>
                  <a:cubicBezTo>
                    <a:pt x="348" y="590"/>
                    <a:pt x="334" y="621"/>
                    <a:pt x="319" y="621"/>
                  </a:cubicBezTo>
                  <a:cubicBezTo>
                    <a:pt x="317" y="621"/>
                    <a:pt x="315" y="621"/>
                    <a:pt x="313" y="620"/>
                  </a:cubicBezTo>
                  <a:cubicBezTo>
                    <a:pt x="304" y="620"/>
                    <a:pt x="295" y="611"/>
                    <a:pt x="295" y="602"/>
                  </a:cubicBezTo>
                  <a:cubicBezTo>
                    <a:pt x="286" y="593"/>
                    <a:pt x="277" y="584"/>
                    <a:pt x="269" y="575"/>
                  </a:cubicBezTo>
                  <a:lnTo>
                    <a:pt x="269" y="575"/>
                  </a:lnTo>
                  <a:cubicBezTo>
                    <a:pt x="277" y="655"/>
                    <a:pt x="277" y="736"/>
                    <a:pt x="277" y="816"/>
                  </a:cubicBezTo>
                  <a:cubicBezTo>
                    <a:pt x="277" y="932"/>
                    <a:pt x="295" y="1048"/>
                    <a:pt x="331" y="1164"/>
                  </a:cubicBezTo>
                  <a:cubicBezTo>
                    <a:pt x="349" y="1217"/>
                    <a:pt x="367" y="1271"/>
                    <a:pt x="402" y="1324"/>
                  </a:cubicBezTo>
                  <a:cubicBezTo>
                    <a:pt x="409" y="1338"/>
                    <a:pt x="460" y="1410"/>
                    <a:pt x="486" y="1410"/>
                  </a:cubicBezTo>
                  <a:cubicBezTo>
                    <a:pt x="494" y="1410"/>
                    <a:pt x="500" y="1401"/>
                    <a:pt x="500" y="1378"/>
                  </a:cubicBezTo>
                  <a:cubicBezTo>
                    <a:pt x="500" y="1360"/>
                    <a:pt x="492" y="1342"/>
                    <a:pt x="483" y="1324"/>
                  </a:cubicBezTo>
                  <a:cubicBezTo>
                    <a:pt x="447" y="1262"/>
                    <a:pt x="429" y="1182"/>
                    <a:pt x="438" y="1110"/>
                  </a:cubicBezTo>
                  <a:cubicBezTo>
                    <a:pt x="447" y="1066"/>
                    <a:pt x="456" y="1021"/>
                    <a:pt x="465" y="977"/>
                  </a:cubicBezTo>
                  <a:cubicBezTo>
                    <a:pt x="509" y="762"/>
                    <a:pt x="456" y="530"/>
                    <a:pt x="367" y="325"/>
                  </a:cubicBezTo>
                  <a:cubicBezTo>
                    <a:pt x="349" y="281"/>
                    <a:pt x="331" y="245"/>
                    <a:pt x="304" y="200"/>
                  </a:cubicBezTo>
                  <a:cubicBezTo>
                    <a:pt x="242" y="111"/>
                    <a:pt x="144" y="40"/>
                    <a:pt x="37" y="4"/>
                  </a:cubicBezTo>
                  <a:cubicBezTo>
                    <a:pt x="37" y="4"/>
                    <a:pt x="33" y="0"/>
                    <a:pt x="27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27"/>
            <p:cNvSpPr/>
            <p:nvPr/>
          </p:nvSpPr>
          <p:spPr>
            <a:xfrm>
              <a:off x="5237926" y="1132197"/>
              <a:ext cx="347253" cy="579757"/>
            </a:xfrm>
            <a:custGeom>
              <a:rect b="b" l="l" r="r" t="t"/>
              <a:pathLst>
                <a:path extrusionOk="0" h="3501" w="2097">
                  <a:moveTo>
                    <a:pt x="80" y="0"/>
                  </a:moveTo>
                  <a:cubicBezTo>
                    <a:pt x="63" y="98"/>
                    <a:pt x="45" y="197"/>
                    <a:pt x="36" y="295"/>
                  </a:cubicBezTo>
                  <a:cubicBezTo>
                    <a:pt x="18" y="437"/>
                    <a:pt x="0" y="580"/>
                    <a:pt x="27" y="714"/>
                  </a:cubicBezTo>
                  <a:cubicBezTo>
                    <a:pt x="63" y="857"/>
                    <a:pt x="143" y="991"/>
                    <a:pt x="259" y="1053"/>
                  </a:cubicBezTo>
                  <a:cubicBezTo>
                    <a:pt x="330" y="1098"/>
                    <a:pt x="366" y="1169"/>
                    <a:pt x="419" y="1223"/>
                  </a:cubicBezTo>
                  <a:cubicBezTo>
                    <a:pt x="473" y="1294"/>
                    <a:pt x="535" y="1356"/>
                    <a:pt x="562" y="1437"/>
                  </a:cubicBezTo>
                  <a:cubicBezTo>
                    <a:pt x="589" y="1508"/>
                    <a:pt x="598" y="1579"/>
                    <a:pt x="607" y="1651"/>
                  </a:cubicBezTo>
                  <a:cubicBezTo>
                    <a:pt x="625" y="1838"/>
                    <a:pt x="634" y="2034"/>
                    <a:pt x="634" y="2222"/>
                  </a:cubicBezTo>
                  <a:cubicBezTo>
                    <a:pt x="625" y="2409"/>
                    <a:pt x="598" y="2587"/>
                    <a:pt x="607" y="2775"/>
                  </a:cubicBezTo>
                  <a:cubicBezTo>
                    <a:pt x="616" y="2953"/>
                    <a:pt x="651" y="3141"/>
                    <a:pt x="767" y="3283"/>
                  </a:cubicBezTo>
                  <a:cubicBezTo>
                    <a:pt x="857" y="3390"/>
                    <a:pt x="973" y="3462"/>
                    <a:pt x="1106" y="3488"/>
                  </a:cubicBezTo>
                  <a:cubicBezTo>
                    <a:pt x="1140" y="3496"/>
                    <a:pt x="1175" y="3500"/>
                    <a:pt x="1209" y="3500"/>
                  </a:cubicBezTo>
                  <a:cubicBezTo>
                    <a:pt x="1292" y="3500"/>
                    <a:pt x="1373" y="3477"/>
                    <a:pt x="1436" y="3426"/>
                  </a:cubicBezTo>
                  <a:cubicBezTo>
                    <a:pt x="1811" y="3167"/>
                    <a:pt x="2016" y="2712"/>
                    <a:pt x="2079" y="2257"/>
                  </a:cubicBezTo>
                  <a:cubicBezTo>
                    <a:pt x="2097" y="2132"/>
                    <a:pt x="2097" y="2008"/>
                    <a:pt x="2061" y="1892"/>
                  </a:cubicBezTo>
                  <a:cubicBezTo>
                    <a:pt x="2007" y="1740"/>
                    <a:pt x="1900" y="1588"/>
                    <a:pt x="1767" y="1508"/>
                  </a:cubicBezTo>
                  <a:cubicBezTo>
                    <a:pt x="1615" y="1419"/>
                    <a:pt x="1535" y="1240"/>
                    <a:pt x="1454" y="1080"/>
                  </a:cubicBezTo>
                  <a:cubicBezTo>
                    <a:pt x="1374" y="919"/>
                    <a:pt x="1258" y="750"/>
                    <a:pt x="1089" y="714"/>
                  </a:cubicBezTo>
                  <a:cubicBezTo>
                    <a:pt x="1053" y="714"/>
                    <a:pt x="1026" y="714"/>
                    <a:pt x="999" y="705"/>
                  </a:cubicBezTo>
                  <a:cubicBezTo>
                    <a:pt x="955" y="687"/>
                    <a:pt x="919" y="661"/>
                    <a:pt x="874" y="634"/>
                  </a:cubicBezTo>
                  <a:cubicBezTo>
                    <a:pt x="846" y="622"/>
                    <a:pt x="816" y="617"/>
                    <a:pt x="785" y="617"/>
                  </a:cubicBezTo>
                  <a:cubicBezTo>
                    <a:pt x="748" y="617"/>
                    <a:pt x="708" y="624"/>
                    <a:pt x="669" y="634"/>
                  </a:cubicBezTo>
                  <a:cubicBezTo>
                    <a:pt x="678" y="571"/>
                    <a:pt x="696" y="509"/>
                    <a:pt x="687" y="446"/>
                  </a:cubicBezTo>
                  <a:lnTo>
                    <a:pt x="687" y="446"/>
                  </a:lnTo>
                  <a:cubicBezTo>
                    <a:pt x="589" y="482"/>
                    <a:pt x="509" y="553"/>
                    <a:pt x="482" y="652"/>
                  </a:cubicBezTo>
                  <a:cubicBezTo>
                    <a:pt x="482" y="553"/>
                    <a:pt x="446" y="473"/>
                    <a:pt x="393" y="393"/>
                  </a:cubicBezTo>
                  <a:cubicBezTo>
                    <a:pt x="375" y="482"/>
                    <a:pt x="348" y="580"/>
                    <a:pt x="330" y="669"/>
                  </a:cubicBezTo>
                  <a:cubicBezTo>
                    <a:pt x="339" y="464"/>
                    <a:pt x="286" y="268"/>
                    <a:pt x="187" y="81"/>
                  </a:cubicBezTo>
                  <a:cubicBezTo>
                    <a:pt x="179" y="107"/>
                    <a:pt x="152" y="116"/>
                    <a:pt x="152" y="143"/>
                  </a:cubicBezTo>
                  <a:cubicBezTo>
                    <a:pt x="143" y="98"/>
                    <a:pt x="116" y="36"/>
                    <a:pt x="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7"/>
            <p:cNvSpPr/>
            <p:nvPr/>
          </p:nvSpPr>
          <p:spPr>
            <a:xfrm>
              <a:off x="5264420" y="1284876"/>
              <a:ext cx="82963" cy="111944"/>
            </a:xfrm>
            <a:custGeom>
              <a:rect b="b" l="l" r="r" t="t"/>
              <a:pathLst>
                <a:path extrusionOk="0" h="676" w="501">
                  <a:moveTo>
                    <a:pt x="141" y="0"/>
                  </a:moveTo>
                  <a:cubicBezTo>
                    <a:pt x="127" y="0"/>
                    <a:pt x="113" y="2"/>
                    <a:pt x="99" y="6"/>
                  </a:cubicBezTo>
                  <a:cubicBezTo>
                    <a:pt x="63" y="6"/>
                    <a:pt x="27" y="24"/>
                    <a:pt x="1" y="51"/>
                  </a:cubicBezTo>
                  <a:cubicBezTo>
                    <a:pt x="27" y="86"/>
                    <a:pt x="63" y="113"/>
                    <a:pt x="99" y="131"/>
                  </a:cubicBezTo>
                  <a:cubicBezTo>
                    <a:pt x="170" y="176"/>
                    <a:pt x="206" y="247"/>
                    <a:pt x="259" y="301"/>
                  </a:cubicBezTo>
                  <a:cubicBezTo>
                    <a:pt x="313" y="372"/>
                    <a:pt x="375" y="434"/>
                    <a:pt x="402" y="515"/>
                  </a:cubicBezTo>
                  <a:cubicBezTo>
                    <a:pt x="429" y="568"/>
                    <a:pt x="438" y="622"/>
                    <a:pt x="438" y="675"/>
                  </a:cubicBezTo>
                  <a:cubicBezTo>
                    <a:pt x="456" y="622"/>
                    <a:pt x="474" y="568"/>
                    <a:pt x="482" y="506"/>
                  </a:cubicBezTo>
                  <a:cubicBezTo>
                    <a:pt x="500" y="336"/>
                    <a:pt x="438" y="140"/>
                    <a:pt x="286" y="51"/>
                  </a:cubicBezTo>
                  <a:cubicBezTo>
                    <a:pt x="244" y="23"/>
                    <a:pt x="192" y="0"/>
                    <a:pt x="141" y="0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7"/>
            <p:cNvSpPr/>
            <p:nvPr/>
          </p:nvSpPr>
          <p:spPr>
            <a:xfrm>
              <a:off x="5390106" y="1409900"/>
              <a:ext cx="75346" cy="113931"/>
            </a:xfrm>
            <a:custGeom>
              <a:rect b="b" l="l" r="r" t="t"/>
              <a:pathLst>
                <a:path extrusionOk="0" h="688" w="455">
                  <a:moveTo>
                    <a:pt x="294" y="1"/>
                  </a:moveTo>
                  <a:lnTo>
                    <a:pt x="294" y="1"/>
                  </a:lnTo>
                  <a:cubicBezTo>
                    <a:pt x="330" y="125"/>
                    <a:pt x="348" y="197"/>
                    <a:pt x="375" y="331"/>
                  </a:cubicBezTo>
                  <a:cubicBezTo>
                    <a:pt x="303" y="232"/>
                    <a:pt x="241" y="134"/>
                    <a:pt x="134" y="72"/>
                  </a:cubicBezTo>
                  <a:lnTo>
                    <a:pt x="134" y="72"/>
                  </a:lnTo>
                  <a:cubicBezTo>
                    <a:pt x="161" y="170"/>
                    <a:pt x="178" y="277"/>
                    <a:pt x="178" y="384"/>
                  </a:cubicBezTo>
                  <a:cubicBezTo>
                    <a:pt x="107" y="295"/>
                    <a:pt x="36" y="197"/>
                    <a:pt x="0" y="99"/>
                  </a:cubicBezTo>
                  <a:lnTo>
                    <a:pt x="0" y="99"/>
                  </a:lnTo>
                  <a:cubicBezTo>
                    <a:pt x="54" y="322"/>
                    <a:pt x="178" y="536"/>
                    <a:pt x="357" y="687"/>
                  </a:cubicBezTo>
                  <a:cubicBezTo>
                    <a:pt x="330" y="545"/>
                    <a:pt x="285" y="402"/>
                    <a:pt x="223" y="268"/>
                  </a:cubicBezTo>
                  <a:lnTo>
                    <a:pt x="223" y="268"/>
                  </a:lnTo>
                  <a:cubicBezTo>
                    <a:pt x="321" y="348"/>
                    <a:pt x="401" y="455"/>
                    <a:pt x="437" y="580"/>
                  </a:cubicBezTo>
                  <a:cubicBezTo>
                    <a:pt x="455" y="375"/>
                    <a:pt x="401" y="170"/>
                    <a:pt x="294" y="1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7"/>
            <p:cNvSpPr/>
            <p:nvPr/>
          </p:nvSpPr>
          <p:spPr>
            <a:xfrm>
              <a:off x="5351688" y="1591558"/>
              <a:ext cx="122706" cy="115256"/>
            </a:xfrm>
            <a:custGeom>
              <a:rect b="b" l="l" r="r" t="t"/>
              <a:pathLst>
                <a:path extrusionOk="0" h="696" w="741">
                  <a:moveTo>
                    <a:pt x="741" y="1"/>
                  </a:moveTo>
                  <a:lnTo>
                    <a:pt x="741" y="1"/>
                  </a:lnTo>
                  <a:cubicBezTo>
                    <a:pt x="687" y="197"/>
                    <a:pt x="616" y="384"/>
                    <a:pt x="526" y="572"/>
                  </a:cubicBezTo>
                  <a:cubicBezTo>
                    <a:pt x="509" y="598"/>
                    <a:pt x="491" y="634"/>
                    <a:pt x="455" y="634"/>
                  </a:cubicBezTo>
                  <a:cubicBezTo>
                    <a:pt x="450" y="635"/>
                    <a:pt x="445" y="636"/>
                    <a:pt x="441" y="636"/>
                  </a:cubicBezTo>
                  <a:cubicBezTo>
                    <a:pt x="412" y="636"/>
                    <a:pt x="389" y="614"/>
                    <a:pt x="366" y="598"/>
                  </a:cubicBezTo>
                  <a:cubicBezTo>
                    <a:pt x="214" y="456"/>
                    <a:pt x="98" y="304"/>
                    <a:pt x="0" y="126"/>
                  </a:cubicBezTo>
                  <a:lnTo>
                    <a:pt x="0" y="126"/>
                  </a:lnTo>
                  <a:cubicBezTo>
                    <a:pt x="54" y="286"/>
                    <a:pt x="125" y="438"/>
                    <a:pt x="232" y="563"/>
                  </a:cubicBezTo>
                  <a:cubicBezTo>
                    <a:pt x="259" y="607"/>
                    <a:pt x="294" y="643"/>
                    <a:pt x="339" y="670"/>
                  </a:cubicBezTo>
                  <a:cubicBezTo>
                    <a:pt x="364" y="682"/>
                    <a:pt x="398" y="695"/>
                    <a:pt x="435" y="695"/>
                  </a:cubicBezTo>
                  <a:cubicBezTo>
                    <a:pt x="450" y="695"/>
                    <a:pt x="466" y="693"/>
                    <a:pt x="482" y="688"/>
                  </a:cubicBezTo>
                  <a:cubicBezTo>
                    <a:pt x="544" y="670"/>
                    <a:pt x="589" y="598"/>
                    <a:pt x="616" y="536"/>
                  </a:cubicBezTo>
                  <a:cubicBezTo>
                    <a:pt x="696" y="367"/>
                    <a:pt x="741" y="179"/>
                    <a:pt x="741" y="1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27"/>
            <p:cNvSpPr/>
            <p:nvPr/>
          </p:nvSpPr>
          <p:spPr>
            <a:xfrm>
              <a:off x="5453528" y="1372972"/>
              <a:ext cx="40074" cy="84289"/>
            </a:xfrm>
            <a:custGeom>
              <a:rect b="b" l="l" r="r" t="t"/>
              <a:pathLst>
                <a:path extrusionOk="0" h="509" w="242">
                  <a:moveTo>
                    <a:pt x="152" y="0"/>
                  </a:moveTo>
                  <a:cubicBezTo>
                    <a:pt x="188" y="99"/>
                    <a:pt x="179" y="179"/>
                    <a:pt x="197" y="286"/>
                  </a:cubicBezTo>
                  <a:cubicBezTo>
                    <a:pt x="152" y="179"/>
                    <a:pt x="99" y="99"/>
                    <a:pt x="1" y="36"/>
                  </a:cubicBezTo>
                  <a:lnTo>
                    <a:pt x="1" y="36"/>
                  </a:lnTo>
                  <a:cubicBezTo>
                    <a:pt x="108" y="170"/>
                    <a:pt x="170" y="339"/>
                    <a:pt x="215" y="509"/>
                  </a:cubicBezTo>
                  <a:cubicBezTo>
                    <a:pt x="241" y="339"/>
                    <a:pt x="215" y="161"/>
                    <a:pt x="152" y="0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27"/>
            <p:cNvSpPr/>
            <p:nvPr/>
          </p:nvSpPr>
          <p:spPr>
            <a:xfrm>
              <a:off x="5484494" y="1488227"/>
              <a:ext cx="34278" cy="82799"/>
            </a:xfrm>
            <a:custGeom>
              <a:rect b="b" l="l" r="r" t="t"/>
              <a:pathLst>
                <a:path extrusionOk="0" h="500" w="207">
                  <a:moveTo>
                    <a:pt x="39" y="0"/>
                  </a:moveTo>
                  <a:cubicBezTo>
                    <a:pt x="38" y="0"/>
                    <a:pt x="37" y="0"/>
                    <a:pt x="37" y="0"/>
                  </a:cubicBezTo>
                  <a:cubicBezTo>
                    <a:pt x="28" y="170"/>
                    <a:pt x="28" y="330"/>
                    <a:pt x="1" y="500"/>
                  </a:cubicBezTo>
                  <a:cubicBezTo>
                    <a:pt x="117" y="357"/>
                    <a:pt x="179" y="179"/>
                    <a:pt x="206" y="0"/>
                  </a:cubicBezTo>
                  <a:lnTo>
                    <a:pt x="206" y="0"/>
                  </a:lnTo>
                  <a:cubicBezTo>
                    <a:pt x="197" y="54"/>
                    <a:pt x="170" y="98"/>
                    <a:pt x="144" y="143"/>
                  </a:cubicBezTo>
                  <a:cubicBezTo>
                    <a:pt x="117" y="188"/>
                    <a:pt x="99" y="232"/>
                    <a:pt x="72" y="277"/>
                  </a:cubicBezTo>
                  <a:cubicBezTo>
                    <a:pt x="99" y="233"/>
                    <a:pt x="82" y="0"/>
                    <a:pt x="39" y="0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7"/>
            <p:cNvSpPr/>
            <p:nvPr/>
          </p:nvSpPr>
          <p:spPr>
            <a:xfrm>
              <a:off x="5406334" y="1529625"/>
              <a:ext cx="35603" cy="102008"/>
            </a:xfrm>
            <a:custGeom>
              <a:rect b="b" l="l" r="r" t="t"/>
              <a:pathLst>
                <a:path extrusionOk="0" h="616" w="215">
                  <a:moveTo>
                    <a:pt x="54" y="0"/>
                  </a:moveTo>
                  <a:lnTo>
                    <a:pt x="54" y="0"/>
                  </a:lnTo>
                  <a:cubicBezTo>
                    <a:pt x="0" y="232"/>
                    <a:pt x="107" y="410"/>
                    <a:pt x="187" y="616"/>
                  </a:cubicBezTo>
                  <a:cubicBezTo>
                    <a:pt x="161" y="535"/>
                    <a:pt x="179" y="437"/>
                    <a:pt x="196" y="348"/>
                  </a:cubicBezTo>
                  <a:cubicBezTo>
                    <a:pt x="205" y="277"/>
                    <a:pt x="214" y="205"/>
                    <a:pt x="214" y="134"/>
                  </a:cubicBezTo>
                  <a:lnTo>
                    <a:pt x="214" y="134"/>
                  </a:lnTo>
                  <a:cubicBezTo>
                    <a:pt x="179" y="223"/>
                    <a:pt x="152" y="312"/>
                    <a:pt x="143" y="410"/>
                  </a:cubicBezTo>
                  <a:cubicBezTo>
                    <a:pt x="98" y="277"/>
                    <a:pt x="72" y="143"/>
                    <a:pt x="54" y="0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7"/>
            <p:cNvSpPr/>
            <p:nvPr/>
          </p:nvSpPr>
          <p:spPr>
            <a:xfrm>
              <a:off x="5314761" y="1207543"/>
              <a:ext cx="34113" cy="57794"/>
            </a:xfrm>
            <a:custGeom>
              <a:rect b="b" l="l" r="r" t="t"/>
              <a:pathLst>
                <a:path extrusionOk="0" h="349" w="206">
                  <a:moveTo>
                    <a:pt x="205" y="0"/>
                  </a:moveTo>
                  <a:lnTo>
                    <a:pt x="205" y="0"/>
                  </a:lnTo>
                  <a:cubicBezTo>
                    <a:pt x="116" y="36"/>
                    <a:pt x="45" y="107"/>
                    <a:pt x="18" y="197"/>
                  </a:cubicBezTo>
                  <a:cubicBezTo>
                    <a:pt x="18" y="179"/>
                    <a:pt x="18" y="152"/>
                    <a:pt x="9" y="134"/>
                  </a:cubicBezTo>
                  <a:cubicBezTo>
                    <a:pt x="9" y="206"/>
                    <a:pt x="9" y="277"/>
                    <a:pt x="0" y="348"/>
                  </a:cubicBezTo>
                  <a:cubicBezTo>
                    <a:pt x="36" y="214"/>
                    <a:pt x="107" y="98"/>
                    <a:pt x="205" y="0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27"/>
            <p:cNvSpPr/>
            <p:nvPr/>
          </p:nvSpPr>
          <p:spPr>
            <a:xfrm>
              <a:off x="5333970" y="1234204"/>
              <a:ext cx="51831" cy="29642"/>
            </a:xfrm>
            <a:custGeom>
              <a:rect b="b" l="l" r="r" t="t"/>
              <a:pathLst>
                <a:path extrusionOk="0" h="179" w="313">
                  <a:moveTo>
                    <a:pt x="205" y="1"/>
                  </a:moveTo>
                  <a:cubicBezTo>
                    <a:pt x="169" y="1"/>
                    <a:pt x="131" y="7"/>
                    <a:pt x="94" y="17"/>
                  </a:cubicBezTo>
                  <a:lnTo>
                    <a:pt x="94" y="17"/>
                  </a:lnTo>
                  <a:cubicBezTo>
                    <a:pt x="95" y="14"/>
                    <a:pt x="97" y="11"/>
                    <a:pt x="98" y="9"/>
                  </a:cubicBezTo>
                  <a:lnTo>
                    <a:pt x="98" y="9"/>
                  </a:lnTo>
                  <a:lnTo>
                    <a:pt x="89" y="18"/>
                  </a:lnTo>
                  <a:cubicBezTo>
                    <a:pt x="91" y="17"/>
                    <a:pt x="92" y="17"/>
                    <a:pt x="94" y="17"/>
                  </a:cubicBezTo>
                  <a:lnTo>
                    <a:pt x="94" y="17"/>
                  </a:lnTo>
                  <a:cubicBezTo>
                    <a:pt x="60" y="76"/>
                    <a:pt x="34" y="127"/>
                    <a:pt x="0" y="178"/>
                  </a:cubicBezTo>
                  <a:cubicBezTo>
                    <a:pt x="71" y="107"/>
                    <a:pt x="178" y="62"/>
                    <a:pt x="277" y="36"/>
                  </a:cubicBezTo>
                  <a:cubicBezTo>
                    <a:pt x="285" y="36"/>
                    <a:pt x="303" y="36"/>
                    <a:pt x="312" y="27"/>
                  </a:cubicBezTo>
                  <a:cubicBezTo>
                    <a:pt x="303" y="27"/>
                    <a:pt x="294" y="27"/>
                    <a:pt x="294" y="18"/>
                  </a:cubicBezTo>
                  <a:cubicBezTo>
                    <a:pt x="266" y="6"/>
                    <a:pt x="236" y="1"/>
                    <a:pt x="205" y="1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27"/>
            <p:cNvSpPr/>
            <p:nvPr/>
          </p:nvSpPr>
          <p:spPr>
            <a:xfrm>
              <a:off x="5280649" y="1170615"/>
              <a:ext cx="23846" cy="94722"/>
            </a:xfrm>
            <a:custGeom>
              <a:rect b="b" l="l" r="r" t="t"/>
              <a:pathLst>
                <a:path extrusionOk="0" h="572" w="144">
                  <a:moveTo>
                    <a:pt x="1" y="0"/>
                  </a:moveTo>
                  <a:cubicBezTo>
                    <a:pt x="37" y="188"/>
                    <a:pt x="54" y="375"/>
                    <a:pt x="54" y="571"/>
                  </a:cubicBezTo>
                  <a:cubicBezTo>
                    <a:pt x="117" y="446"/>
                    <a:pt x="144" y="304"/>
                    <a:pt x="135" y="161"/>
                  </a:cubicBezTo>
                  <a:lnTo>
                    <a:pt x="135" y="161"/>
                  </a:lnTo>
                  <a:cubicBezTo>
                    <a:pt x="117" y="250"/>
                    <a:pt x="90" y="348"/>
                    <a:pt x="72" y="437"/>
                  </a:cubicBezTo>
                  <a:cubicBezTo>
                    <a:pt x="81" y="286"/>
                    <a:pt x="54" y="143"/>
                    <a:pt x="1" y="0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7"/>
            <p:cNvSpPr/>
            <p:nvPr/>
          </p:nvSpPr>
          <p:spPr>
            <a:xfrm>
              <a:off x="5248192" y="1145445"/>
              <a:ext cx="23846" cy="90251"/>
            </a:xfrm>
            <a:custGeom>
              <a:rect b="b" l="l" r="r" t="t"/>
              <a:pathLst>
                <a:path extrusionOk="0" h="545" w="144">
                  <a:moveTo>
                    <a:pt x="134" y="1"/>
                  </a:moveTo>
                  <a:cubicBezTo>
                    <a:pt x="117" y="27"/>
                    <a:pt x="90" y="36"/>
                    <a:pt x="90" y="63"/>
                  </a:cubicBezTo>
                  <a:cubicBezTo>
                    <a:pt x="81" y="54"/>
                    <a:pt x="81" y="36"/>
                    <a:pt x="72" y="27"/>
                  </a:cubicBezTo>
                  <a:cubicBezTo>
                    <a:pt x="72" y="81"/>
                    <a:pt x="63" y="134"/>
                    <a:pt x="54" y="197"/>
                  </a:cubicBezTo>
                  <a:cubicBezTo>
                    <a:pt x="36" y="313"/>
                    <a:pt x="1" y="438"/>
                    <a:pt x="54" y="545"/>
                  </a:cubicBezTo>
                  <a:cubicBezTo>
                    <a:pt x="45" y="465"/>
                    <a:pt x="54" y="384"/>
                    <a:pt x="72" y="304"/>
                  </a:cubicBezTo>
                  <a:cubicBezTo>
                    <a:pt x="90" y="259"/>
                    <a:pt x="108" y="215"/>
                    <a:pt x="117" y="170"/>
                  </a:cubicBezTo>
                  <a:cubicBezTo>
                    <a:pt x="125" y="126"/>
                    <a:pt x="134" y="72"/>
                    <a:pt x="143" y="27"/>
                  </a:cubicBezTo>
                  <a:cubicBezTo>
                    <a:pt x="134" y="18"/>
                    <a:pt x="134" y="10"/>
                    <a:pt x="134" y="1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27"/>
            <p:cNvSpPr/>
            <p:nvPr/>
          </p:nvSpPr>
          <p:spPr>
            <a:xfrm>
              <a:off x="5483169" y="1442357"/>
              <a:ext cx="78326" cy="252867"/>
            </a:xfrm>
            <a:custGeom>
              <a:rect b="b" l="l" r="r" t="t"/>
              <a:pathLst>
                <a:path extrusionOk="0" h="1527" w="473">
                  <a:moveTo>
                    <a:pt x="473" y="1"/>
                  </a:moveTo>
                  <a:cubicBezTo>
                    <a:pt x="446" y="331"/>
                    <a:pt x="366" y="652"/>
                    <a:pt x="232" y="955"/>
                  </a:cubicBezTo>
                  <a:cubicBezTo>
                    <a:pt x="152" y="1152"/>
                    <a:pt x="80" y="1339"/>
                    <a:pt x="0" y="1526"/>
                  </a:cubicBezTo>
                  <a:cubicBezTo>
                    <a:pt x="89" y="1455"/>
                    <a:pt x="161" y="1375"/>
                    <a:pt x="232" y="1294"/>
                  </a:cubicBezTo>
                  <a:cubicBezTo>
                    <a:pt x="384" y="884"/>
                    <a:pt x="464" y="447"/>
                    <a:pt x="473" y="1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27"/>
            <p:cNvSpPr/>
            <p:nvPr/>
          </p:nvSpPr>
          <p:spPr>
            <a:xfrm>
              <a:off x="5358974" y="1536911"/>
              <a:ext cx="51831" cy="106645"/>
            </a:xfrm>
            <a:custGeom>
              <a:rect b="b" l="l" r="r" t="t"/>
              <a:pathLst>
                <a:path extrusionOk="0" h="644" w="313">
                  <a:moveTo>
                    <a:pt x="1" y="1"/>
                  </a:moveTo>
                  <a:lnTo>
                    <a:pt x="1" y="1"/>
                  </a:lnTo>
                  <a:cubicBezTo>
                    <a:pt x="19" y="250"/>
                    <a:pt x="126" y="482"/>
                    <a:pt x="313" y="643"/>
                  </a:cubicBezTo>
                  <a:cubicBezTo>
                    <a:pt x="259" y="518"/>
                    <a:pt x="242" y="375"/>
                    <a:pt x="242" y="233"/>
                  </a:cubicBezTo>
                  <a:cubicBezTo>
                    <a:pt x="224" y="295"/>
                    <a:pt x="197" y="375"/>
                    <a:pt x="215" y="447"/>
                  </a:cubicBezTo>
                  <a:cubicBezTo>
                    <a:pt x="117" y="295"/>
                    <a:pt x="45" y="170"/>
                    <a:pt x="1" y="1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27"/>
            <p:cNvSpPr/>
            <p:nvPr/>
          </p:nvSpPr>
          <p:spPr>
            <a:xfrm>
              <a:off x="5388615" y="1278418"/>
              <a:ext cx="116744" cy="122708"/>
            </a:xfrm>
            <a:custGeom>
              <a:rect b="b" l="l" r="r" t="t"/>
              <a:pathLst>
                <a:path extrusionOk="0" h="741" w="705">
                  <a:moveTo>
                    <a:pt x="428" y="1"/>
                  </a:moveTo>
                  <a:cubicBezTo>
                    <a:pt x="419" y="143"/>
                    <a:pt x="357" y="277"/>
                    <a:pt x="286" y="393"/>
                  </a:cubicBezTo>
                  <a:cubicBezTo>
                    <a:pt x="205" y="527"/>
                    <a:pt x="107" y="634"/>
                    <a:pt x="0" y="741"/>
                  </a:cubicBezTo>
                  <a:cubicBezTo>
                    <a:pt x="214" y="607"/>
                    <a:pt x="464" y="554"/>
                    <a:pt x="705" y="482"/>
                  </a:cubicBezTo>
                  <a:cubicBezTo>
                    <a:pt x="642" y="393"/>
                    <a:pt x="598" y="295"/>
                    <a:pt x="544" y="197"/>
                  </a:cubicBezTo>
                  <a:cubicBezTo>
                    <a:pt x="518" y="125"/>
                    <a:pt x="473" y="63"/>
                    <a:pt x="428" y="1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27"/>
            <p:cNvSpPr/>
            <p:nvPr/>
          </p:nvSpPr>
          <p:spPr>
            <a:xfrm>
              <a:off x="5330989" y="1273450"/>
              <a:ext cx="14904" cy="17553"/>
            </a:xfrm>
            <a:custGeom>
              <a:rect b="b" l="l" r="r" t="t"/>
              <a:pathLst>
                <a:path extrusionOk="0" h="106" w="90">
                  <a:moveTo>
                    <a:pt x="57" y="0"/>
                  </a:moveTo>
                  <a:cubicBezTo>
                    <a:pt x="41" y="0"/>
                    <a:pt x="22" y="10"/>
                    <a:pt x="9" y="31"/>
                  </a:cubicBezTo>
                  <a:cubicBezTo>
                    <a:pt x="0" y="57"/>
                    <a:pt x="0" y="93"/>
                    <a:pt x="18" y="102"/>
                  </a:cubicBezTo>
                  <a:cubicBezTo>
                    <a:pt x="22" y="104"/>
                    <a:pt x="27" y="105"/>
                    <a:pt x="32" y="105"/>
                  </a:cubicBezTo>
                  <a:cubicBezTo>
                    <a:pt x="48" y="105"/>
                    <a:pt x="67" y="93"/>
                    <a:pt x="80" y="66"/>
                  </a:cubicBezTo>
                  <a:cubicBezTo>
                    <a:pt x="89" y="39"/>
                    <a:pt x="89" y="13"/>
                    <a:pt x="72" y="4"/>
                  </a:cubicBezTo>
                  <a:cubicBezTo>
                    <a:pt x="67" y="2"/>
                    <a:pt x="6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27"/>
            <p:cNvSpPr/>
            <p:nvPr/>
          </p:nvSpPr>
          <p:spPr>
            <a:xfrm>
              <a:off x="5272203" y="1310046"/>
              <a:ext cx="60442" cy="69054"/>
            </a:xfrm>
            <a:custGeom>
              <a:rect b="b" l="l" r="r" t="t"/>
              <a:pathLst>
                <a:path extrusionOk="0" h="417" w="365">
                  <a:moveTo>
                    <a:pt x="206" y="1"/>
                  </a:moveTo>
                  <a:cubicBezTo>
                    <a:pt x="104" y="1"/>
                    <a:pt x="0" y="141"/>
                    <a:pt x="43" y="247"/>
                  </a:cubicBezTo>
                  <a:cubicBezTo>
                    <a:pt x="73" y="312"/>
                    <a:pt x="213" y="416"/>
                    <a:pt x="295" y="416"/>
                  </a:cubicBezTo>
                  <a:cubicBezTo>
                    <a:pt x="337" y="416"/>
                    <a:pt x="364" y="390"/>
                    <a:pt x="355" y="318"/>
                  </a:cubicBezTo>
                  <a:cubicBezTo>
                    <a:pt x="346" y="238"/>
                    <a:pt x="337" y="157"/>
                    <a:pt x="319" y="86"/>
                  </a:cubicBezTo>
                  <a:cubicBezTo>
                    <a:pt x="311" y="68"/>
                    <a:pt x="302" y="41"/>
                    <a:pt x="284" y="33"/>
                  </a:cubicBezTo>
                  <a:cubicBezTo>
                    <a:pt x="260" y="10"/>
                    <a:pt x="233" y="1"/>
                    <a:pt x="206" y="1"/>
                  </a:cubicBezTo>
                  <a:close/>
                </a:path>
              </a:pathLst>
            </a:custGeom>
            <a:solidFill>
              <a:srgbClr val="3F42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27"/>
            <p:cNvSpPr/>
            <p:nvPr/>
          </p:nvSpPr>
          <p:spPr>
            <a:xfrm>
              <a:off x="5272203" y="1310046"/>
              <a:ext cx="60442" cy="69054"/>
            </a:xfrm>
            <a:custGeom>
              <a:rect b="b" l="l" r="r" t="t"/>
              <a:pathLst>
                <a:path extrusionOk="0" h="417" w="365">
                  <a:moveTo>
                    <a:pt x="206" y="1"/>
                  </a:moveTo>
                  <a:cubicBezTo>
                    <a:pt x="104" y="1"/>
                    <a:pt x="0" y="141"/>
                    <a:pt x="43" y="247"/>
                  </a:cubicBezTo>
                  <a:cubicBezTo>
                    <a:pt x="73" y="312"/>
                    <a:pt x="213" y="416"/>
                    <a:pt x="295" y="416"/>
                  </a:cubicBezTo>
                  <a:cubicBezTo>
                    <a:pt x="337" y="416"/>
                    <a:pt x="364" y="390"/>
                    <a:pt x="355" y="318"/>
                  </a:cubicBezTo>
                  <a:cubicBezTo>
                    <a:pt x="346" y="238"/>
                    <a:pt x="337" y="157"/>
                    <a:pt x="319" y="86"/>
                  </a:cubicBezTo>
                  <a:cubicBezTo>
                    <a:pt x="311" y="68"/>
                    <a:pt x="302" y="41"/>
                    <a:pt x="284" y="33"/>
                  </a:cubicBezTo>
                  <a:cubicBezTo>
                    <a:pt x="260" y="10"/>
                    <a:pt x="233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27"/>
            <p:cNvSpPr/>
            <p:nvPr/>
          </p:nvSpPr>
          <p:spPr>
            <a:xfrm>
              <a:off x="5255644" y="1294480"/>
              <a:ext cx="66569" cy="90416"/>
            </a:xfrm>
            <a:custGeom>
              <a:rect b="b" l="l" r="r" t="t"/>
              <a:pathLst>
                <a:path extrusionOk="0" h="546" w="402">
                  <a:moveTo>
                    <a:pt x="101" y="1"/>
                  </a:moveTo>
                  <a:cubicBezTo>
                    <a:pt x="94" y="1"/>
                    <a:pt x="87" y="1"/>
                    <a:pt x="80" y="2"/>
                  </a:cubicBezTo>
                  <a:cubicBezTo>
                    <a:pt x="54" y="64"/>
                    <a:pt x="27" y="127"/>
                    <a:pt x="18" y="189"/>
                  </a:cubicBezTo>
                  <a:cubicBezTo>
                    <a:pt x="0" y="332"/>
                    <a:pt x="80" y="474"/>
                    <a:pt x="205" y="546"/>
                  </a:cubicBezTo>
                  <a:cubicBezTo>
                    <a:pt x="214" y="492"/>
                    <a:pt x="161" y="430"/>
                    <a:pt x="188" y="376"/>
                  </a:cubicBezTo>
                  <a:cubicBezTo>
                    <a:pt x="196" y="359"/>
                    <a:pt x="223" y="341"/>
                    <a:pt x="250" y="332"/>
                  </a:cubicBezTo>
                  <a:cubicBezTo>
                    <a:pt x="286" y="314"/>
                    <a:pt x="330" y="287"/>
                    <a:pt x="357" y="251"/>
                  </a:cubicBezTo>
                  <a:cubicBezTo>
                    <a:pt x="384" y="216"/>
                    <a:pt x="402" y="171"/>
                    <a:pt x="402" y="127"/>
                  </a:cubicBezTo>
                  <a:cubicBezTo>
                    <a:pt x="318" y="60"/>
                    <a:pt x="203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27"/>
            <p:cNvSpPr/>
            <p:nvPr/>
          </p:nvSpPr>
          <p:spPr>
            <a:xfrm>
              <a:off x="5255644" y="1294646"/>
              <a:ext cx="47360" cy="88760"/>
            </a:xfrm>
            <a:custGeom>
              <a:rect b="b" l="l" r="r" t="t"/>
              <a:pathLst>
                <a:path extrusionOk="0" h="536" w="286">
                  <a:moveTo>
                    <a:pt x="80" y="1"/>
                  </a:moveTo>
                  <a:cubicBezTo>
                    <a:pt x="54" y="63"/>
                    <a:pt x="27" y="126"/>
                    <a:pt x="18" y="188"/>
                  </a:cubicBezTo>
                  <a:cubicBezTo>
                    <a:pt x="0" y="322"/>
                    <a:pt x="72" y="465"/>
                    <a:pt x="188" y="536"/>
                  </a:cubicBezTo>
                  <a:cubicBezTo>
                    <a:pt x="152" y="500"/>
                    <a:pt x="134" y="456"/>
                    <a:pt x="125" y="411"/>
                  </a:cubicBezTo>
                  <a:cubicBezTo>
                    <a:pt x="107" y="349"/>
                    <a:pt x="125" y="286"/>
                    <a:pt x="161" y="233"/>
                  </a:cubicBezTo>
                  <a:cubicBezTo>
                    <a:pt x="179" y="206"/>
                    <a:pt x="205" y="188"/>
                    <a:pt x="223" y="161"/>
                  </a:cubicBezTo>
                  <a:cubicBezTo>
                    <a:pt x="250" y="126"/>
                    <a:pt x="277" y="90"/>
                    <a:pt x="286" y="54"/>
                  </a:cubicBezTo>
                  <a:cubicBezTo>
                    <a:pt x="223" y="19"/>
                    <a:pt x="152" y="1"/>
                    <a:pt x="80" y="1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27"/>
            <p:cNvSpPr/>
            <p:nvPr/>
          </p:nvSpPr>
          <p:spPr>
            <a:xfrm>
              <a:off x="5112240" y="1557611"/>
              <a:ext cx="608893" cy="362162"/>
            </a:xfrm>
            <a:custGeom>
              <a:rect b="b" l="l" r="r" t="t"/>
              <a:pathLst>
                <a:path extrusionOk="0" h="2187" w="3677">
                  <a:moveTo>
                    <a:pt x="3605" y="1"/>
                  </a:moveTo>
                  <a:cubicBezTo>
                    <a:pt x="2865" y="429"/>
                    <a:pt x="2106" y="857"/>
                    <a:pt x="1294" y="1134"/>
                  </a:cubicBezTo>
                  <a:cubicBezTo>
                    <a:pt x="857" y="1285"/>
                    <a:pt x="367" y="1410"/>
                    <a:pt x="63" y="1767"/>
                  </a:cubicBezTo>
                  <a:cubicBezTo>
                    <a:pt x="1" y="1838"/>
                    <a:pt x="19" y="1972"/>
                    <a:pt x="45" y="2070"/>
                  </a:cubicBezTo>
                  <a:cubicBezTo>
                    <a:pt x="54" y="2124"/>
                    <a:pt x="99" y="2186"/>
                    <a:pt x="161" y="2186"/>
                  </a:cubicBezTo>
                  <a:cubicBezTo>
                    <a:pt x="188" y="2177"/>
                    <a:pt x="206" y="2168"/>
                    <a:pt x="233" y="2151"/>
                  </a:cubicBezTo>
                  <a:cubicBezTo>
                    <a:pt x="661" y="1847"/>
                    <a:pt x="1071" y="1517"/>
                    <a:pt x="1553" y="1321"/>
                  </a:cubicBezTo>
                  <a:cubicBezTo>
                    <a:pt x="1696" y="1267"/>
                    <a:pt x="1848" y="1223"/>
                    <a:pt x="1999" y="1169"/>
                  </a:cubicBezTo>
                  <a:cubicBezTo>
                    <a:pt x="2606" y="964"/>
                    <a:pt x="3204" y="661"/>
                    <a:pt x="3641" y="179"/>
                  </a:cubicBezTo>
                  <a:cubicBezTo>
                    <a:pt x="3676" y="143"/>
                    <a:pt x="3641" y="45"/>
                    <a:pt x="36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27"/>
            <p:cNvSpPr/>
            <p:nvPr/>
          </p:nvSpPr>
          <p:spPr>
            <a:xfrm>
              <a:off x="5320556" y="1634447"/>
              <a:ext cx="252864" cy="164107"/>
            </a:xfrm>
            <a:custGeom>
              <a:rect b="b" l="l" r="r" t="t"/>
              <a:pathLst>
                <a:path extrusionOk="0" h="991" w="1527">
                  <a:moveTo>
                    <a:pt x="1526" y="0"/>
                  </a:moveTo>
                  <a:lnTo>
                    <a:pt x="1526" y="0"/>
                  </a:lnTo>
                  <a:cubicBezTo>
                    <a:pt x="1044" y="250"/>
                    <a:pt x="563" y="491"/>
                    <a:pt x="54" y="661"/>
                  </a:cubicBezTo>
                  <a:cubicBezTo>
                    <a:pt x="19" y="768"/>
                    <a:pt x="1" y="884"/>
                    <a:pt x="10" y="991"/>
                  </a:cubicBezTo>
                  <a:cubicBezTo>
                    <a:pt x="99" y="937"/>
                    <a:pt x="197" y="893"/>
                    <a:pt x="295" y="857"/>
                  </a:cubicBezTo>
                  <a:cubicBezTo>
                    <a:pt x="438" y="803"/>
                    <a:pt x="590" y="759"/>
                    <a:pt x="741" y="705"/>
                  </a:cubicBezTo>
                  <a:cubicBezTo>
                    <a:pt x="848" y="670"/>
                    <a:pt x="955" y="634"/>
                    <a:pt x="1062" y="589"/>
                  </a:cubicBezTo>
                  <a:cubicBezTo>
                    <a:pt x="1089" y="536"/>
                    <a:pt x="1134" y="491"/>
                    <a:pt x="1178" y="447"/>
                  </a:cubicBezTo>
                  <a:cubicBezTo>
                    <a:pt x="1250" y="393"/>
                    <a:pt x="1339" y="339"/>
                    <a:pt x="1401" y="268"/>
                  </a:cubicBezTo>
                  <a:cubicBezTo>
                    <a:pt x="1464" y="197"/>
                    <a:pt x="1499" y="99"/>
                    <a:pt x="1526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27"/>
            <p:cNvSpPr/>
            <p:nvPr/>
          </p:nvSpPr>
          <p:spPr>
            <a:xfrm>
              <a:off x="5113731" y="1852867"/>
              <a:ext cx="43055" cy="66901"/>
            </a:xfrm>
            <a:custGeom>
              <a:rect b="b" l="l" r="r" t="t"/>
              <a:pathLst>
                <a:path extrusionOk="0" h="404" w="260">
                  <a:moveTo>
                    <a:pt x="108" y="0"/>
                  </a:moveTo>
                  <a:cubicBezTo>
                    <a:pt x="102" y="0"/>
                    <a:pt x="96" y="1"/>
                    <a:pt x="90" y="2"/>
                  </a:cubicBezTo>
                  <a:cubicBezTo>
                    <a:pt x="63" y="2"/>
                    <a:pt x="45" y="20"/>
                    <a:pt x="28" y="29"/>
                  </a:cubicBezTo>
                  <a:cubicBezTo>
                    <a:pt x="1" y="109"/>
                    <a:pt x="10" y="207"/>
                    <a:pt x="36" y="287"/>
                  </a:cubicBezTo>
                  <a:cubicBezTo>
                    <a:pt x="45" y="341"/>
                    <a:pt x="90" y="403"/>
                    <a:pt x="152" y="403"/>
                  </a:cubicBezTo>
                  <a:cubicBezTo>
                    <a:pt x="170" y="394"/>
                    <a:pt x="197" y="385"/>
                    <a:pt x="215" y="368"/>
                  </a:cubicBezTo>
                  <a:cubicBezTo>
                    <a:pt x="242" y="314"/>
                    <a:pt x="259" y="243"/>
                    <a:pt x="251" y="180"/>
                  </a:cubicBezTo>
                  <a:cubicBezTo>
                    <a:pt x="251" y="136"/>
                    <a:pt x="233" y="82"/>
                    <a:pt x="206" y="55"/>
                  </a:cubicBezTo>
                  <a:cubicBezTo>
                    <a:pt x="183" y="24"/>
                    <a:pt x="146" y="0"/>
                    <a:pt x="108" y="0"/>
                  </a:cubicBezTo>
                  <a:close/>
                </a:path>
              </a:pathLst>
            </a:custGeom>
            <a:solidFill>
              <a:srgbClr val="FFA461">
                <a:alpha val="48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27"/>
            <p:cNvSpPr/>
            <p:nvPr/>
          </p:nvSpPr>
          <p:spPr>
            <a:xfrm>
              <a:off x="5700261" y="1557611"/>
              <a:ext cx="20865" cy="34113"/>
            </a:xfrm>
            <a:custGeom>
              <a:rect b="b" l="l" r="r" t="t"/>
              <a:pathLst>
                <a:path extrusionOk="0" h="206" w="126">
                  <a:moveTo>
                    <a:pt x="54" y="1"/>
                  </a:moveTo>
                  <a:cubicBezTo>
                    <a:pt x="54" y="1"/>
                    <a:pt x="45" y="10"/>
                    <a:pt x="36" y="10"/>
                  </a:cubicBezTo>
                  <a:cubicBezTo>
                    <a:pt x="9" y="45"/>
                    <a:pt x="0" y="99"/>
                    <a:pt x="18" y="143"/>
                  </a:cubicBezTo>
                  <a:cubicBezTo>
                    <a:pt x="36" y="170"/>
                    <a:pt x="54" y="188"/>
                    <a:pt x="72" y="206"/>
                  </a:cubicBezTo>
                  <a:cubicBezTo>
                    <a:pt x="81" y="197"/>
                    <a:pt x="90" y="188"/>
                    <a:pt x="90" y="179"/>
                  </a:cubicBezTo>
                  <a:cubicBezTo>
                    <a:pt x="125" y="143"/>
                    <a:pt x="90" y="45"/>
                    <a:pt x="54" y="1"/>
                  </a:cubicBezTo>
                  <a:close/>
                </a:path>
              </a:pathLst>
            </a:custGeom>
            <a:solidFill>
              <a:srgbClr val="FFA461">
                <a:alpha val="48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27"/>
            <p:cNvSpPr/>
            <p:nvPr/>
          </p:nvSpPr>
          <p:spPr>
            <a:xfrm>
              <a:off x="5144862" y="1671375"/>
              <a:ext cx="400409" cy="170069"/>
            </a:xfrm>
            <a:custGeom>
              <a:rect b="b" l="l" r="r" t="t"/>
              <a:pathLst>
                <a:path extrusionOk="0" h="1027" w="2418">
                  <a:moveTo>
                    <a:pt x="2418" y="1"/>
                  </a:moveTo>
                  <a:lnTo>
                    <a:pt x="2418" y="1"/>
                  </a:lnTo>
                  <a:cubicBezTo>
                    <a:pt x="2052" y="241"/>
                    <a:pt x="1624" y="384"/>
                    <a:pt x="1204" y="518"/>
                  </a:cubicBezTo>
                  <a:cubicBezTo>
                    <a:pt x="1071" y="563"/>
                    <a:pt x="928" y="607"/>
                    <a:pt x="794" y="652"/>
                  </a:cubicBezTo>
                  <a:cubicBezTo>
                    <a:pt x="518" y="741"/>
                    <a:pt x="223" y="839"/>
                    <a:pt x="0" y="1026"/>
                  </a:cubicBezTo>
                  <a:cubicBezTo>
                    <a:pt x="214" y="884"/>
                    <a:pt x="455" y="812"/>
                    <a:pt x="714" y="741"/>
                  </a:cubicBezTo>
                  <a:cubicBezTo>
                    <a:pt x="1142" y="625"/>
                    <a:pt x="1570" y="464"/>
                    <a:pt x="1990" y="277"/>
                  </a:cubicBezTo>
                  <a:cubicBezTo>
                    <a:pt x="2141" y="206"/>
                    <a:pt x="2302" y="134"/>
                    <a:pt x="2418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27"/>
            <p:cNvSpPr/>
            <p:nvPr/>
          </p:nvSpPr>
          <p:spPr>
            <a:xfrm>
              <a:off x="5500887" y="1600500"/>
              <a:ext cx="152182" cy="118237"/>
            </a:xfrm>
            <a:custGeom>
              <a:rect b="b" l="l" r="r" t="t"/>
              <a:pathLst>
                <a:path extrusionOk="0" h="714" w="919">
                  <a:moveTo>
                    <a:pt x="919" y="0"/>
                  </a:moveTo>
                  <a:lnTo>
                    <a:pt x="919" y="0"/>
                  </a:lnTo>
                  <a:cubicBezTo>
                    <a:pt x="918" y="1"/>
                    <a:pt x="917" y="2"/>
                    <a:pt x="917" y="2"/>
                  </a:cubicBezTo>
                  <a:lnTo>
                    <a:pt x="917" y="2"/>
                  </a:lnTo>
                  <a:cubicBezTo>
                    <a:pt x="917" y="2"/>
                    <a:pt x="918" y="1"/>
                    <a:pt x="919" y="0"/>
                  </a:cubicBezTo>
                  <a:close/>
                  <a:moveTo>
                    <a:pt x="917" y="2"/>
                  </a:moveTo>
                  <a:lnTo>
                    <a:pt x="917" y="2"/>
                  </a:lnTo>
                  <a:cubicBezTo>
                    <a:pt x="766" y="135"/>
                    <a:pt x="606" y="260"/>
                    <a:pt x="446" y="384"/>
                  </a:cubicBezTo>
                  <a:cubicBezTo>
                    <a:pt x="303" y="491"/>
                    <a:pt x="134" y="589"/>
                    <a:pt x="0" y="714"/>
                  </a:cubicBezTo>
                  <a:cubicBezTo>
                    <a:pt x="170" y="625"/>
                    <a:pt x="339" y="518"/>
                    <a:pt x="500" y="402"/>
                  </a:cubicBezTo>
                  <a:cubicBezTo>
                    <a:pt x="580" y="348"/>
                    <a:pt x="651" y="286"/>
                    <a:pt x="723" y="214"/>
                  </a:cubicBezTo>
                  <a:cubicBezTo>
                    <a:pt x="793" y="153"/>
                    <a:pt x="846" y="65"/>
                    <a:pt x="917" y="2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27"/>
            <p:cNvSpPr/>
            <p:nvPr/>
          </p:nvSpPr>
          <p:spPr>
            <a:xfrm>
              <a:off x="5158110" y="1789609"/>
              <a:ext cx="176027" cy="66570"/>
            </a:xfrm>
            <a:custGeom>
              <a:rect b="b" l="l" r="r" t="t"/>
              <a:pathLst>
                <a:path extrusionOk="0" h="402" w="1063">
                  <a:moveTo>
                    <a:pt x="1062" y="0"/>
                  </a:moveTo>
                  <a:cubicBezTo>
                    <a:pt x="687" y="80"/>
                    <a:pt x="304" y="170"/>
                    <a:pt x="0" y="402"/>
                  </a:cubicBezTo>
                  <a:cubicBezTo>
                    <a:pt x="366" y="259"/>
                    <a:pt x="687" y="125"/>
                    <a:pt x="1062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7"/>
            <p:cNvSpPr/>
            <p:nvPr/>
          </p:nvSpPr>
          <p:spPr>
            <a:xfrm>
              <a:off x="5585009" y="1570858"/>
              <a:ext cx="112439" cy="110950"/>
            </a:xfrm>
            <a:custGeom>
              <a:rect b="b" l="l" r="r" t="t"/>
              <a:pathLst>
                <a:path extrusionOk="0" h="670" w="679">
                  <a:moveTo>
                    <a:pt x="679" y="1"/>
                  </a:moveTo>
                  <a:lnTo>
                    <a:pt x="679" y="1"/>
                  </a:lnTo>
                  <a:cubicBezTo>
                    <a:pt x="500" y="269"/>
                    <a:pt x="268" y="492"/>
                    <a:pt x="1" y="670"/>
                  </a:cubicBezTo>
                  <a:cubicBezTo>
                    <a:pt x="295" y="527"/>
                    <a:pt x="536" y="295"/>
                    <a:pt x="679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7"/>
            <p:cNvSpPr/>
            <p:nvPr/>
          </p:nvSpPr>
          <p:spPr>
            <a:xfrm>
              <a:off x="5351688" y="1703500"/>
              <a:ext cx="57627" cy="93563"/>
            </a:xfrm>
            <a:custGeom>
              <a:rect b="b" l="l" r="r" t="t"/>
              <a:pathLst>
                <a:path extrusionOk="0" h="565" w="348">
                  <a:moveTo>
                    <a:pt x="286" y="1"/>
                  </a:moveTo>
                  <a:cubicBezTo>
                    <a:pt x="280" y="1"/>
                    <a:pt x="274" y="1"/>
                    <a:pt x="268" y="3"/>
                  </a:cubicBezTo>
                  <a:cubicBezTo>
                    <a:pt x="214" y="21"/>
                    <a:pt x="143" y="38"/>
                    <a:pt x="107" y="56"/>
                  </a:cubicBezTo>
                  <a:cubicBezTo>
                    <a:pt x="89" y="65"/>
                    <a:pt x="71" y="74"/>
                    <a:pt x="54" y="83"/>
                  </a:cubicBezTo>
                  <a:cubicBezTo>
                    <a:pt x="27" y="110"/>
                    <a:pt x="9" y="154"/>
                    <a:pt x="9" y="190"/>
                  </a:cubicBezTo>
                  <a:cubicBezTo>
                    <a:pt x="0" y="244"/>
                    <a:pt x="9" y="297"/>
                    <a:pt x="18" y="342"/>
                  </a:cubicBezTo>
                  <a:cubicBezTo>
                    <a:pt x="27" y="351"/>
                    <a:pt x="27" y="360"/>
                    <a:pt x="36" y="360"/>
                  </a:cubicBezTo>
                  <a:cubicBezTo>
                    <a:pt x="37" y="361"/>
                    <a:pt x="39" y="362"/>
                    <a:pt x="41" y="362"/>
                  </a:cubicBezTo>
                  <a:cubicBezTo>
                    <a:pt x="48" y="362"/>
                    <a:pt x="54" y="347"/>
                    <a:pt x="54" y="333"/>
                  </a:cubicBezTo>
                  <a:cubicBezTo>
                    <a:pt x="63" y="297"/>
                    <a:pt x="54" y="253"/>
                    <a:pt x="54" y="217"/>
                  </a:cubicBezTo>
                  <a:cubicBezTo>
                    <a:pt x="62" y="176"/>
                    <a:pt x="78" y="142"/>
                    <a:pt x="101" y="116"/>
                  </a:cubicBezTo>
                  <a:lnTo>
                    <a:pt x="101" y="116"/>
                  </a:lnTo>
                  <a:cubicBezTo>
                    <a:pt x="89" y="137"/>
                    <a:pt x="89" y="194"/>
                    <a:pt x="89" y="217"/>
                  </a:cubicBezTo>
                  <a:cubicBezTo>
                    <a:pt x="98" y="324"/>
                    <a:pt x="125" y="404"/>
                    <a:pt x="152" y="511"/>
                  </a:cubicBezTo>
                  <a:cubicBezTo>
                    <a:pt x="152" y="529"/>
                    <a:pt x="161" y="556"/>
                    <a:pt x="187" y="565"/>
                  </a:cubicBezTo>
                  <a:cubicBezTo>
                    <a:pt x="196" y="547"/>
                    <a:pt x="205" y="520"/>
                    <a:pt x="196" y="493"/>
                  </a:cubicBezTo>
                  <a:cubicBezTo>
                    <a:pt x="196" y="467"/>
                    <a:pt x="187" y="440"/>
                    <a:pt x="178" y="413"/>
                  </a:cubicBezTo>
                  <a:cubicBezTo>
                    <a:pt x="161" y="351"/>
                    <a:pt x="152" y="288"/>
                    <a:pt x="152" y="226"/>
                  </a:cubicBezTo>
                  <a:cubicBezTo>
                    <a:pt x="152" y="172"/>
                    <a:pt x="170" y="128"/>
                    <a:pt x="196" y="101"/>
                  </a:cubicBezTo>
                  <a:lnTo>
                    <a:pt x="196" y="101"/>
                  </a:lnTo>
                  <a:cubicBezTo>
                    <a:pt x="178" y="146"/>
                    <a:pt x="178" y="199"/>
                    <a:pt x="187" y="244"/>
                  </a:cubicBezTo>
                  <a:cubicBezTo>
                    <a:pt x="196" y="253"/>
                    <a:pt x="196" y="261"/>
                    <a:pt x="205" y="261"/>
                  </a:cubicBezTo>
                  <a:cubicBezTo>
                    <a:pt x="214" y="261"/>
                    <a:pt x="214" y="261"/>
                    <a:pt x="223" y="253"/>
                  </a:cubicBezTo>
                  <a:cubicBezTo>
                    <a:pt x="232" y="235"/>
                    <a:pt x="223" y="199"/>
                    <a:pt x="232" y="172"/>
                  </a:cubicBezTo>
                  <a:cubicBezTo>
                    <a:pt x="241" y="146"/>
                    <a:pt x="268" y="137"/>
                    <a:pt x="294" y="119"/>
                  </a:cubicBezTo>
                  <a:cubicBezTo>
                    <a:pt x="321" y="110"/>
                    <a:pt x="348" y="83"/>
                    <a:pt x="348" y="56"/>
                  </a:cubicBezTo>
                  <a:cubicBezTo>
                    <a:pt x="348" y="56"/>
                    <a:pt x="348" y="56"/>
                    <a:pt x="348" y="47"/>
                  </a:cubicBezTo>
                  <a:cubicBezTo>
                    <a:pt x="341" y="18"/>
                    <a:pt x="31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7"/>
            <p:cNvSpPr/>
            <p:nvPr/>
          </p:nvSpPr>
          <p:spPr>
            <a:xfrm>
              <a:off x="5422562" y="1685616"/>
              <a:ext cx="50341" cy="64252"/>
            </a:xfrm>
            <a:custGeom>
              <a:rect b="b" l="l" r="r" t="t"/>
              <a:pathLst>
                <a:path extrusionOk="0" h="388" w="304">
                  <a:moveTo>
                    <a:pt x="80" y="0"/>
                  </a:moveTo>
                  <a:cubicBezTo>
                    <a:pt x="74" y="0"/>
                    <a:pt x="68" y="1"/>
                    <a:pt x="63" y="4"/>
                  </a:cubicBezTo>
                  <a:cubicBezTo>
                    <a:pt x="45" y="13"/>
                    <a:pt x="36" y="30"/>
                    <a:pt x="27" y="48"/>
                  </a:cubicBezTo>
                  <a:cubicBezTo>
                    <a:pt x="18" y="66"/>
                    <a:pt x="0" y="84"/>
                    <a:pt x="9" y="111"/>
                  </a:cubicBezTo>
                  <a:cubicBezTo>
                    <a:pt x="9" y="120"/>
                    <a:pt x="18" y="138"/>
                    <a:pt x="18" y="146"/>
                  </a:cubicBezTo>
                  <a:cubicBezTo>
                    <a:pt x="54" y="200"/>
                    <a:pt x="89" y="245"/>
                    <a:pt x="125" y="280"/>
                  </a:cubicBezTo>
                  <a:cubicBezTo>
                    <a:pt x="116" y="236"/>
                    <a:pt x="116" y="191"/>
                    <a:pt x="89" y="146"/>
                  </a:cubicBezTo>
                  <a:lnTo>
                    <a:pt x="89" y="146"/>
                  </a:lnTo>
                  <a:cubicBezTo>
                    <a:pt x="134" y="182"/>
                    <a:pt x="170" y="218"/>
                    <a:pt x="197" y="271"/>
                  </a:cubicBezTo>
                  <a:cubicBezTo>
                    <a:pt x="223" y="316"/>
                    <a:pt x="250" y="369"/>
                    <a:pt x="304" y="387"/>
                  </a:cubicBezTo>
                  <a:cubicBezTo>
                    <a:pt x="286" y="271"/>
                    <a:pt x="223" y="164"/>
                    <a:pt x="161" y="66"/>
                  </a:cubicBezTo>
                  <a:cubicBezTo>
                    <a:pt x="152" y="48"/>
                    <a:pt x="143" y="30"/>
                    <a:pt x="125" y="13"/>
                  </a:cubicBezTo>
                  <a:cubicBezTo>
                    <a:pt x="113" y="6"/>
                    <a:pt x="9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7"/>
            <p:cNvSpPr/>
            <p:nvPr/>
          </p:nvSpPr>
          <p:spPr>
            <a:xfrm>
              <a:off x="5424052" y="1685616"/>
              <a:ext cx="48851" cy="64252"/>
            </a:xfrm>
            <a:custGeom>
              <a:rect b="b" l="l" r="r" t="t"/>
              <a:pathLst>
                <a:path extrusionOk="0" h="388" w="295">
                  <a:moveTo>
                    <a:pt x="71" y="0"/>
                  </a:moveTo>
                  <a:cubicBezTo>
                    <a:pt x="65" y="0"/>
                    <a:pt x="59" y="1"/>
                    <a:pt x="54" y="4"/>
                  </a:cubicBezTo>
                  <a:cubicBezTo>
                    <a:pt x="36" y="13"/>
                    <a:pt x="27" y="30"/>
                    <a:pt x="18" y="48"/>
                  </a:cubicBezTo>
                  <a:cubicBezTo>
                    <a:pt x="9" y="57"/>
                    <a:pt x="0" y="66"/>
                    <a:pt x="0" y="75"/>
                  </a:cubicBezTo>
                  <a:cubicBezTo>
                    <a:pt x="9" y="75"/>
                    <a:pt x="18" y="66"/>
                    <a:pt x="27" y="66"/>
                  </a:cubicBezTo>
                  <a:cubicBezTo>
                    <a:pt x="54" y="66"/>
                    <a:pt x="80" y="84"/>
                    <a:pt x="98" y="111"/>
                  </a:cubicBezTo>
                  <a:cubicBezTo>
                    <a:pt x="188" y="182"/>
                    <a:pt x="241" y="280"/>
                    <a:pt x="286" y="378"/>
                  </a:cubicBezTo>
                  <a:cubicBezTo>
                    <a:pt x="286" y="378"/>
                    <a:pt x="286" y="387"/>
                    <a:pt x="295" y="387"/>
                  </a:cubicBezTo>
                  <a:cubicBezTo>
                    <a:pt x="277" y="271"/>
                    <a:pt x="214" y="164"/>
                    <a:pt x="152" y="66"/>
                  </a:cubicBezTo>
                  <a:cubicBezTo>
                    <a:pt x="143" y="48"/>
                    <a:pt x="134" y="30"/>
                    <a:pt x="116" y="13"/>
                  </a:cubicBezTo>
                  <a:cubicBezTo>
                    <a:pt x="104" y="6"/>
                    <a:pt x="86" y="0"/>
                    <a:pt x="71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3" name="Google Shape;3433;p27"/>
          <p:cNvGrpSpPr/>
          <p:nvPr/>
        </p:nvGrpSpPr>
        <p:grpSpPr>
          <a:xfrm>
            <a:off x="8340490" y="2429669"/>
            <a:ext cx="1228831" cy="1463923"/>
            <a:chOff x="5806687" y="1410545"/>
            <a:chExt cx="477012" cy="568271"/>
          </a:xfrm>
        </p:grpSpPr>
        <p:sp>
          <p:nvSpPr>
            <p:cNvPr id="3434" name="Google Shape;3434;p27"/>
            <p:cNvSpPr/>
            <p:nvPr/>
          </p:nvSpPr>
          <p:spPr>
            <a:xfrm>
              <a:off x="5806687" y="1410545"/>
              <a:ext cx="431853" cy="568271"/>
            </a:xfrm>
            <a:custGeom>
              <a:rect b="b" l="l" r="r" t="t"/>
              <a:pathLst>
                <a:path extrusionOk="0" h="5612" w="4265">
                  <a:moveTo>
                    <a:pt x="3270" y="0"/>
                  </a:moveTo>
                  <a:cubicBezTo>
                    <a:pt x="3189" y="0"/>
                    <a:pt x="3109" y="12"/>
                    <a:pt x="3033" y="36"/>
                  </a:cubicBezTo>
                  <a:cubicBezTo>
                    <a:pt x="2775" y="125"/>
                    <a:pt x="2560" y="312"/>
                    <a:pt x="2373" y="517"/>
                  </a:cubicBezTo>
                  <a:cubicBezTo>
                    <a:pt x="2043" y="874"/>
                    <a:pt x="1775" y="1294"/>
                    <a:pt x="1570" y="1731"/>
                  </a:cubicBezTo>
                  <a:cubicBezTo>
                    <a:pt x="1677" y="1802"/>
                    <a:pt x="1784" y="1865"/>
                    <a:pt x="1891" y="1936"/>
                  </a:cubicBezTo>
                  <a:cubicBezTo>
                    <a:pt x="1713" y="1945"/>
                    <a:pt x="1526" y="1963"/>
                    <a:pt x="1410" y="2096"/>
                  </a:cubicBezTo>
                  <a:cubicBezTo>
                    <a:pt x="1365" y="2150"/>
                    <a:pt x="1329" y="2212"/>
                    <a:pt x="1303" y="2275"/>
                  </a:cubicBezTo>
                  <a:cubicBezTo>
                    <a:pt x="1080" y="2774"/>
                    <a:pt x="857" y="3274"/>
                    <a:pt x="625" y="3765"/>
                  </a:cubicBezTo>
                  <a:cubicBezTo>
                    <a:pt x="696" y="3809"/>
                    <a:pt x="776" y="3854"/>
                    <a:pt x="848" y="3898"/>
                  </a:cubicBezTo>
                  <a:cubicBezTo>
                    <a:pt x="723" y="3952"/>
                    <a:pt x="589" y="3997"/>
                    <a:pt x="455" y="4023"/>
                  </a:cubicBezTo>
                  <a:cubicBezTo>
                    <a:pt x="259" y="4523"/>
                    <a:pt x="89" y="5076"/>
                    <a:pt x="0" y="5611"/>
                  </a:cubicBezTo>
                  <a:cubicBezTo>
                    <a:pt x="473" y="4987"/>
                    <a:pt x="1392" y="4862"/>
                    <a:pt x="1945" y="4309"/>
                  </a:cubicBezTo>
                  <a:cubicBezTo>
                    <a:pt x="1811" y="4104"/>
                    <a:pt x="1633" y="3934"/>
                    <a:pt x="1436" y="3800"/>
                  </a:cubicBezTo>
                  <a:lnTo>
                    <a:pt x="1436" y="3800"/>
                  </a:lnTo>
                  <a:cubicBezTo>
                    <a:pt x="1704" y="3863"/>
                    <a:pt x="1954" y="3988"/>
                    <a:pt x="2168" y="4157"/>
                  </a:cubicBezTo>
                  <a:cubicBezTo>
                    <a:pt x="2346" y="4023"/>
                    <a:pt x="2489" y="3907"/>
                    <a:pt x="2659" y="3765"/>
                  </a:cubicBezTo>
                  <a:cubicBezTo>
                    <a:pt x="3015" y="3479"/>
                    <a:pt x="3381" y="3176"/>
                    <a:pt x="3631" y="2783"/>
                  </a:cubicBezTo>
                  <a:cubicBezTo>
                    <a:pt x="3417" y="2658"/>
                    <a:pt x="3238" y="2480"/>
                    <a:pt x="3114" y="2275"/>
                  </a:cubicBezTo>
                  <a:lnTo>
                    <a:pt x="3114" y="2275"/>
                  </a:lnTo>
                  <a:cubicBezTo>
                    <a:pt x="3381" y="2355"/>
                    <a:pt x="3631" y="2480"/>
                    <a:pt x="3863" y="2641"/>
                  </a:cubicBezTo>
                  <a:cubicBezTo>
                    <a:pt x="4184" y="1954"/>
                    <a:pt x="4264" y="1160"/>
                    <a:pt x="4032" y="446"/>
                  </a:cubicBezTo>
                  <a:cubicBezTo>
                    <a:pt x="3981" y="310"/>
                    <a:pt x="3938" y="222"/>
                    <a:pt x="3803" y="222"/>
                  </a:cubicBezTo>
                  <a:cubicBezTo>
                    <a:pt x="3796" y="222"/>
                    <a:pt x="3790" y="223"/>
                    <a:pt x="3783" y="223"/>
                  </a:cubicBezTo>
                  <a:cubicBezTo>
                    <a:pt x="3663" y="71"/>
                    <a:pt x="346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27"/>
            <p:cNvSpPr/>
            <p:nvPr/>
          </p:nvSpPr>
          <p:spPr>
            <a:xfrm>
              <a:off x="5806687" y="1477374"/>
              <a:ext cx="430030" cy="501440"/>
            </a:xfrm>
            <a:custGeom>
              <a:rect b="b" l="l" r="r" t="t"/>
              <a:pathLst>
                <a:path extrusionOk="0" h="4952" w="4247">
                  <a:moveTo>
                    <a:pt x="4086" y="0"/>
                  </a:moveTo>
                  <a:cubicBezTo>
                    <a:pt x="3167" y="500"/>
                    <a:pt x="2364" y="1231"/>
                    <a:pt x="1847" y="2141"/>
                  </a:cubicBezTo>
                  <a:cubicBezTo>
                    <a:pt x="1704" y="2400"/>
                    <a:pt x="1579" y="2676"/>
                    <a:pt x="1436" y="2935"/>
                  </a:cubicBezTo>
                  <a:cubicBezTo>
                    <a:pt x="1062" y="3595"/>
                    <a:pt x="562" y="4166"/>
                    <a:pt x="45" y="4719"/>
                  </a:cubicBezTo>
                  <a:cubicBezTo>
                    <a:pt x="27" y="4800"/>
                    <a:pt x="18" y="4871"/>
                    <a:pt x="0" y="4951"/>
                  </a:cubicBezTo>
                  <a:cubicBezTo>
                    <a:pt x="473" y="4327"/>
                    <a:pt x="1392" y="4202"/>
                    <a:pt x="1945" y="3649"/>
                  </a:cubicBezTo>
                  <a:cubicBezTo>
                    <a:pt x="1811" y="3444"/>
                    <a:pt x="1633" y="3274"/>
                    <a:pt x="1436" y="3140"/>
                  </a:cubicBezTo>
                  <a:lnTo>
                    <a:pt x="1436" y="3140"/>
                  </a:lnTo>
                  <a:cubicBezTo>
                    <a:pt x="1704" y="3203"/>
                    <a:pt x="1954" y="3328"/>
                    <a:pt x="2168" y="3497"/>
                  </a:cubicBezTo>
                  <a:cubicBezTo>
                    <a:pt x="2346" y="3363"/>
                    <a:pt x="2489" y="3247"/>
                    <a:pt x="2659" y="3105"/>
                  </a:cubicBezTo>
                  <a:cubicBezTo>
                    <a:pt x="3015" y="2819"/>
                    <a:pt x="3381" y="2516"/>
                    <a:pt x="3631" y="2123"/>
                  </a:cubicBezTo>
                  <a:cubicBezTo>
                    <a:pt x="3417" y="1998"/>
                    <a:pt x="3238" y="1820"/>
                    <a:pt x="3114" y="1615"/>
                  </a:cubicBezTo>
                  <a:lnTo>
                    <a:pt x="3114" y="1615"/>
                  </a:lnTo>
                  <a:cubicBezTo>
                    <a:pt x="3381" y="1695"/>
                    <a:pt x="3631" y="1820"/>
                    <a:pt x="3863" y="1981"/>
                  </a:cubicBezTo>
                  <a:cubicBezTo>
                    <a:pt x="4148" y="1365"/>
                    <a:pt x="4247" y="651"/>
                    <a:pt x="4086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27"/>
            <p:cNvSpPr/>
            <p:nvPr/>
          </p:nvSpPr>
          <p:spPr>
            <a:xfrm>
              <a:off x="5835545" y="1486892"/>
              <a:ext cx="361379" cy="453037"/>
            </a:xfrm>
            <a:custGeom>
              <a:rect b="b" l="l" r="r" t="t"/>
              <a:pathLst>
                <a:path extrusionOk="0" h="4474" w="3569">
                  <a:moveTo>
                    <a:pt x="2718" y="0"/>
                  </a:moveTo>
                  <a:cubicBezTo>
                    <a:pt x="2582" y="0"/>
                    <a:pt x="2447" y="11"/>
                    <a:pt x="2320" y="31"/>
                  </a:cubicBezTo>
                  <a:lnTo>
                    <a:pt x="2748" y="218"/>
                  </a:lnTo>
                  <a:lnTo>
                    <a:pt x="2177" y="272"/>
                  </a:lnTo>
                  <a:cubicBezTo>
                    <a:pt x="2320" y="352"/>
                    <a:pt x="2454" y="441"/>
                    <a:pt x="2579" y="540"/>
                  </a:cubicBezTo>
                  <a:cubicBezTo>
                    <a:pt x="2511" y="537"/>
                    <a:pt x="2444" y="536"/>
                    <a:pt x="2378" y="536"/>
                  </a:cubicBezTo>
                  <a:cubicBezTo>
                    <a:pt x="2162" y="536"/>
                    <a:pt x="1949" y="548"/>
                    <a:pt x="1731" y="575"/>
                  </a:cubicBezTo>
                  <a:cubicBezTo>
                    <a:pt x="1910" y="620"/>
                    <a:pt x="2079" y="700"/>
                    <a:pt x="2222" y="816"/>
                  </a:cubicBezTo>
                  <a:cubicBezTo>
                    <a:pt x="2159" y="810"/>
                    <a:pt x="2096" y="807"/>
                    <a:pt x="2032" y="807"/>
                  </a:cubicBezTo>
                  <a:cubicBezTo>
                    <a:pt x="1917" y="807"/>
                    <a:pt x="1802" y="817"/>
                    <a:pt x="1687" y="834"/>
                  </a:cubicBezTo>
                  <a:cubicBezTo>
                    <a:pt x="1820" y="861"/>
                    <a:pt x="1936" y="923"/>
                    <a:pt x="2035" y="1021"/>
                  </a:cubicBezTo>
                  <a:cubicBezTo>
                    <a:pt x="1865" y="1021"/>
                    <a:pt x="1696" y="1039"/>
                    <a:pt x="1526" y="1066"/>
                  </a:cubicBezTo>
                  <a:cubicBezTo>
                    <a:pt x="1651" y="1111"/>
                    <a:pt x="1785" y="1173"/>
                    <a:pt x="1883" y="1253"/>
                  </a:cubicBezTo>
                  <a:cubicBezTo>
                    <a:pt x="1704" y="1316"/>
                    <a:pt x="1517" y="1369"/>
                    <a:pt x="1330" y="1432"/>
                  </a:cubicBezTo>
                  <a:cubicBezTo>
                    <a:pt x="1473" y="1432"/>
                    <a:pt x="1606" y="1450"/>
                    <a:pt x="1740" y="1485"/>
                  </a:cubicBezTo>
                  <a:cubicBezTo>
                    <a:pt x="1571" y="1512"/>
                    <a:pt x="1410" y="1557"/>
                    <a:pt x="1250" y="1601"/>
                  </a:cubicBezTo>
                  <a:cubicBezTo>
                    <a:pt x="1374" y="1619"/>
                    <a:pt x="1499" y="1673"/>
                    <a:pt x="1606" y="1753"/>
                  </a:cubicBezTo>
                  <a:cubicBezTo>
                    <a:pt x="1392" y="1806"/>
                    <a:pt x="1187" y="1869"/>
                    <a:pt x="991" y="1958"/>
                  </a:cubicBezTo>
                  <a:cubicBezTo>
                    <a:pt x="1151" y="1967"/>
                    <a:pt x="1312" y="1985"/>
                    <a:pt x="1437" y="2074"/>
                  </a:cubicBezTo>
                  <a:cubicBezTo>
                    <a:pt x="1258" y="2136"/>
                    <a:pt x="1080" y="2190"/>
                    <a:pt x="902" y="2252"/>
                  </a:cubicBezTo>
                  <a:cubicBezTo>
                    <a:pt x="991" y="2288"/>
                    <a:pt x="1125" y="2333"/>
                    <a:pt x="1214" y="2359"/>
                  </a:cubicBezTo>
                  <a:cubicBezTo>
                    <a:pt x="1053" y="2440"/>
                    <a:pt x="884" y="2520"/>
                    <a:pt x="714" y="2600"/>
                  </a:cubicBezTo>
                  <a:cubicBezTo>
                    <a:pt x="786" y="2581"/>
                    <a:pt x="858" y="2572"/>
                    <a:pt x="929" y="2572"/>
                  </a:cubicBezTo>
                  <a:cubicBezTo>
                    <a:pt x="992" y="2572"/>
                    <a:pt x="1054" y="2579"/>
                    <a:pt x="1116" y="2591"/>
                  </a:cubicBezTo>
                  <a:cubicBezTo>
                    <a:pt x="919" y="2654"/>
                    <a:pt x="732" y="2734"/>
                    <a:pt x="563" y="2841"/>
                  </a:cubicBezTo>
                  <a:cubicBezTo>
                    <a:pt x="643" y="2824"/>
                    <a:pt x="728" y="2814"/>
                    <a:pt x="811" y="2814"/>
                  </a:cubicBezTo>
                  <a:cubicBezTo>
                    <a:pt x="857" y="2814"/>
                    <a:pt x="902" y="2817"/>
                    <a:pt x="946" y="2823"/>
                  </a:cubicBezTo>
                  <a:cubicBezTo>
                    <a:pt x="795" y="2886"/>
                    <a:pt x="652" y="2948"/>
                    <a:pt x="500" y="3011"/>
                  </a:cubicBezTo>
                  <a:cubicBezTo>
                    <a:pt x="589" y="3055"/>
                    <a:pt x="679" y="3100"/>
                    <a:pt x="759" y="3162"/>
                  </a:cubicBezTo>
                  <a:cubicBezTo>
                    <a:pt x="768" y="3171"/>
                    <a:pt x="777" y="3180"/>
                    <a:pt x="777" y="3189"/>
                  </a:cubicBezTo>
                  <a:cubicBezTo>
                    <a:pt x="786" y="3207"/>
                    <a:pt x="768" y="3225"/>
                    <a:pt x="750" y="3234"/>
                  </a:cubicBezTo>
                  <a:cubicBezTo>
                    <a:pt x="580" y="3341"/>
                    <a:pt x="402" y="3421"/>
                    <a:pt x="215" y="3466"/>
                  </a:cubicBezTo>
                  <a:cubicBezTo>
                    <a:pt x="277" y="3483"/>
                    <a:pt x="340" y="3492"/>
                    <a:pt x="411" y="3501"/>
                  </a:cubicBezTo>
                  <a:cubicBezTo>
                    <a:pt x="420" y="3510"/>
                    <a:pt x="429" y="3510"/>
                    <a:pt x="429" y="3519"/>
                  </a:cubicBezTo>
                  <a:cubicBezTo>
                    <a:pt x="429" y="3523"/>
                    <a:pt x="430" y="3525"/>
                    <a:pt x="431" y="3526"/>
                  </a:cubicBezTo>
                  <a:lnTo>
                    <a:pt x="431" y="3526"/>
                  </a:lnTo>
                  <a:cubicBezTo>
                    <a:pt x="351" y="3561"/>
                    <a:pt x="264" y="3582"/>
                    <a:pt x="170" y="3582"/>
                  </a:cubicBezTo>
                  <a:cubicBezTo>
                    <a:pt x="128" y="3582"/>
                    <a:pt x="138" y="3570"/>
                    <a:pt x="131" y="3570"/>
                  </a:cubicBezTo>
                  <a:cubicBezTo>
                    <a:pt x="127" y="3570"/>
                    <a:pt x="120" y="3573"/>
                    <a:pt x="99" y="3582"/>
                  </a:cubicBezTo>
                  <a:cubicBezTo>
                    <a:pt x="125" y="3626"/>
                    <a:pt x="54" y="3680"/>
                    <a:pt x="108" y="3698"/>
                  </a:cubicBezTo>
                  <a:cubicBezTo>
                    <a:pt x="117" y="3698"/>
                    <a:pt x="134" y="3707"/>
                    <a:pt x="143" y="3715"/>
                  </a:cubicBezTo>
                  <a:cubicBezTo>
                    <a:pt x="152" y="3724"/>
                    <a:pt x="152" y="3742"/>
                    <a:pt x="152" y="3751"/>
                  </a:cubicBezTo>
                  <a:cubicBezTo>
                    <a:pt x="179" y="4001"/>
                    <a:pt x="90" y="4242"/>
                    <a:pt x="1" y="4474"/>
                  </a:cubicBezTo>
                  <a:cubicBezTo>
                    <a:pt x="152" y="4269"/>
                    <a:pt x="286" y="4037"/>
                    <a:pt x="393" y="3805"/>
                  </a:cubicBezTo>
                  <a:cubicBezTo>
                    <a:pt x="447" y="3885"/>
                    <a:pt x="500" y="3974"/>
                    <a:pt x="554" y="4054"/>
                  </a:cubicBezTo>
                  <a:cubicBezTo>
                    <a:pt x="607" y="3894"/>
                    <a:pt x="625" y="3715"/>
                    <a:pt x="607" y="3537"/>
                  </a:cubicBezTo>
                  <a:lnTo>
                    <a:pt x="607" y="3537"/>
                  </a:lnTo>
                  <a:cubicBezTo>
                    <a:pt x="696" y="3635"/>
                    <a:pt x="768" y="3760"/>
                    <a:pt x="821" y="3885"/>
                  </a:cubicBezTo>
                  <a:cubicBezTo>
                    <a:pt x="830" y="3680"/>
                    <a:pt x="830" y="3466"/>
                    <a:pt x="795" y="3260"/>
                  </a:cubicBezTo>
                  <a:lnTo>
                    <a:pt x="795" y="3260"/>
                  </a:lnTo>
                  <a:cubicBezTo>
                    <a:pt x="919" y="3359"/>
                    <a:pt x="1026" y="3475"/>
                    <a:pt x="1125" y="3599"/>
                  </a:cubicBezTo>
                  <a:cubicBezTo>
                    <a:pt x="1116" y="3376"/>
                    <a:pt x="1071" y="3144"/>
                    <a:pt x="1000" y="2930"/>
                  </a:cubicBezTo>
                  <a:cubicBezTo>
                    <a:pt x="1099" y="2896"/>
                    <a:pt x="1200" y="2883"/>
                    <a:pt x="1302" y="2883"/>
                  </a:cubicBezTo>
                  <a:cubicBezTo>
                    <a:pt x="1494" y="2883"/>
                    <a:pt x="1690" y="2931"/>
                    <a:pt x="1883" y="2984"/>
                  </a:cubicBezTo>
                  <a:cubicBezTo>
                    <a:pt x="1749" y="2770"/>
                    <a:pt x="1571" y="2591"/>
                    <a:pt x="1357" y="2467"/>
                  </a:cubicBezTo>
                  <a:lnTo>
                    <a:pt x="1357" y="2467"/>
                  </a:lnTo>
                  <a:cubicBezTo>
                    <a:pt x="1499" y="2475"/>
                    <a:pt x="1606" y="2493"/>
                    <a:pt x="1722" y="2574"/>
                  </a:cubicBezTo>
                  <a:lnTo>
                    <a:pt x="2106" y="2841"/>
                  </a:lnTo>
                  <a:cubicBezTo>
                    <a:pt x="1963" y="2547"/>
                    <a:pt x="1776" y="2270"/>
                    <a:pt x="1562" y="2020"/>
                  </a:cubicBezTo>
                  <a:lnTo>
                    <a:pt x="1562" y="2020"/>
                  </a:lnTo>
                  <a:cubicBezTo>
                    <a:pt x="1874" y="2172"/>
                    <a:pt x="2151" y="2404"/>
                    <a:pt x="2356" y="2698"/>
                  </a:cubicBezTo>
                  <a:cubicBezTo>
                    <a:pt x="2240" y="2315"/>
                    <a:pt x="2061" y="1949"/>
                    <a:pt x="1812" y="1637"/>
                  </a:cubicBezTo>
                  <a:lnTo>
                    <a:pt x="1812" y="1637"/>
                  </a:lnTo>
                  <a:cubicBezTo>
                    <a:pt x="2124" y="1904"/>
                    <a:pt x="2374" y="2226"/>
                    <a:pt x="2623" y="2538"/>
                  </a:cubicBezTo>
                  <a:cubicBezTo>
                    <a:pt x="2543" y="2145"/>
                    <a:pt x="2365" y="1771"/>
                    <a:pt x="2106" y="1450"/>
                  </a:cubicBezTo>
                  <a:lnTo>
                    <a:pt x="2106" y="1450"/>
                  </a:lnTo>
                  <a:cubicBezTo>
                    <a:pt x="2427" y="1699"/>
                    <a:pt x="2721" y="1994"/>
                    <a:pt x="2971" y="2315"/>
                  </a:cubicBezTo>
                  <a:cubicBezTo>
                    <a:pt x="2784" y="1922"/>
                    <a:pt x="2597" y="1530"/>
                    <a:pt x="2409" y="1146"/>
                  </a:cubicBezTo>
                  <a:lnTo>
                    <a:pt x="2409" y="1146"/>
                  </a:lnTo>
                  <a:cubicBezTo>
                    <a:pt x="2784" y="1244"/>
                    <a:pt x="3114" y="1423"/>
                    <a:pt x="3417" y="1673"/>
                  </a:cubicBezTo>
                  <a:cubicBezTo>
                    <a:pt x="3275" y="1423"/>
                    <a:pt x="3096" y="1191"/>
                    <a:pt x="2900" y="986"/>
                  </a:cubicBezTo>
                  <a:lnTo>
                    <a:pt x="2900" y="986"/>
                  </a:lnTo>
                  <a:cubicBezTo>
                    <a:pt x="3114" y="1066"/>
                    <a:pt x="3310" y="1209"/>
                    <a:pt x="3453" y="1396"/>
                  </a:cubicBezTo>
                  <a:cubicBezTo>
                    <a:pt x="3391" y="1137"/>
                    <a:pt x="3275" y="896"/>
                    <a:pt x="3114" y="682"/>
                  </a:cubicBezTo>
                  <a:lnTo>
                    <a:pt x="3114" y="682"/>
                  </a:lnTo>
                  <a:cubicBezTo>
                    <a:pt x="3301" y="816"/>
                    <a:pt x="3462" y="995"/>
                    <a:pt x="3569" y="1200"/>
                  </a:cubicBezTo>
                  <a:cubicBezTo>
                    <a:pt x="3560" y="816"/>
                    <a:pt x="3489" y="433"/>
                    <a:pt x="3355" y="76"/>
                  </a:cubicBezTo>
                  <a:cubicBezTo>
                    <a:pt x="3157" y="26"/>
                    <a:pt x="2936" y="0"/>
                    <a:pt x="2718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7"/>
            <p:cNvSpPr/>
            <p:nvPr/>
          </p:nvSpPr>
          <p:spPr>
            <a:xfrm>
              <a:off x="5807598" y="1441124"/>
              <a:ext cx="476101" cy="532223"/>
            </a:xfrm>
            <a:custGeom>
              <a:rect b="b" l="l" r="r" t="t"/>
              <a:pathLst>
                <a:path extrusionOk="0" h="5256" w="4702">
                  <a:moveTo>
                    <a:pt x="4370" y="1"/>
                  </a:moveTo>
                  <a:cubicBezTo>
                    <a:pt x="4306" y="1"/>
                    <a:pt x="4242" y="23"/>
                    <a:pt x="4184" y="55"/>
                  </a:cubicBezTo>
                  <a:cubicBezTo>
                    <a:pt x="3105" y="617"/>
                    <a:pt x="2275" y="1571"/>
                    <a:pt x="1677" y="2633"/>
                  </a:cubicBezTo>
                  <a:cubicBezTo>
                    <a:pt x="1365" y="3177"/>
                    <a:pt x="1106" y="3757"/>
                    <a:pt x="696" y="4230"/>
                  </a:cubicBezTo>
                  <a:cubicBezTo>
                    <a:pt x="419" y="4551"/>
                    <a:pt x="71" y="4845"/>
                    <a:pt x="0" y="5256"/>
                  </a:cubicBezTo>
                  <a:cubicBezTo>
                    <a:pt x="205" y="4890"/>
                    <a:pt x="526" y="4667"/>
                    <a:pt x="794" y="4346"/>
                  </a:cubicBezTo>
                  <a:cubicBezTo>
                    <a:pt x="1017" y="4078"/>
                    <a:pt x="1187" y="3784"/>
                    <a:pt x="1365" y="3489"/>
                  </a:cubicBezTo>
                  <a:cubicBezTo>
                    <a:pt x="1766" y="2803"/>
                    <a:pt x="2186" y="2125"/>
                    <a:pt x="2730" y="1554"/>
                  </a:cubicBezTo>
                  <a:cubicBezTo>
                    <a:pt x="3265" y="974"/>
                    <a:pt x="3943" y="501"/>
                    <a:pt x="4701" y="305"/>
                  </a:cubicBezTo>
                  <a:cubicBezTo>
                    <a:pt x="4675" y="189"/>
                    <a:pt x="4594" y="99"/>
                    <a:pt x="4496" y="37"/>
                  </a:cubicBezTo>
                  <a:cubicBezTo>
                    <a:pt x="4456" y="12"/>
                    <a:pt x="4413" y="1"/>
                    <a:pt x="4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8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Google Shape;3859;p36"/>
          <p:cNvSpPr txBox="1"/>
          <p:nvPr>
            <p:ph type="title"/>
          </p:nvPr>
        </p:nvSpPr>
        <p:spPr>
          <a:xfrm>
            <a:off x="720075" y="75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 i="1">
              <a:solidFill>
                <a:schemeClr val="accent1"/>
              </a:solidFill>
            </a:endParaRPr>
          </a:p>
        </p:txBody>
      </p:sp>
      <p:grpSp>
        <p:nvGrpSpPr>
          <p:cNvPr id="3860" name="Google Shape;3860;p36"/>
          <p:cNvGrpSpPr/>
          <p:nvPr/>
        </p:nvGrpSpPr>
        <p:grpSpPr>
          <a:xfrm>
            <a:off x="720078" y="1758000"/>
            <a:ext cx="1777331" cy="2590124"/>
            <a:chOff x="1314959" y="1912793"/>
            <a:chExt cx="1760780" cy="2588054"/>
          </a:xfrm>
        </p:grpSpPr>
        <p:grpSp>
          <p:nvGrpSpPr>
            <p:cNvPr id="3861" name="Google Shape;3861;p36"/>
            <p:cNvGrpSpPr/>
            <p:nvPr/>
          </p:nvGrpSpPr>
          <p:grpSpPr>
            <a:xfrm>
              <a:off x="1314959" y="2124561"/>
              <a:ext cx="1369058" cy="1145712"/>
              <a:chOff x="1397225" y="1637375"/>
              <a:chExt cx="1401575" cy="1228250"/>
            </a:xfrm>
          </p:grpSpPr>
          <p:sp>
            <p:nvSpPr>
              <p:cNvPr id="3862" name="Google Shape;3862;p36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3863" name="Google Shape;3863;p36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864" name="Google Shape;3864;p36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5" name="Google Shape;3865;p36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66" name="Google Shape;3866;p36"/>
            <p:cNvGrpSpPr/>
            <p:nvPr/>
          </p:nvGrpSpPr>
          <p:grpSpPr>
            <a:xfrm>
              <a:off x="2495398" y="3538197"/>
              <a:ext cx="580341" cy="574838"/>
              <a:chOff x="2605700" y="3152850"/>
              <a:chExt cx="594125" cy="616250"/>
            </a:xfrm>
          </p:grpSpPr>
          <p:sp>
            <p:nvSpPr>
              <p:cNvPr id="3867" name="Google Shape;3867;p36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868" name="Google Shape;3868;p36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3869" name="Google Shape;3869;p36"/>
            <p:cNvGrpSpPr/>
            <p:nvPr/>
          </p:nvGrpSpPr>
          <p:grpSpPr>
            <a:xfrm>
              <a:off x="2568340" y="3790939"/>
              <a:ext cx="178730" cy="709907"/>
              <a:chOff x="2680375" y="3423800"/>
              <a:chExt cx="182975" cy="761050"/>
            </a:xfrm>
          </p:grpSpPr>
          <p:sp>
            <p:nvSpPr>
              <p:cNvPr id="3870" name="Google Shape;3870;p36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871" name="Google Shape;3871;p36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72" name="Google Shape;3872;p36"/>
            <p:cNvSpPr/>
            <p:nvPr/>
          </p:nvSpPr>
          <p:spPr>
            <a:xfrm>
              <a:off x="2623006" y="3367272"/>
              <a:ext cx="38339" cy="11240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36"/>
            <p:cNvSpPr/>
            <p:nvPr/>
          </p:nvSpPr>
          <p:spPr>
            <a:xfrm>
              <a:off x="2556583" y="3347264"/>
              <a:ext cx="54188" cy="34164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74" name="Google Shape;3874;p36"/>
            <p:cNvGrpSpPr/>
            <p:nvPr/>
          </p:nvGrpSpPr>
          <p:grpSpPr>
            <a:xfrm>
              <a:off x="1828487" y="1912793"/>
              <a:ext cx="1223759" cy="1084730"/>
              <a:chOff x="1922950" y="1410350"/>
              <a:chExt cx="1252825" cy="1162875"/>
            </a:xfrm>
          </p:grpSpPr>
          <p:sp>
            <p:nvSpPr>
              <p:cNvPr id="3875" name="Google Shape;3875;p36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36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36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36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36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36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36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36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36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36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36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36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36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36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36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36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3891" name="Google Shape;3891;p36"/>
            <p:cNvSpPr/>
            <p:nvPr/>
          </p:nvSpPr>
          <p:spPr>
            <a:xfrm>
              <a:off x="2467671" y="3367762"/>
              <a:ext cx="31697" cy="12220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36"/>
            <p:cNvSpPr/>
            <p:nvPr/>
          </p:nvSpPr>
          <p:spPr>
            <a:xfrm>
              <a:off x="2521321" y="3346775"/>
              <a:ext cx="40391" cy="27354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36"/>
            <p:cNvSpPr/>
            <p:nvPr/>
          </p:nvSpPr>
          <p:spPr>
            <a:xfrm>
              <a:off x="2378245" y="3298457"/>
              <a:ext cx="150256" cy="51257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36"/>
            <p:cNvSpPr/>
            <p:nvPr/>
          </p:nvSpPr>
          <p:spPr>
            <a:xfrm>
              <a:off x="2783957" y="4406054"/>
              <a:ext cx="38339" cy="21011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36"/>
            <p:cNvSpPr/>
            <p:nvPr/>
          </p:nvSpPr>
          <p:spPr>
            <a:xfrm>
              <a:off x="2398684" y="3491191"/>
              <a:ext cx="78217" cy="34187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36"/>
            <p:cNvSpPr/>
            <p:nvPr/>
          </p:nvSpPr>
          <p:spPr>
            <a:xfrm>
              <a:off x="2357317" y="3470227"/>
              <a:ext cx="47521" cy="42466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36"/>
            <p:cNvSpPr/>
            <p:nvPr/>
          </p:nvSpPr>
          <p:spPr>
            <a:xfrm>
              <a:off x="2332262" y="3414587"/>
              <a:ext cx="65934" cy="62474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36"/>
            <p:cNvSpPr/>
            <p:nvPr/>
          </p:nvSpPr>
          <p:spPr>
            <a:xfrm>
              <a:off x="2310797" y="3401902"/>
              <a:ext cx="89450" cy="42955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36"/>
            <p:cNvSpPr/>
            <p:nvPr/>
          </p:nvSpPr>
          <p:spPr>
            <a:xfrm>
              <a:off x="2298538" y="3425338"/>
              <a:ext cx="35287" cy="19519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36"/>
            <p:cNvSpPr/>
            <p:nvPr/>
          </p:nvSpPr>
          <p:spPr>
            <a:xfrm>
              <a:off x="2314387" y="3370187"/>
              <a:ext cx="16361" cy="34187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36"/>
            <p:cNvSpPr/>
            <p:nvPr/>
          </p:nvSpPr>
          <p:spPr>
            <a:xfrm>
              <a:off x="2269943" y="3377999"/>
              <a:ext cx="58266" cy="58580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36"/>
            <p:cNvSpPr/>
            <p:nvPr/>
          </p:nvSpPr>
          <p:spPr>
            <a:xfrm>
              <a:off x="2799268" y="3546341"/>
              <a:ext cx="39878" cy="54662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36"/>
            <p:cNvSpPr/>
            <p:nvPr/>
          </p:nvSpPr>
          <p:spPr>
            <a:xfrm>
              <a:off x="2749720" y="3540955"/>
              <a:ext cx="56728" cy="59070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36"/>
            <p:cNvSpPr/>
            <p:nvPr/>
          </p:nvSpPr>
          <p:spPr>
            <a:xfrm>
              <a:off x="2701687" y="3507305"/>
              <a:ext cx="71038" cy="102002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36"/>
            <p:cNvSpPr/>
            <p:nvPr/>
          </p:nvSpPr>
          <p:spPr>
            <a:xfrm>
              <a:off x="2535631" y="3455583"/>
              <a:ext cx="187546" cy="161048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36"/>
            <p:cNvSpPr/>
            <p:nvPr/>
          </p:nvSpPr>
          <p:spPr>
            <a:xfrm>
              <a:off x="2452335" y="3452155"/>
              <a:ext cx="169670" cy="230821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36"/>
            <p:cNvSpPr/>
            <p:nvPr/>
          </p:nvSpPr>
          <p:spPr>
            <a:xfrm>
              <a:off x="2423226" y="3605363"/>
              <a:ext cx="83809" cy="87870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36"/>
            <p:cNvSpPr/>
            <p:nvPr/>
          </p:nvSpPr>
          <p:spPr>
            <a:xfrm>
              <a:off x="2418611" y="3625371"/>
              <a:ext cx="181929" cy="256194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36"/>
            <p:cNvSpPr/>
            <p:nvPr/>
          </p:nvSpPr>
          <p:spPr>
            <a:xfrm>
              <a:off x="2587743" y="3758570"/>
              <a:ext cx="175800" cy="187400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10" name="Google Shape;3910;p36"/>
            <p:cNvSpPr/>
            <p:nvPr/>
          </p:nvSpPr>
          <p:spPr>
            <a:xfrm>
              <a:off x="2694019" y="3891304"/>
              <a:ext cx="120610" cy="121521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911" name="Google Shape;3911;p36"/>
            <p:cNvSpPr/>
            <p:nvPr/>
          </p:nvSpPr>
          <p:spPr>
            <a:xfrm>
              <a:off x="2767596" y="4048896"/>
              <a:ext cx="71551" cy="77609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12" name="Google Shape;3912;p36"/>
            <p:cNvGrpSpPr/>
            <p:nvPr/>
          </p:nvGrpSpPr>
          <p:grpSpPr>
            <a:xfrm>
              <a:off x="2598987" y="3929460"/>
              <a:ext cx="225372" cy="558211"/>
              <a:chOff x="2711750" y="3572300"/>
              <a:chExt cx="230725" cy="598425"/>
            </a:xfrm>
          </p:grpSpPr>
          <p:sp>
            <p:nvSpPr>
              <p:cNvPr id="3913" name="Google Shape;3913;p36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4" name="Google Shape;3914;p36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15" name="Google Shape;3915;p36"/>
            <p:cNvSpPr/>
            <p:nvPr/>
          </p:nvSpPr>
          <p:spPr>
            <a:xfrm>
              <a:off x="1952630" y="3139396"/>
              <a:ext cx="402661" cy="284994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6" name="Google Shape;3916;p36"/>
          <p:cNvSpPr txBox="1"/>
          <p:nvPr/>
        </p:nvSpPr>
        <p:spPr>
          <a:xfrm>
            <a:off x="-76200" y="4951350"/>
            <a:ext cx="291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https://www.kaggle.com/code/awsaf49/birdclef23-pretraining-is-all-you-need-train</a:t>
            </a:r>
            <a:endParaRPr sz="600"/>
          </a:p>
        </p:txBody>
      </p:sp>
      <p:pic>
        <p:nvPicPr>
          <p:cNvPr id="3917" name="Google Shape;39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75" y="2748390"/>
            <a:ext cx="5310377" cy="172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8" name="Google Shape;39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75" y="855025"/>
            <a:ext cx="2330949" cy="141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9" name="Google Shape;391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5600" y="820672"/>
            <a:ext cx="6245927" cy="14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0" name="Google Shape;392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8202" y="2900325"/>
            <a:ext cx="3163322" cy="14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1" name="Google Shape;3921;p36"/>
          <p:cNvSpPr txBox="1"/>
          <p:nvPr/>
        </p:nvSpPr>
        <p:spPr>
          <a:xfrm>
            <a:off x="340175" y="2267475"/>
            <a:ext cx="177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ABeeZee"/>
                <a:ea typeface="ABeeZee"/>
                <a:cs typeface="ABeeZee"/>
                <a:sym typeface="ABeeZee"/>
              </a:rPr>
              <a:t>Augmented Audio Signal</a:t>
            </a:r>
            <a:endParaRPr b="1" sz="9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3922" name="Google Shape;3922;p36"/>
          <p:cNvSpPr txBox="1"/>
          <p:nvPr/>
        </p:nvSpPr>
        <p:spPr>
          <a:xfrm>
            <a:off x="5189600" y="2267475"/>
            <a:ext cx="177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ABeeZee"/>
                <a:ea typeface="ABeeZee"/>
                <a:cs typeface="ABeeZee"/>
                <a:sym typeface="ABeeZee"/>
              </a:rPr>
              <a:t>Mel </a:t>
            </a:r>
            <a:r>
              <a:rPr b="1" lang="en" sz="900">
                <a:latin typeface="ABeeZee"/>
                <a:ea typeface="ABeeZee"/>
                <a:cs typeface="ABeeZee"/>
                <a:sym typeface="ABeeZee"/>
              </a:rPr>
              <a:t>Spectrogram</a:t>
            </a:r>
            <a:endParaRPr b="1" sz="9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3923" name="Google Shape;3923;p36"/>
          <p:cNvSpPr txBox="1"/>
          <p:nvPr/>
        </p:nvSpPr>
        <p:spPr>
          <a:xfrm>
            <a:off x="6646875" y="4411175"/>
            <a:ext cx="177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ABeeZee"/>
                <a:ea typeface="ABeeZee"/>
                <a:cs typeface="ABeeZee"/>
                <a:sym typeface="ABeeZee"/>
              </a:rPr>
              <a:t>Normalized Data</a:t>
            </a:r>
            <a:endParaRPr b="1" sz="9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3924" name="Google Shape;3924;p36"/>
          <p:cNvSpPr txBox="1"/>
          <p:nvPr/>
        </p:nvSpPr>
        <p:spPr>
          <a:xfrm>
            <a:off x="1736150" y="4488175"/>
            <a:ext cx="177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ABeeZee"/>
                <a:ea typeface="ABeeZee"/>
                <a:cs typeface="ABeeZee"/>
                <a:sym typeface="ABeeZee"/>
              </a:rPr>
              <a:t>Time Frequency Mask</a:t>
            </a:r>
            <a:endParaRPr b="1" sz="900">
              <a:latin typeface="ABeeZee"/>
              <a:ea typeface="ABeeZee"/>
              <a:cs typeface="ABeeZee"/>
              <a:sym typeface="ABeeZee"/>
            </a:endParaRPr>
          </a:p>
        </p:txBody>
      </p:sp>
      <p:cxnSp>
        <p:nvCxnSpPr>
          <p:cNvPr id="3925" name="Google Shape;3925;p36"/>
          <p:cNvCxnSpPr>
            <a:stCxn id="3918" idx="3"/>
            <a:endCxn id="3919" idx="1"/>
          </p:cNvCxnSpPr>
          <p:nvPr/>
        </p:nvCxnSpPr>
        <p:spPr>
          <a:xfrm>
            <a:off x="2443824" y="1561253"/>
            <a:ext cx="391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6" name="Google Shape;3926;p36"/>
          <p:cNvCxnSpPr>
            <a:endCxn id="3920" idx="0"/>
          </p:cNvCxnSpPr>
          <p:nvPr/>
        </p:nvCxnSpPr>
        <p:spPr>
          <a:xfrm>
            <a:off x="7492963" y="2332425"/>
            <a:ext cx="6900" cy="56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7" name="Google Shape;3927;p36"/>
          <p:cNvCxnSpPr>
            <a:stCxn id="3920" idx="1"/>
            <a:endCxn id="3917" idx="3"/>
          </p:cNvCxnSpPr>
          <p:nvPr/>
        </p:nvCxnSpPr>
        <p:spPr>
          <a:xfrm flipH="1">
            <a:off x="5423202" y="3606550"/>
            <a:ext cx="4950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Google Shape;3932;p37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 i="1">
              <a:solidFill>
                <a:schemeClr val="accent1"/>
              </a:solidFill>
            </a:endParaRPr>
          </a:p>
        </p:txBody>
      </p:sp>
      <p:grpSp>
        <p:nvGrpSpPr>
          <p:cNvPr id="3933" name="Google Shape;3933;p37"/>
          <p:cNvGrpSpPr/>
          <p:nvPr/>
        </p:nvGrpSpPr>
        <p:grpSpPr>
          <a:xfrm>
            <a:off x="720078" y="1758000"/>
            <a:ext cx="1777331" cy="2590124"/>
            <a:chOff x="1314959" y="1912793"/>
            <a:chExt cx="1760780" cy="2588054"/>
          </a:xfrm>
        </p:grpSpPr>
        <p:grpSp>
          <p:nvGrpSpPr>
            <p:cNvPr id="3934" name="Google Shape;3934;p37"/>
            <p:cNvGrpSpPr/>
            <p:nvPr/>
          </p:nvGrpSpPr>
          <p:grpSpPr>
            <a:xfrm>
              <a:off x="1314959" y="2124561"/>
              <a:ext cx="1369058" cy="1145712"/>
              <a:chOff x="1397225" y="1637375"/>
              <a:chExt cx="1401575" cy="1228250"/>
            </a:xfrm>
          </p:grpSpPr>
          <p:sp>
            <p:nvSpPr>
              <p:cNvPr id="3935" name="Google Shape;3935;p3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3936" name="Google Shape;3936;p3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937" name="Google Shape;3937;p3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8" name="Google Shape;3938;p3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939" name="Google Shape;3939;p37"/>
            <p:cNvGrpSpPr/>
            <p:nvPr/>
          </p:nvGrpSpPr>
          <p:grpSpPr>
            <a:xfrm>
              <a:off x="2495398" y="3538197"/>
              <a:ext cx="580341" cy="574838"/>
              <a:chOff x="2605700" y="3152850"/>
              <a:chExt cx="594125" cy="616250"/>
            </a:xfrm>
          </p:grpSpPr>
          <p:sp>
            <p:nvSpPr>
              <p:cNvPr id="3940" name="Google Shape;3940;p3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941" name="Google Shape;3941;p3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3942" name="Google Shape;3942;p37"/>
            <p:cNvGrpSpPr/>
            <p:nvPr/>
          </p:nvGrpSpPr>
          <p:grpSpPr>
            <a:xfrm>
              <a:off x="2568340" y="3790939"/>
              <a:ext cx="178730" cy="709907"/>
              <a:chOff x="2680375" y="3423800"/>
              <a:chExt cx="182975" cy="761050"/>
            </a:xfrm>
          </p:grpSpPr>
          <p:sp>
            <p:nvSpPr>
              <p:cNvPr id="3943" name="Google Shape;3943;p3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944" name="Google Shape;3944;p3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45" name="Google Shape;3945;p37"/>
            <p:cNvSpPr/>
            <p:nvPr/>
          </p:nvSpPr>
          <p:spPr>
            <a:xfrm>
              <a:off x="2623006" y="3367272"/>
              <a:ext cx="38339" cy="11240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37"/>
            <p:cNvSpPr/>
            <p:nvPr/>
          </p:nvSpPr>
          <p:spPr>
            <a:xfrm>
              <a:off x="2556583" y="3347264"/>
              <a:ext cx="54188" cy="34164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47" name="Google Shape;3947;p37"/>
            <p:cNvGrpSpPr/>
            <p:nvPr/>
          </p:nvGrpSpPr>
          <p:grpSpPr>
            <a:xfrm>
              <a:off x="1828487" y="1912793"/>
              <a:ext cx="1223759" cy="1084730"/>
              <a:chOff x="1922950" y="1410350"/>
              <a:chExt cx="1252825" cy="1162875"/>
            </a:xfrm>
          </p:grpSpPr>
          <p:sp>
            <p:nvSpPr>
              <p:cNvPr id="3948" name="Google Shape;3948;p3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9" name="Google Shape;3949;p3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0" name="Google Shape;3950;p3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1" name="Google Shape;3951;p3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2" name="Google Shape;3952;p3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3" name="Google Shape;3953;p3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3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3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6" name="Google Shape;3956;p3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7" name="Google Shape;3957;p3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8" name="Google Shape;3958;p3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9" name="Google Shape;3959;p3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0" name="Google Shape;3960;p3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1" name="Google Shape;3961;p3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3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3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3964" name="Google Shape;3964;p37"/>
            <p:cNvSpPr/>
            <p:nvPr/>
          </p:nvSpPr>
          <p:spPr>
            <a:xfrm>
              <a:off x="2467671" y="3367762"/>
              <a:ext cx="31697" cy="12220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37"/>
            <p:cNvSpPr/>
            <p:nvPr/>
          </p:nvSpPr>
          <p:spPr>
            <a:xfrm>
              <a:off x="2521321" y="3346775"/>
              <a:ext cx="40391" cy="27354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37"/>
            <p:cNvSpPr/>
            <p:nvPr/>
          </p:nvSpPr>
          <p:spPr>
            <a:xfrm>
              <a:off x="2378245" y="3298457"/>
              <a:ext cx="150256" cy="51257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37"/>
            <p:cNvSpPr/>
            <p:nvPr/>
          </p:nvSpPr>
          <p:spPr>
            <a:xfrm>
              <a:off x="2783957" y="4406054"/>
              <a:ext cx="38339" cy="21011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37"/>
            <p:cNvSpPr/>
            <p:nvPr/>
          </p:nvSpPr>
          <p:spPr>
            <a:xfrm>
              <a:off x="2398684" y="3491191"/>
              <a:ext cx="78217" cy="34187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37"/>
            <p:cNvSpPr/>
            <p:nvPr/>
          </p:nvSpPr>
          <p:spPr>
            <a:xfrm>
              <a:off x="2357317" y="3470227"/>
              <a:ext cx="47521" cy="42466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37"/>
            <p:cNvSpPr/>
            <p:nvPr/>
          </p:nvSpPr>
          <p:spPr>
            <a:xfrm>
              <a:off x="2332262" y="3414587"/>
              <a:ext cx="65934" cy="62474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37"/>
            <p:cNvSpPr/>
            <p:nvPr/>
          </p:nvSpPr>
          <p:spPr>
            <a:xfrm>
              <a:off x="2310797" y="3401902"/>
              <a:ext cx="89450" cy="42955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37"/>
            <p:cNvSpPr/>
            <p:nvPr/>
          </p:nvSpPr>
          <p:spPr>
            <a:xfrm>
              <a:off x="2298538" y="3425338"/>
              <a:ext cx="35287" cy="19519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37"/>
            <p:cNvSpPr/>
            <p:nvPr/>
          </p:nvSpPr>
          <p:spPr>
            <a:xfrm>
              <a:off x="2314387" y="3370187"/>
              <a:ext cx="16361" cy="34187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37"/>
            <p:cNvSpPr/>
            <p:nvPr/>
          </p:nvSpPr>
          <p:spPr>
            <a:xfrm>
              <a:off x="2269943" y="3377999"/>
              <a:ext cx="58266" cy="58580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37"/>
            <p:cNvSpPr/>
            <p:nvPr/>
          </p:nvSpPr>
          <p:spPr>
            <a:xfrm>
              <a:off x="2799268" y="3546341"/>
              <a:ext cx="39878" cy="54662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37"/>
            <p:cNvSpPr/>
            <p:nvPr/>
          </p:nvSpPr>
          <p:spPr>
            <a:xfrm>
              <a:off x="2749720" y="3540955"/>
              <a:ext cx="56728" cy="59070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37"/>
            <p:cNvSpPr/>
            <p:nvPr/>
          </p:nvSpPr>
          <p:spPr>
            <a:xfrm>
              <a:off x="2701687" y="3507305"/>
              <a:ext cx="71038" cy="102002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37"/>
            <p:cNvSpPr/>
            <p:nvPr/>
          </p:nvSpPr>
          <p:spPr>
            <a:xfrm>
              <a:off x="2535631" y="3455583"/>
              <a:ext cx="187546" cy="161048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37"/>
            <p:cNvSpPr/>
            <p:nvPr/>
          </p:nvSpPr>
          <p:spPr>
            <a:xfrm>
              <a:off x="2452335" y="3452155"/>
              <a:ext cx="169670" cy="230821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37"/>
            <p:cNvSpPr/>
            <p:nvPr/>
          </p:nvSpPr>
          <p:spPr>
            <a:xfrm>
              <a:off x="2423226" y="3605363"/>
              <a:ext cx="83809" cy="87870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37"/>
            <p:cNvSpPr/>
            <p:nvPr/>
          </p:nvSpPr>
          <p:spPr>
            <a:xfrm>
              <a:off x="2418611" y="3625371"/>
              <a:ext cx="181929" cy="256194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37"/>
            <p:cNvSpPr/>
            <p:nvPr/>
          </p:nvSpPr>
          <p:spPr>
            <a:xfrm>
              <a:off x="2587743" y="3758570"/>
              <a:ext cx="175800" cy="187400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83" name="Google Shape;3983;p37"/>
            <p:cNvSpPr/>
            <p:nvPr/>
          </p:nvSpPr>
          <p:spPr>
            <a:xfrm>
              <a:off x="2694019" y="3891304"/>
              <a:ext cx="120610" cy="121521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984" name="Google Shape;3984;p37"/>
            <p:cNvSpPr/>
            <p:nvPr/>
          </p:nvSpPr>
          <p:spPr>
            <a:xfrm>
              <a:off x="2767596" y="4048896"/>
              <a:ext cx="71551" cy="77609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85" name="Google Shape;3985;p37"/>
            <p:cNvGrpSpPr/>
            <p:nvPr/>
          </p:nvGrpSpPr>
          <p:grpSpPr>
            <a:xfrm>
              <a:off x="2598987" y="3929460"/>
              <a:ext cx="225372" cy="558211"/>
              <a:chOff x="2711750" y="3572300"/>
              <a:chExt cx="230725" cy="598425"/>
            </a:xfrm>
          </p:grpSpPr>
          <p:sp>
            <p:nvSpPr>
              <p:cNvPr id="3986" name="Google Shape;3986;p3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3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88" name="Google Shape;3988;p37"/>
            <p:cNvSpPr/>
            <p:nvPr/>
          </p:nvSpPr>
          <p:spPr>
            <a:xfrm>
              <a:off x="1952630" y="3139396"/>
              <a:ext cx="402661" cy="284994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9" name="Google Shape;3989;p37"/>
          <p:cNvSpPr txBox="1"/>
          <p:nvPr/>
        </p:nvSpPr>
        <p:spPr>
          <a:xfrm>
            <a:off x="-76200" y="4951350"/>
            <a:ext cx="291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https://www.kaggle.com/code/awsaf49/birdclef23-pretraining-is-all-you-need-train</a:t>
            </a:r>
            <a:endParaRPr sz="600"/>
          </a:p>
        </p:txBody>
      </p:sp>
      <p:graphicFrame>
        <p:nvGraphicFramePr>
          <p:cNvPr id="3990" name="Google Shape;3990;p37"/>
          <p:cNvGraphicFramePr/>
          <p:nvPr/>
        </p:nvGraphicFramePr>
        <p:xfrm>
          <a:off x="525329" y="5727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{AA06F564-9420-4B61-B232-08EFBAAF49AD}</a:tableStyleId>
              </a:tblPr>
              <a:tblGrid>
                <a:gridCol w="2476700"/>
                <a:gridCol w="3316925"/>
                <a:gridCol w="2299725"/>
              </a:tblGrid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StratifiedKFold</a:t>
                      </a:r>
                      <a:endParaRPr b="1"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split the data into folds using target stratification</a:t>
                      </a:r>
                      <a:br>
                        <a:rPr lang="en" sz="11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</a:br>
                      <a:r>
                        <a:rPr lang="en" sz="11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Note: Some classes have too few samples thus not each fold contains all the classes</a:t>
                      </a:r>
                      <a:endParaRPr sz="11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070"/>
                      </a:srgbClr>
                    </a:solidFill>
                  </a:tcPr>
                </a:tc>
                <a:tc hMerge="1"/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Shuffle</a:t>
                      </a:r>
                      <a:endParaRPr b="1"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To avoid overfitting and improve performance</a:t>
                      </a:r>
                      <a:endParaRPr sz="11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070"/>
                      </a:srgbClr>
                    </a:solidFill>
                  </a:tcPr>
                </a:tc>
                <a:tc hMerge="1"/>
              </a:tr>
              <a:tr h="86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Pre-training (BirdCLEF 2021 and 2022)</a:t>
                      </a:r>
                      <a:endParaRPr b="1"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Image Size: (128, 384)</a:t>
                      </a:r>
                      <a:endParaRPr sz="11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batch size: 256</a:t>
                      </a:r>
                      <a:endParaRPr sz="11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Train: 70,760</a:t>
                      </a:r>
                      <a:endParaRPr sz="11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Valid: 2,838</a:t>
                      </a:r>
                      <a:endParaRPr sz="11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070"/>
                      </a:srgbClr>
                    </a:solidFill>
                  </a:tcPr>
                </a:tc>
                <a:tc hMerge="1"/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Fine-Tuning &amp; Testing (BirdCLEF 2023)</a:t>
                      </a:r>
                      <a:endParaRPr b="1"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Train: 19,627 </a:t>
                      </a:r>
                      <a:endParaRPr sz="11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Valid: 1,700</a:t>
                      </a:r>
                      <a:endParaRPr sz="11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Test: 1,700</a:t>
                      </a:r>
                      <a:endParaRPr sz="11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070"/>
                      </a:srgbClr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991" name="Google Shape;3991;p37"/>
          <p:cNvSpPr txBox="1"/>
          <p:nvPr>
            <p:ph type="title"/>
          </p:nvPr>
        </p:nvSpPr>
        <p:spPr>
          <a:xfrm>
            <a:off x="720000" y="3223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</a:t>
            </a:r>
            <a:endParaRPr i="1">
              <a:solidFill>
                <a:schemeClr val="accent1"/>
              </a:solidFill>
            </a:endParaRPr>
          </a:p>
        </p:txBody>
      </p:sp>
      <p:graphicFrame>
        <p:nvGraphicFramePr>
          <p:cNvPr id="3992" name="Google Shape;3992;p37"/>
          <p:cNvGraphicFramePr/>
          <p:nvPr/>
        </p:nvGraphicFramePr>
        <p:xfrm>
          <a:off x="525329" y="37962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{AA06F564-9420-4B61-B232-08EFBAAF49AD}</a:tableStyleId>
              </a:tblPr>
              <a:tblGrid>
                <a:gridCol w="2476700"/>
                <a:gridCol w="3316925"/>
                <a:gridCol w="2299725"/>
              </a:tblGrid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Loss</a:t>
                      </a:r>
                      <a:endParaRPr b="1"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Categorical Cross Entropy (CCE)</a:t>
                      </a:r>
                      <a:endParaRPr sz="10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070"/>
                      </a:srgbClr>
                    </a:solidFill>
                  </a:tcPr>
                </a:tc>
                <a:tc hMerge="1"/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performance metrics</a:t>
                      </a:r>
                      <a:endParaRPr b="1"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AUC and Accuracy</a:t>
                      </a:r>
                      <a:endParaRPr sz="10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070"/>
                      </a:srgbClr>
                    </a:solidFill>
                  </a:tcPr>
                </a:tc>
                <a:tc hMerge="1"/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Efficiency Metrics</a:t>
                      </a:r>
                      <a:endParaRPr b="1"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Accuracy = ((y_{pred} - y_{missclass})/y_{pred})*100</a:t>
                      </a:r>
                      <a:endParaRPr sz="10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070"/>
                      </a:srgbClr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6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Google Shape;3997;p38"/>
          <p:cNvSpPr txBox="1"/>
          <p:nvPr>
            <p:ph type="title"/>
          </p:nvPr>
        </p:nvSpPr>
        <p:spPr>
          <a:xfrm>
            <a:off x="2836050" y="818600"/>
            <a:ext cx="3246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 i="1">
              <a:solidFill>
                <a:schemeClr val="accent1"/>
              </a:solidFill>
            </a:endParaRPr>
          </a:p>
        </p:txBody>
      </p:sp>
      <p:sp>
        <p:nvSpPr>
          <p:cNvPr id="3998" name="Google Shape;3998;p38"/>
          <p:cNvSpPr txBox="1"/>
          <p:nvPr>
            <p:ph idx="1" type="subTitle"/>
          </p:nvPr>
        </p:nvSpPr>
        <p:spPr>
          <a:xfrm>
            <a:off x="3398600" y="1571325"/>
            <a:ext cx="17547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Nests</a:t>
            </a:r>
            <a:endParaRPr/>
          </a:p>
        </p:txBody>
      </p:sp>
      <p:grpSp>
        <p:nvGrpSpPr>
          <p:cNvPr id="3999" name="Google Shape;3999;p38"/>
          <p:cNvGrpSpPr/>
          <p:nvPr/>
        </p:nvGrpSpPr>
        <p:grpSpPr>
          <a:xfrm>
            <a:off x="7604551" y="810258"/>
            <a:ext cx="840467" cy="822335"/>
            <a:chOff x="4118763" y="209958"/>
            <a:chExt cx="840467" cy="822335"/>
          </a:xfrm>
        </p:grpSpPr>
        <p:sp>
          <p:nvSpPr>
            <p:cNvPr id="4000" name="Google Shape;4000;p38"/>
            <p:cNvSpPr/>
            <p:nvPr/>
          </p:nvSpPr>
          <p:spPr>
            <a:xfrm>
              <a:off x="4118763" y="209958"/>
              <a:ext cx="840467" cy="822335"/>
            </a:xfrm>
            <a:custGeom>
              <a:rect b="b" l="l" r="r" t="t"/>
              <a:pathLst>
                <a:path extrusionOk="0" h="3117" w="3186">
                  <a:moveTo>
                    <a:pt x="1586" y="0"/>
                  </a:moveTo>
                  <a:cubicBezTo>
                    <a:pt x="758" y="0"/>
                    <a:pt x="71" y="657"/>
                    <a:pt x="36" y="1491"/>
                  </a:cubicBezTo>
                  <a:cubicBezTo>
                    <a:pt x="1" y="2357"/>
                    <a:pt x="670" y="3079"/>
                    <a:pt x="1526" y="3115"/>
                  </a:cubicBezTo>
                  <a:cubicBezTo>
                    <a:pt x="1548" y="3116"/>
                    <a:pt x="1570" y="3116"/>
                    <a:pt x="1592" y="3116"/>
                  </a:cubicBezTo>
                  <a:cubicBezTo>
                    <a:pt x="2428" y="3116"/>
                    <a:pt x="3115" y="2459"/>
                    <a:pt x="3150" y="1616"/>
                  </a:cubicBezTo>
                  <a:cubicBezTo>
                    <a:pt x="3186" y="760"/>
                    <a:pt x="2516" y="37"/>
                    <a:pt x="1651" y="1"/>
                  </a:cubicBezTo>
                  <a:cubicBezTo>
                    <a:pt x="1629" y="1"/>
                    <a:pt x="1607" y="0"/>
                    <a:pt x="1586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38"/>
            <p:cNvSpPr/>
            <p:nvPr/>
          </p:nvSpPr>
          <p:spPr>
            <a:xfrm>
              <a:off x="4238790" y="327617"/>
              <a:ext cx="600409" cy="586741"/>
            </a:xfrm>
            <a:custGeom>
              <a:rect b="b" l="l" r="r" t="t"/>
              <a:pathLst>
                <a:path extrusionOk="0" h="2224" w="2276">
                  <a:moveTo>
                    <a:pt x="1130" y="0"/>
                  </a:moveTo>
                  <a:cubicBezTo>
                    <a:pt x="545" y="0"/>
                    <a:pt x="54" y="473"/>
                    <a:pt x="27" y="1063"/>
                  </a:cubicBezTo>
                  <a:cubicBezTo>
                    <a:pt x="1" y="1679"/>
                    <a:pt x="482" y="2196"/>
                    <a:pt x="1089" y="2223"/>
                  </a:cubicBezTo>
                  <a:cubicBezTo>
                    <a:pt x="1100" y="2223"/>
                    <a:pt x="1112" y="2223"/>
                    <a:pt x="1123" y="2223"/>
                  </a:cubicBezTo>
                  <a:cubicBezTo>
                    <a:pt x="1723" y="2223"/>
                    <a:pt x="2223" y="1757"/>
                    <a:pt x="2249" y="1152"/>
                  </a:cubicBezTo>
                  <a:cubicBezTo>
                    <a:pt x="2276" y="546"/>
                    <a:pt x="1794" y="28"/>
                    <a:pt x="1178" y="2"/>
                  </a:cubicBezTo>
                  <a:cubicBezTo>
                    <a:pt x="1162" y="1"/>
                    <a:pt x="1146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41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38"/>
            <p:cNvSpPr/>
            <p:nvPr/>
          </p:nvSpPr>
          <p:spPr>
            <a:xfrm>
              <a:off x="4394166" y="478516"/>
              <a:ext cx="289652" cy="285192"/>
            </a:xfrm>
            <a:custGeom>
              <a:rect b="b" l="l" r="r" t="t"/>
              <a:pathLst>
                <a:path extrusionOk="0" h="1081" w="1098">
                  <a:moveTo>
                    <a:pt x="554" y="0"/>
                  </a:moveTo>
                  <a:cubicBezTo>
                    <a:pt x="267" y="0"/>
                    <a:pt x="18" y="220"/>
                    <a:pt x="9" y="518"/>
                  </a:cubicBezTo>
                  <a:cubicBezTo>
                    <a:pt x="1" y="812"/>
                    <a:pt x="232" y="1062"/>
                    <a:pt x="527" y="1080"/>
                  </a:cubicBezTo>
                  <a:cubicBezTo>
                    <a:pt x="532" y="1080"/>
                    <a:pt x="538" y="1080"/>
                    <a:pt x="543" y="1080"/>
                  </a:cubicBezTo>
                  <a:cubicBezTo>
                    <a:pt x="830" y="1080"/>
                    <a:pt x="1071" y="851"/>
                    <a:pt x="1089" y="562"/>
                  </a:cubicBezTo>
                  <a:cubicBezTo>
                    <a:pt x="1098" y="259"/>
                    <a:pt x="866" y="9"/>
                    <a:pt x="571" y="0"/>
                  </a:cubicBezTo>
                  <a:cubicBezTo>
                    <a:pt x="566" y="0"/>
                    <a:pt x="560" y="0"/>
                    <a:pt x="554" y="0"/>
                  </a:cubicBezTo>
                  <a:close/>
                </a:path>
              </a:pathLst>
            </a:custGeom>
            <a:solidFill>
              <a:srgbClr val="FFFFFF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3" name="Google Shape;4003;p38"/>
          <p:cNvSpPr/>
          <p:nvPr/>
        </p:nvSpPr>
        <p:spPr>
          <a:xfrm>
            <a:off x="9143993" y="2140720"/>
            <a:ext cx="892196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4" name="Google Shape;4004;p38"/>
          <p:cNvGrpSpPr/>
          <p:nvPr/>
        </p:nvGrpSpPr>
        <p:grpSpPr>
          <a:xfrm>
            <a:off x="1843433" y="2140724"/>
            <a:ext cx="4094542" cy="3002747"/>
            <a:chOff x="4782621" y="44275"/>
            <a:chExt cx="1118972" cy="820602"/>
          </a:xfrm>
        </p:grpSpPr>
        <p:sp>
          <p:nvSpPr>
            <p:cNvPr id="4005" name="Google Shape;4005;p38"/>
            <p:cNvSpPr/>
            <p:nvPr/>
          </p:nvSpPr>
          <p:spPr>
            <a:xfrm>
              <a:off x="5457733" y="87569"/>
              <a:ext cx="424031" cy="161563"/>
            </a:xfrm>
            <a:custGeom>
              <a:rect b="b" l="l" r="r" t="t"/>
              <a:pathLst>
                <a:path extrusionOk="0" h="1377" w="3614">
                  <a:moveTo>
                    <a:pt x="2772" y="0"/>
                  </a:moveTo>
                  <a:cubicBezTo>
                    <a:pt x="2704" y="0"/>
                    <a:pt x="2635" y="8"/>
                    <a:pt x="2588" y="34"/>
                  </a:cubicBezTo>
                  <a:cubicBezTo>
                    <a:pt x="2552" y="52"/>
                    <a:pt x="2543" y="79"/>
                    <a:pt x="2552" y="88"/>
                  </a:cubicBezTo>
                  <a:cubicBezTo>
                    <a:pt x="2525" y="88"/>
                    <a:pt x="2498" y="79"/>
                    <a:pt x="2472" y="70"/>
                  </a:cubicBezTo>
                  <a:cubicBezTo>
                    <a:pt x="2449" y="66"/>
                    <a:pt x="2424" y="64"/>
                    <a:pt x="2398" y="64"/>
                  </a:cubicBezTo>
                  <a:cubicBezTo>
                    <a:pt x="2362" y="64"/>
                    <a:pt x="2324" y="69"/>
                    <a:pt x="2293" y="79"/>
                  </a:cubicBezTo>
                  <a:cubicBezTo>
                    <a:pt x="2257" y="97"/>
                    <a:pt x="2249" y="115"/>
                    <a:pt x="2249" y="133"/>
                  </a:cubicBezTo>
                  <a:cubicBezTo>
                    <a:pt x="2240" y="124"/>
                    <a:pt x="2240" y="124"/>
                    <a:pt x="2231" y="124"/>
                  </a:cubicBezTo>
                  <a:cubicBezTo>
                    <a:pt x="2216" y="121"/>
                    <a:pt x="2198" y="119"/>
                    <a:pt x="2179" y="119"/>
                  </a:cubicBezTo>
                  <a:cubicBezTo>
                    <a:pt x="2085" y="119"/>
                    <a:pt x="1954" y="155"/>
                    <a:pt x="1910" y="222"/>
                  </a:cubicBezTo>
                  <a:cubicBezTo>
                    <a:pt x="1901" y="231"/>
                    <a:pt x="1901" y="249"/>
                    <a:pt x="1910" y="257"/>
                  </a:cubicBezTo>
                  <a:cubicBezTo>
                    <a:pt x="1883" y="257"/>
                    <a:pt x="1847" y="249"/>
                    <a:pt x="1820" y="249"/>
                  </a:cubicBezTo>
                  <a:cubicBezTo>
                    <a:pt x="1785" y="249"/>
                    <a:pt x="1660" y="275"/>
                    <a:pt x="1633" y="320"/>
                  </a:cubicBezTo>
                  <a:cubicBezTo>
                    <a:pt x="1624" y="311"/>
                    <a:pt x="1606" y="311"/>
                    <a:pt x="1597" y="311"/>
                  </a:cubicBezTo>
                  <a:cubicBezTo>
                    <a:pt x="1583" y="307"/>
                    <a:pt x="1567" y="306"/>
                    <a:pt x="1549" y="306"/>
                  </a:cubicBezTo>
                  <a:cubicBezTo>
                    <a:pt x="1475" y="306"/>
                    <a:pt x="1380" y="336"/>
                    <a:pt x="1365" y="400"/>
                  </a:cubicBezTo>
                  <a:cubicBezTo>
                    <a:pt x="1365" y="418"/>
                    <a:pt x="1365" y="427"/>
                    <a:pt x="1374" y="445"/>
                  </a:cubicBezTo>
                  <a:cubicBezTo>
                    <a:pt x="1365" y="445"/>
                    <a:pt x="1365" y="436"/>
                    <a:pt x="1356" y="436"/>
                  </a:cubicBezTo>
                  <a:cubicBezTo>
                    <a:pt x="1330" y="429"/>
                    <a:pt x="1289" y="423"/>
                    <a:pt x="1247" y="423"/>
                  </a:cubicBezTo>
                  <a:cubicBezTo>
                    <a:pt x="1173" y="423"/>
                    <a:pt x="1098" y="443"/>
                    <a:pt x="1098" y="516"/>
                  </a:cubicBezTo>
                  <a:cubicBezTo>
                    <a:pt x="1080" y="516"/>
                    <a:pt x="1071" y="507"/>
                    <a:pt x="1062" y="507"/>
                  </a:cubicBezTo>
                  <a:cubicBezTo>
                    <a:pt x="991" y="507"/>
                    <a:pt x="893" y="552"/>
                    <a:pt x="919" y="632"/>
                  </a:cubicBezTo>
                  <a:cubicBezTo>
                    <a:pt x="928" y="659"/>
                    <a:pt x="946" y="686"/>
                    <a:pt x="964" y="712"/>
                  </a:cubicBezTo>
                  <a:cubicBezTo>
                    <a:pt x="919" y="695"/>
                    <a:pt x="884" y="677"/>
                    <a:pt x="830" y="677"/>
                  </a:cubicBezTo>
                  <a:cubicBezTo>
                    <a:pt x="825" y="676"/>
                    <a:pt x="820" y="676"/>
                    <a:pt x="815" y="676"/>
                  </a:cubicBezTo>
                  <a:cubicBezTo>
                    <a:pt x="709" y="676"/>
                    <a:pt x="563" y="763"/>
                    <a:pt x="580" y="882"/>
                  </a:cubicBezTo>
                  <a:cubicBezTo>
                    <a:pt x="580" y="900"/>
                    <a:pt x="589" y="909"/>
                    <a:pt x="589" y="918"/>
                  </a:cubicBezTo>
                  <a:cubicBezTo>
                    <a:pt x="562" y="913"/>
                    <a:pt x="533" y="911"/>
                    <a:pt x="504" y="911"/>
                  </a:cubicBezTo>
                  <a:cubicBezTo>
                    <a:pt x="475" y="911"/>
                    <a:pt x="446" y="913"/>
                    <a:pt x="420" y="918"/>
                  </a:cubicBezTo>
                  <a:cubicBezTo>
                    <a:pt x="277" y="944"/>
                    <a:pt x="0" y="1141"/>
                    <a:pt x="179" y="1292"/>
                  </a:cubicBezTo>
                  <a:cubicBezTo>
                    <a:pt x="259" y="1355"/>
                    <a:pt x="384" y="1364"/>
                    <a:pt x="482" y="1373"/>
                  </a:cubicBezTo>
                  <a:cubicBezTo>
                    <a:pt x="512" y="1375"/>
                    <a:pt x="542" y="1377"/>
                    <a:pt x="572" y="1377"/>
                  </a:cubicBezTo>
                  <a:cubicBezTo>
                    <a:pt x="651" y="1377"/>
                    <a:pt x="732" y="1364"/>
                    <a:pt x="803" y="1319"/>
                  </a:cubicBezTo>
                  <a:cubicBezTo>
                    <a:pt x="848" y="1292"/>
                    <a:pt x="893" y="1248"/>
                    <a:pt x="893" y="1194"/>
                  </a:cubicBezTo>
                  <a:cubicBezTo>
                    <a:pt x="961" y="1231"/>
                    <a:pt x="1037" y="1253"/>
                    <a:pt x="1111" y="1253"/>
                  </a:cubicBezTo>
                  <a:cubicBezTo>
                    <a:pt x="1161" y="1253"/>
                    <a:pt x="1211" y="1243"/>
                    <a:pt x="1258" y="1221"/>
                  </a:cubicBezTo>
                  <a:cubicBezTo>
                    <a:pt x="1312" y="1194"/>
                    <a:pt x="1365" y="1150"/>
                    <a:pt x="1365" y="1096"/>
                  </a:cubicBezTo>
                  <a:cubicBezTo>
                    <a:pt x="1365" y="1087"/>
                    <a:pt x="1365" y="1078"/>
                    <a:pt x="1365" y="1069"/>
                  </a:cubicBezTo>
                  <a:lnTo>
                    <a:pt x="1392" y="1069"/>
                  </a:lnTo>
                  <a:cubicBezTo>
                    <a:pt x="1407" y="1072"/>
                    <a:pt x="1422" y="1073"/>
                    <a:pt x="1437" y="1073"/>
                  </a:cubicBezTo>
                  <a:cubicBezTo>
                    <a:pt x="1466" y="1073"/>
                    <a:pt x="1496" y="1069"/>
                    <a:pt x="1526" y="1069"/>
                  </a:cubicBezTo>
                  <a:cubicBezTo>
                    <a:pt x="1571" y="1060"/>
                    <a:pt x="1624" y="1042"/>
                    <a:pt x="1651" y="1007"/>
                  </a:cubicBezTo>
                  <a:cubicBezTo>
                    <a:pt x="1669" y="971"/>
                    <a:pt x="1669" y="935"/>
                    <a:pt x="1651" y="900"/>
                  </a:cubicBezTo>
                  <a:cubicBezTo>
                    <a:pt x="1651" y="900"/>
                    <a:pt x="1647" y="896"/>
                    <a:pt x="1644" y="891"/>
                  </a:cubicBezTo>
                  <a:lnTo>
                    <a:pt x="1644" y="891"/>
                  </a:lnTo>
                  <a:cubicBezTo>
                    <a:pt x="1666" y="891"/>
                    <a:pt x="1685" y="893"/>
                    <a:pt x="1704" y="893"/>
                  </a:cubicBezTo>
                  <a:cubicBezTo>
                    <a:pt x="1724" y="893"/>
                    <a:pt x="1744" y="891"/>
                    <a:pt x="1767" y="882"/>
                  </a:cubicBezTo>
                  <a:cubicBezTo>
                    <a:pt x="1802" y="864"/>
                    <a:pt x="1829" y="828"/>
                    <a:pt x="1829" y="793"/>
                  </a:cubicBezTo>
                  <a:cubicBezTo>
                    <a:pt x="1829" y="793"/>
                    <a:pt x="1829" y="784"/>
                    <a:pt x="1829" y="784"/>
                  </a:cubicBezTo>
                  <a:cubicBezTo>
                    <a:pt x="1878" y="799"/>
                    <a:pt x="1927" y="805"/>
                    <a:pt x="1975" y="805"/>
                  </a:cubicBezTo>
                  <a:cubicBezTo>
                    <a:pt x="2014" y="805"/>
                    <a:pt x="2052" y="801"/>
                    <a:pt x="2088" y="793"/>
                  </a:cubicBezTo>
                  <a:cubicBezTo>
                    <a:pt x="2124" y="775"/>
                    <a:pt x="2159" y="757"/>
                    <a:pt x="2177" y="730"/>
                  </a:cubicBezTo>
                  <a:cubicBezTo>
                    <a:pt x="2195" y="695"/>
                    <a:pt x="2195" y="668"/>
                    <a:pt x="2177" y="641"/>
                  </a:cubicBezTo>
                  <a:cubicBezTo>
                    <a:pt x="2195" y="641"/>
                    <a:pt x="2222" y="650"/>
                    <a:pt x="2240" y="650"/>
                  </a:cubicBezTo>
                  <a:cubicBezTo>
                    <a:pt x="2284" y="650"/>
                    <a:pt x="2338" y="641"/>
                    <a:pt x="2356" y="605"/>
                  </a:cubicBezTo>
                  <a:cubicBezTo>
                    <a:pt x="2365" y="579"/>
                    <a:pt x="2365" y="561"/>
                    <a:pt x="2356" y="534"/>
                  </a:cubicBezTo>
                  <a:lnTo>
                    <a:pt x="2356" y="534"/>
                  </a:lnTo>
                  <a:cubicBezTo>
                    <a:pt x="2373" y="543"/>
                    <a:pt x="2391" y="552"/>
                    <a:pt x="2418" y="552"/>
                  </a:cubicBezTo>
                  <a:cubicBezTo>
                    <a:pt x="2454" y="561"/>
                    <a:pt x="2490" y="566"/>
                    <a:pt x="2527" y="566"/>
                  </a:cubicBezTo>
                  <a:cubicBezTo>
                    <a:pt x="2599" y="566"/>
                    <a:pt x="2671" y="546"/>
                    <a:pt x="2730" y="498"/>
                  </a:cubicBezTo>
                  <a:cubicBezTo>
                    <a:pt x="2739" y="489"/>
                    <a:pt x="2757" y="472"/>
                    <a:pt x="2757" y="454"/>
                  </a:cubicBezTo>
                  <a:cubicBezTo>
                    <a:pt x="2757" y="454"/>
                    <a:pt x="2757" y="445"/>
                    <a:pt x="2757" y="436"/>
                  </a:cubicBezTo>
                  <a:cubicBezTo>
                    <a:pt x="2795" y="450"/>
                    <a:pt x="2836" y="459"/>
                    <a:pt x="2877" y="459"/>
                  </a:cubicBezTo>
                  <a:cubicBezTo>
                    <a:pt x="2912" y="459"/>
                    <a:pt x="2947" y="452"/>
                    <a:pt x="2980" y="436"/>
                  </a:cubicBezTo>
                  <a:cubicBezTo>
                    <a:pt x="3007" y="418"/>
                    <a:pt x="3034" y="391"/>
                    <a:pt x="3034" y="356"/>
                  </a:cubicBezTo>
                  <a:cubicBezTo>
                    <a:pt x="3025" y="338"/>
                    <a:pt x="3016" y="329"/>
                    <a:pt x="3007" y="320"/>
                  </a:cubicBezTo>
                  <a:cubicBezTo>
                    <a:pt x="3007" y="311"/>
                    <a:pt x="3007" y="311"/>
                    <a:pt x="3007" y="311"/>
                  </a:cubicBezTo>
                  <a:cubicBezTo>
                    <a:pt x="3125" y="361"/>
                    <a:pt x="3247" y="393"/>
                    <a:pt x="3371" y="393"/>
                  </a:cubicBezTo>
                  <a:cubicBezTo>
                    <a:pt x="3425" y="393"/>
                    <a:pt x="3479" y="387"/>
                    <a:pt x="3533" y="373"/>
                  </a:cubicBezTo>
                  <a:cubicBezTo>
                    <a:pt x="3569" y="356"/>
                    <a:pt x="3613" y="329"/>
                    <a:pt x="3613" y="293"/>
                  </a:cubicBezTo>
                  <a:cubicBezTo>
                    <a:pt x="3613" y="275"/>
                    <a:pt x="3596" y="257"/>
                    <a:pt x="3587" y="240"/>
                  </a:cubicBezTo>
                  <a:cubicBezTo>
                    <a:pt x="3489" y="133"/>
                    <a:pt x="3346" y="97"/>
                    <a:pt x="3203" y="61"/>
                  </a:cubicBezTo>
                  <a:cubicBezTo>
                    <a:pt x="3105" y="34"/>
                    <a:pt x="3007" y="17"/>
                    <a:pt x="2900" y="8"/>
                  </a:cubicBezTo>
                  <a:cubicBezTo>
                    <a:pt x="2863" y="4"/>
                    <a:pt x="2818" y="0"/>
                    <a:pt x="27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38"/>
            <p:cNvSpPr/>
            <p:nvPr/>
          </p:nvSpPr>
          <p:spPr>
            <a:xfrm>
              <a:off x="5471344" y="92614"/>
              <a:ext cx="410420" cy="156518"/>
            </a:xfrm>
            <a:custGeom>
              <a:rect b="b" l="l" r="r" t="t"/>
              <a:pathLst>
                <a:path extrusionOk="0" h="1334" w="3498">
                  <a:moveTo>
                    <a:pt x="1704" y="330"/>
                  </a:moveTo>
                  <a:cubicBezTo>
                    <a:pt x="1708" y="333"/>
                    <a:pt x="1711" y="336"/>
                    <a:pt x="1714" y="339"/>
                  </a:cubicBezTo>
                  <a:lnTo>
                    <a:pt x="1714" y="339"/>
                  </a:lnTo>
                  <a:cubicBezTo>
                    <a:pt x="1711" y="336"/>
                    <a:pt x="1708" y="333"/>
                    <a:pt x="1704" y="330"/>
                  </a:cubicBezTo>
                  <a:close/>
                  <a:moveTo>
                    <a:pt x="3034" y="0"/>
                  </a:moveTo>
                  <a:lnTo>
                    <a:pt x="3034" y="0"/>
                  </a:lnTo>
                  <a:cubicBezTo>
                    <a:pt x="3123" y="45"/>
                    <a:pt x="3212" y="98"/>
                    <a:pt x="3283" y="161"/>
                  </a:cubicBezTo>
                  <a:cubicBezTo>
                    <a:pt x="3310" y="179"/>
                    <a:pt x="3328" y="214"/>
                    <a:pt x="3310" y="232"/>
                  </a:cubicBezTo>
                  <a:cubicBezTo>
                    <a:pt x="3301" y="250"/>
                    <a:pt x="3283" y="250"/>
                    <a:pt x="3274" y="250"/>
                  </a:cubicBezTo>
                  <a:cubicBezTo>
                    <a:pt x="3241" y="256"/>
                    <a:pt x="3208" y="258"/>
                    <a:pt x="3175" y="258"/>
                  </a:cubicBezTo>
                  <a:cubicBezTo>
                    <a:pt x="2997" y="258"/>
                    <a:pt x="2826" y="184"/>
                    <a:pt x="2668" y="116"/>
                  </a:cubicBezTo>
                  <a:lnTo>
                    <a:pt x="2668" y="116"/>
                  </a:lnTo>
                  <a:cubicBezTo>
                    <a:pt x="2712" y="152"/>
                    <a:pt x="2757" y="206"/>
                    <a:pt x="2775" y="259"/>
                  </a:cubicBezTo>
                  <a:cubicBezTo>
                    <a:pt x="2793" y="286"/>
                    <a:pt x="2793" y="330"/>
                    <a:pt x="2766" y="339"/>
                  </a:cubicBezTo>
                  <a:cubicBezTo>
                    <a:pt x="2761" y="344"/>
                    <a:pt x="2755" y="346"/>
                    <a:pt x="2748" y="346"/>
                  </a:cubicBezTo>
                  <a:cubicBezTo>
                    <a:pt x="2741" y="346"/>
                    <a:pt x="2735" y="344"/>
                    <a:pt x="2730" y="339"/>
                  </a:cubicBezTo>
                  <a:cubicBezTo>
                    <a:pt x="2641" y="321"/>
                    <a:pt x="2552" y="277"/>
                    <a:pt x="2489" y="214"/>
                  </a:cubicBezTo>
                  <a:lnTo>
                    <a:pt x="2489" y="214"/>
                  </a:lnTo>
                  <a:cubicBezTo>
                    <a:pt x="2507" y="250"/>
                    <a:pt x="2534" y="295"/>
                    <a:pt x="2561" y="330"/>
                  </a:cubicBezTo>
                  <a:cubicBezTo>
                    <a:pt x="2579" y="348"/>
                    <a:pt x="2588" y="384"/>
                    <a:pt x="2561" y="393"/>
                  </a:cubicBezTo>
                  <a:cubicBezTo>
                    <a:pt x="2561" y="393"/>
                    <a:pt x="2543" y="393"/>
                    <a:pt x="2534" y="384"/>
                  </a:cubicBezTo>
                  <a:cubicBezTo>
                    <a:pt x="2489" y="366"/>
                    <a:pt x="2418" y="348"/>
                    <a:pt x="2373" y="321"/>
                  </a:cubicBezTo>
                  <a:lnTo>
                    <a:pt x="2373" y="321"/>
                  </a:lnTo>
                  <a:cubicBezTo>
                    <a:pt x="2391" y="348"/>
                    <a:pt x="2418" y="384"/>
                    <a:pt x="2436" y="411"/>
                  </a:cubicBezTo>
                  <a:cubicBezTo>
                    <a:pt x="2436" y="420"/>
                    <a:pt x="2445" y="429"/>
                    <a:pt x="2436" y="437"/>
                  </a:cubicBezTo>
                  <a:cubicBezTo>
                    <a:pt x="2436" y="448"/>
                    <a:pt x="2427" y="452"/>
                    <a:pt x="2417" y="452"/>
                  </a:cubicBezTo>
                  <a:cubicBezTo>
                    <a:pt x="2411" y="452"/>
                    <a:pt x="2404" y="450"/>
                    <a:pt x="2400" y="446"/>
                  </a:cubicBezTo>
                  <a:cubicBezTo>
                    <a:pt x="2284" y="411"/>
                    <a:pt x="2186" y="348"/>
                    <a:pt x="2115" y="268"/>
                  </a:cubicBezTo>
                  <a:lnTo>
                    <a:pt x="2115" y="268"/>
                  </a:lnTo>
                  <a:cubicBezTo>
                    <a:pt x="2141" y="304"/>
                    <a:pt x="2168" y="339"/>
                    <a:pt x="2186" y="384"/>
                  </a:cubicBezTo>
                  <a:cubicBezTo>
                    <a:pt x="2195" y="402"/>
                    <a:pt x="2204" y="420"/>
                    <a:pt x="2186" y="429"/>
                  </a:cubicBezTo>
                  <a:cubicBezTo>
                    <a:pt x="2186" y="437"/>
                    <a:pt x="2177" y="437"/>
                    <a:pt x="2168" y="437"/>
                  </a:cubicBezTo>
                  <a:cubicBezTo>
                    <a:pt x="2106" y="429"/>
                    <a:pt x="2043" y="384"/>
                    <a:pt x="1999" y="348"/>
                  </a:cubicBezTo>
                  <a:lnTo>
                    <a:pt x="1999" y="348"/>
                  </a:lnTo>
                  <a:cubicBezTo>
                    <a:pt x="2043" y="393"/>
                    <a:pt x="2079" y="446"/>
                    <a:pt x="2115" y="509"/>
                  </a:cubicBezTo>
                  <a:cubicBezTo>
                    <a:pt x="2115" y="518"/>
                    <a:pt x="2124" y="527"/>
                    <a:pt x="2115" y="536"/>
                  </a:cubicBezTo>
                  <a:cubicBezTo>
                    <a:pt x="2115" y="553"/>
                    <a:pt x="2100" y="559"/>
                    <a:pt x="2083" y="559"/>
                  </a:cubicBezTo>
                  <a:cubicBezTo>
                    <a:pt x="2073" y="559"/>
                    <a:pt x="2062" y="557"/>
                    <a:pt x="2052" y="553"/>
                  </a:cubicBezTo>
                  <a:cubicBezTo>
                    <a:pt x="1922" y="519"/>
                    <a:pt x="1818" y="434"/>
                    <a:pt x="1714" y="339"/>
                  </a:cubicBezTo>
                  <a:lnTo>
                    <a:pt x="1714" y="339"/>
                  </a:lnTo>
                  <a:cubicBezTo>
                    <a:pt x="1799" y="418"/>
                    <a:pt x="1866" y="513"/>
                    <a:pt x="1901" y="625"/>
                  </a:cubicBezTo>
                  <a:cubicBezTo>
                    <a:pt x="1910" y="643"/>
                    <a:pt x="1918" y="660"/>
                    <a:pt x="1901" y="678"/>
                  </a:cubicBezTo>
                  <a:lnTo>
                    <a:pt x="1874" y="678"/>
                  </a:lnTo>
                  <a:cubicBezTo>
                    <a:pt x="1811" y="678"/>
                    <a:pt x="1758" y="643"/>
                    <a:pt x="1704" y="616"/>
                  </a:cubicBezTo>
                  <a:cubicBezTo>
                    <a:pt x="1642" y="571"/>
                    <a:pt x="1579" y="527"/>
                    <a:pt x="1526" y="482"/>
                  </a:cubicBezTo>
                  <a:lnTo>
                    <a:pt x="1526" y="482"/>
                  </a:lnTo>
                  <a:cubicBezTo>
                    <a:pt x="1579" y="527"/>
                    <a:pt x="1624" y="580"/>
                    <a:pt x="1651" y="652"/>
                  </a:cubicBezTo>
                  <a:cubicBezTo>
                    <a:pt x="1660" y="669"/>
                    <a:pt x="1660" y="696"/>
                    <a:pt x="1642" y="705"/>
                  </a:cubicBezTo>
                  <a:lnTo>
                    <a:pt x="1615" y="705"/>
                  </a:lnTo>
                  <a:cubicBezTo>
                    <a:pt x="1544" y="669"/>
                    <a:pt x="1472" y="625"/>
                    <a:pt x="1410" y="562"/>
                  </a:cubicBezTo>
                  <a:lnTo>
                    <a:pt x="1410" y="562"/>
                  </a:lnTo>
                  <a:cubicBezTo>
                    <a:pt x="1455" y="607"/>
                    <a:pt x="1499" y="661"/>
                    <a:pt x="1535" y="723"/>
                  </a:cubicBezTo>
                  <a:cubicBezTo>
                    <a:pt x="1544" y="732"/>
                    <a:pt x="1544" y="741"/>
                    <a:pt x="1544" y="750"/>
                  </a:cubicBezTo>
                  <a:cubicBezTo>
                    <a:pt x="1544" y="770"/>
                    <a:pt x="1519" y="780"/>
                    <a:pt x="1495" y="780"/>
                  </a:cubicBezTo>
                  <a:cubicBezTo>
                    <a:pt x="1487" y="780"/>
                    <a:pt x="1479" y="779"/>
                    <a:pt x="1472" y="776"/>
                  </a:cubicBezTo>
                  <a:cubicBezTo>
                    <a:pt x="1356" y="741"/>
                    <a:pt x="1232" y="696"/>
                    <a:pt x="1142" y="616"/>
                  </a:cubicBezTo>
                  <a:lnTo>
                    <a:pt x="1142" y="616"/>
                  </a:lnTo>
                  <a:cubicBezTo>
                    <a:pt x="1205" y="687"/>
                    <a:pt x="1276" y="768"/>
                    <a:pt x="1339" y="839"/>
                  </a:cubicBezTo>
                  <a:cubicBezTo>
                    <a:pt x="1365" y="857"/>
                    <a:pt x="1383" y="892"/>
                    <a:pt x="1374" y="919"/>
                  </a:cubicBezTo>
                  <a:cubicBezTo>
                    <a:pt x="1365" y="946"/>
                    <a:pt x="1347" y="955"/>
                    <a:pt x="1321" y="955"/>
                  </a:cubicBezTo>
                  <a:cubicBezTo>
                    <a:pt x="1294" y="955"/>
                    <a:pt x="1276" y="946"/>
                    <a:pt x="1258" y="937"/>
                  </a:cubicBezTo>
                  <a:cubicBezTo>
                    <a:pt x="1151" y="892"/>
                    <a:pt x="1062" y="848"/>
                    <a:pt x="973" y="785"/>
                  </a:cubicBezTo>
                  <a:lnTo>
                    <a:pt x="973" y="785"/>
                  </a:lnTo>
                  <a:cubicBezTo>
                    <a:pt x="1017" y="821"/>
                    <a:pt x="1071" y="866"/>
                    <a:pt x="1116" y="910"/>
                  </a:cubicBezTo>
                  <a:cubicBezTo>
                    <a:pt x="1124" y="928"/>
                    <a:pt x="1142" y="946"/>
                    <a:pt x="1142" y="964"/>
                  </a:cubicBezTo>
                  <a:cubicBezTo>
                    <a:pt x="1136" y="984"/>
                    <a:pt x="1109" y="994"/>
                    <a:pt x="1081" y="994"/>
                  </a:cubicBezTo>
                  <a:cubicBezTo>
                    <a:pt x="1071" y="994"/>
                    <a:pt x="1062" y="993"/>
                    <a:pt x="1053" y="991"/>
                  </a:cubicBezTo>
                  <a:cubicBezTo>
                    <a:pt x="937" y="955"/>
                    <a:pt x="830" y="919"/>
                    <a:pt x="723" y="866"/>
                  </a:cubicBezTo>
                  <a:lnTo>
                    <a:pt x="723" y="866"/>
                  </a:lnTo>
                  <a:lnTo>
                    <a:pt x="910" y="1044"/>
                  </a:lnTo>
                  <a:cubicBezTo>
                    <a:pt x="910" y="1044"/>
                    <a:pt x="919" y="1053"/>
                    <a:pt x="919" y="1062"/>
                  </a:cubicBezTo>
                  <a:cubicBezTo>
                    <a:pt x="926" y="1082"/>
                    <a:pt x="903" y="1092"/>
                    <a:pt x="879" y="1092"/>
                  </a:cubicBezTo>
                  <a:cubicBezTo>
                    <a:pt x="871" y="1092"/>
                    <a:pt x="864" y="1091"/>
                    <a:pt x="857" y="1089"/>
                  </a:cubicBezTo>
                  <a:cubicBezTo>
                    <a:pt x="741" y="1062"/>
                    <a:pt x="634" y="1017"/>
                    <a:pt x="527" y="964"/>
                  </a:cubicBezTo>
                  <a:lnTo>
                    <a:pt x="527" y="964"/>
                  </a:lnTo>
                  <a:cubicBezTo>
                    <a:pt x="571" y="1008"/>
                    <a:pt x="616" y="1062"/>
                    <a:pt x="661" y="1115"/>
                  </a:cubicBezTo>
                  <a:cubicBezTo>
                    <a:pt x="661" y="1124"/>
                    <a:pt x="669" y="1142"/>
                    <a:pt x="669" y="1151"/>
                  </a:cubicBezTo>
                  <a:cubicBezTo>
                    <a:pt x="669" y="1178"/>
                    <a:pt x="638" y="1190"/>
                    <a:pt x="612" y="1190"/>
                  </a:cubicBezTo>
                  <a:cubicBezTo>
                    <a:pt x="603" y="1190"/>
                    <a:pt x="596" y="1189"/>
                    <a:pt x="589" y="1187"/>
                  </a:cubicBezTo>
                  <a:cubicBezTo>
                    <a:pt x="500" y="1169"/>
                    <a:pt x="411" y="1133"/>
                    <a:pt x="330" y="1089"/>
                  </a:cubicBezTo>
                  <a:lnTo>
                    <a:pt x="330" y="1089"/>
                  </a:lnTo>
                  <a:cubicBezTo>
                    <a:pt x="393" y="1124"/>
                    <a:pt x="446" y="1169"/>
                    <a:pt x="500" y="1223"/>
                  </a:cubicBezTo>
                  <a:cubicBezTo>
                    <a:pt x="509" y="1231"/>
                    <a:pt x="518" y="1249"/>
                    <a:pt x="518" y="1267"/>
                  </a:cubicBezTo>
                  <a:cubicBezTo>
                    <a:pt x="509" y="1285"/>
                    <a:pt x="482" y="1285"/>
                    <a:pt x="455" y="1285"/>
                  </a:cubicBezTo>
                  <a:cubicBezTo>
                    <a:pt x="304" y="1249"/>
                    <a:pt x="152" y="1205"/>
                    <a:pt x="0" y="1133"/>
                  </a:cubicBezTo>
                  <a:lnTo>
                    <a:pt x="0" y="1133"/>
                  </a:lnTo>
                  <a:cubicBezTo>
                    <a:pt x="0" y="1178"/>
                    <a:pt x="18" y="1214"/>
                    <a:pt x="63" y="1249"/>
                  </a:cubicBezTo>
                  <a:cubicBezTo>
                    <a:pt x="143" y="1312"/>
                    <a:pt x="268" y="1321"/>
                    <a:pt x="366" y="1330"/>
                  </a:cubicBezTo>
                  <a:cubicBezTo>
                    <a:pt x="396" y="1332"/>
                    <a:pt x="426" y="1334"/>
                    <a:pt x="456" y="1334"/>
                  </a:cubicBezTo>
                  <a:cubicBezTo>
                    <a:pt x="535" y="1334"/>
                    <a:pt x="616" y="1321"/>
                    <a:pt x="687" y="1276"/>
                  </a:cubicBezTo>
                  <a:cubicBezTo>
                    <a:pt x="732" y="1249"/>
                    <a:pt x="777" y="1205"/>
                    <a:pt x="777" y="1151"/>
                  </a:cubicBezTo>
                  <a:cubicBezTo>
                    <a:pt x="845" y="1188"/>
                    <a:pt x="921" y="1210"/>
                    <a:pt x="995" y="1210"/>
                  </a:cubicBezTo>
                  <a:cubicBezTo>
                    <a:pt x="1045" y="1210"/>
                    <a:pt x="1095" y="1200"/>
                    <a:pt x="1142" y="1178"/>
                  </a:cubicBezTo>
                  <a:cubicBezTo>
                    <a:pt x="1196" y="1151"/>
                    <a:pt x="1249" y="1107"/>
                    <a:pt x="1249" y="1053"/>
                  </a:cubicBezTo>
                  <a:cubicBezTo>
                    <a:pt x="1249" y="1044"/>
                    <a:pt x="1249" y="1035"/>
                    <a:pt x="1249" y="1026"/>
                  </a:cubicBezTo>
                  <a:lnTo>
                    <a:pt x="1276" y="1026"/>
                  </a:lnTo>
                  <a:cubicBezTo>
                    <a:pt x="1291" y="1029"/>
                    <a:pt x="1306" y="1030"/>
                    <a:pt x="1321" y="1030"/>
                  </a:cubicBezTo>
                  <a:cubicBezTo>
                    <a:pt x="1350" y="1030"/>
                    <a:pt x="1380" y="1026"/>
                    <a:pt x="1410" y="1026"/>
                  </a:cubicBezTo>
                  <a:cubicBezTo>
                    <a:pt x="1455" y="1017"/>
                    <a:pt x="1508" y="999"/>
                    <a:pt x="1535" y="964"/>
                  </a:cubicBezTo>
                  <a:cubicBezTo>
                    <a:pt x="1553" y="928"/>
                    <a:pt x="1553" y="892"/>
                    <a:pt x="1535" y="857"/>
                  </a:cubicBezTo>
                  <a:cubicBezTo>
                    <a:pt x="1535" y="857"/>
                    <a:pt x="1531" y="853"/>
                    <a:pt x="1528" y="848"/>
                  </a:cubicBezTo>
                  <a:lnTo>
                    <a:pt x="1528" y="848"/>
                  </a:lnTo>
                  <a:cubicBezTo>
                    <a:pt x="1550" y="848"/>
                    <a:pt x="1569" y="850"/>
                    <a:pt x="1588" y="850"/>
                  </a:cubicBezTo>
                  <a:cubicBezTo>
                    <a:pt x="1608" y="850"/>
                    <a:pt x="1628" y="848"/>
                    <a:pt x="1651" y="839"/>
                  </a:cubicBezTo>
                  <a:cubicBezTo>
                    <a:pt x="1686" y="821"/>
                    <a:pt x="1713" y="785"/>
                    <a:pt x="1713" y="750"/>
                  </a:cubicBezTo>
                  <a:cubicBezTo>
                    <a:pt x="1713" y="750"/>
                    <a:pt x="1713" y="741"/>
                    <a:pt x="1713" y="741"/>
                  </a:cubicBezTo>
                  <a:cubicBezTo>
                    <a:pt x="1762" y="756"/>
                    <a:pt x="1811" y="762"/>
                    <a:pt x="1859" y="762"/>
                  </a:cubicBezTo>
                  <a:cubicBezTo>
                    <a:pt x="1898" y="762"/>
                    <a:pt x="1936" y="758"/>
                    <a:pt x="1972" y="750"/>
                  </a:cubicBezTo>
                  <a:cubicBezTo>
                    <a:pt x="2008" y="732"/>
                    <a:pt x="2043" y="714"/>
                    <a:pt x="2061" y="687"/>
                  </a:cubicBezTo>
                  <a:cubicBezTo>
                    <a:pt x="2079" y="652"/>
                    <a:pt x="2079" y="625"/>
                    <a:pt x="2061" y="598"/>
                  </a:cubicBezTo>
                  <a:cubicBezTo>
                    <a:pt x="2079" y="598"/>
                    <a:pt x="2106" y="607"/>
                    <a:pt x="2124" y="607"/>
                  </a:cubicBezTo>
                  <a:cubicBezTo>
                    <a:pt x="2168" y="607"/>
                    <a:pt x="2222" y="598"/>
                    <a:pt x="2240" y="562"/>
                  </a:cubicBezTo>
                  <a:cubicBezTo>
                    <a:pt x="2249" y="536"/>
                    <a:pt x="2249" y="518"/>
                    <a:pt x="2240" y="491"/>
                  </a:cubicBezTo>
                  <a:lnTo>
                    <a:pt x="2240" y="491"/>
                  </a:lnTo>
                  <a:cubicBezTo>
                    <a:pt x="2257" y="500"/>
                    <a:pt x="2275" y="509"/>
                    <a:pt x="2302" y="509"/>
                  </a:cubicBezTo>
                  <a:cubicBezTo>
                    <a:pt x="2338" y="518"/>
                    <a:pt x="2374" y="523"/>
                    <a:pt x="2411" y="523"/>
                  </a:cubicBezTo>
                  <a:cubicBezTo>
                    <a:pt x="2483" y="523"/>
                    <a:pt x="2555" y="503"/>
                    <a:pt x="2614" y="455"/>
                  </a:cubicBezTo>
                  <a:cubicBezTo>
                    <a:pt x="2623" y="446"/>
                    <a:pt x="2641" y="429"/>
                    <a:pt x="2641" y="411"/>
                  </a:cubicBezTo>
                  <a:cubicBezTo>
                    <a:pt x="2641" y="411"/>
                    <a:pt x="2641" y="402"/>
                    <a:pt x="2641" y="393"/>
                  </a:cubicBezTo>
                  <a:cubicBezTo>
                    <a:pt x="2679" y="407"/>
                    <a:pt x="2720" y="416"/>
                    <a:pt x="2761" y="416"/>
                  </a:cubicBezTo>
                  <a:cubicBezTo>
                    <a:pt x="2796" y="416"/>
                    <a:pt x="2831" y="409"/>
                    <a:pt x="2864" y="393"/>
                  </a:cubicBezTo>
                  <a:cubicBezTo>
                    <a:pt x="2891" y="375"/>
                    <a:pt x="2918" y="348"/>
                    <a:pt x="2918" y="313"/>
                  </a:cubicBezTo>
                  <a:cubicBezTo>
                    <a:pt x="2909" y="295"/>
                    <a:pt x="2900" y="286"/>
                    <a:pt x="2891" y="277"/>
                  </a:cubicBezTo>
                  <a:cubicBezTo>
                    <a:pt x="2891" y="268"/>
                    <a:pt x="2891" y="268"/>
                    <a:pt x="2891" y="268"/>
                  </a:cubicBezTo>
                  <a:cubicBezTo>
                    <a:pt x="3009" y="318"/>
                    <a:pt x="3131" y="350"/>
                    <a:pt x="3255" y="350"/>
                  </a:cubicBezTo>
                  <a:cubicBezTo>
                    <a:pt x="3309" y="350"/>
                    <a:pt x="3363" y="344"/>
                    <a:pt x="3417" y="330"/>
                  </a:cubicBezTo>
                  <a:cubicBezTo>
                    <a:pt x="3453" y="313"/>
                    <a:pt x="3497" y="286"/>
                    <a:pt x="3497" y="250"/>
                  </a:cubicBezTo>
                  <a:cubicBezTo>
                    <a:pt x="3497" y="232"/>
                    <a:pt x="3480" y="214"/>
                    <a:pt x="3471" y="197"/>
                  </a:cubicBezTo>
                  <a:cubicBezTo>
                    <a:pt x="3373" y="90"/>
                    <a:pt x="3230" y="54"/>
                    <a:pt x="3087" y="18"/>
                  </a:cubicBezTo>
                  <a:cubicBezTo>
                    <a:pt x="3069" y="9"/>
                    <a:pt x="3051" y="9"/>
                    <a:pt x="3034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38"/>
            <p:cNvSpPr/>
            <p:nvPr/>
          </p:nvSpPr>
          <p:spPr>
            <a:xfrm>
              <a:off x="5457733" y="87569"/>
              <a:ext cx="402090" cy="157926"/>
            </a:xfrm>
            <a:custGeom>
              <a:rect b="b" l="l" r="r" t="t"/>
              <a:pathLst>
                <a:path extrusionOk="0" h="1346" w="3427">
                  <a:moveTo>
                    <a:pt x="2772" y="0"/>
                  </a:moveTo>
                  <a:cubicBezTo>
                    <a:pt x="2704" y="0"/>
                    <a:pt x="2635" y="8"/>
                    <a:pt x="2588" y="34"/>
                  </a:cubicBezTo>
                  <a:cubicBezTo>
                    <a:pt x="2552" y="52"/>
                    <a:pt x="2543" y="79"/>
                    <a:pt x="2552" y="88"/>
                  </a:cubicBezTo>
                  <a:cubicBezTo>
                    <a:pt x="2525" y="88"/>
                    <a:pt x="2498" y="79"/>
                    <a:pt x="2472" y="70"/>
                  </a:cubicBezTo>
                  <a:cubicBezTo>
                    <a:pt x="2449" y="66"/>
                    <a:pt x="2424" y="64"/>
                    <a:pt x="2398" y="64"/>
                  </a:cubicBezTo>
                  <a:cubicBezTo>
                    <a:pt x="2362" y="64"/>
                    <a:pt x="2324" y="69"/>
                    <a:pt x="2293" y="79"/>
                  </a:cubicBezTo>
                  <a:cubicBezTo>
                    <a:pt x="2257" y="97"/>
                    <a:pt x="2249" y="115"/>
                    <a:pt x="2249" y="133"/>
                  </a:cubicBezTo>
                  <a:cubicBezTo>
                    <a:pt x="2240" y="124"/>
                    <a:pt x="2240" y="124"/>
                    <a:pt x="2231" y="124"/>
                  </a:cubicBezTo>
                  <a:cubicBezTo>
                    <a:pt x="2216" y="121"/>
                    <a:pt x="2198" y="119"/>
                    <a:pt x="2179" y="119"/>
                  </a:cubicBezTo>
                  <a:cubicBezTo>
                    <a:pt x="2085" y="119"/>
                    <a:pt x="1954" y="155"/>
                    <a:pt x="1910" y="222"/>
                  </a:cubicBezTo>
                  <a:cubicBezTo>
                    <a:pt x="1901" y="231"/>
                    <a:pt x="1901" y="249"/>
                    <a:pt x="1910" y="257"/>
                  </a:cubicBezTo>
                  <a:cubicBezTo>
                    <a:pt x="1883" y="257"/>
                    <a:pt x="1847" y="249"/>
                    <a:pt x="1820" y="249"/>
                  </a:cubicBezTo>
                  <a:cubicBezTo>
                    <a:pt x="1785" y="249"/>
                    <a:pt x="1660" y="275"/>
                    <a:pt x="1633" y="320"/>
                  </a:cubicBezTo>
                  <a:cubicBezTo>
                    <a:pt x="1624" y="311"/>
                    <a:pt x="1606" y="311"/>
                    <a:pt x="1597" y="311"/>
                  </a:cubicBezTo>
                  <a:cubicBezTo>
                    <a:pt x="1583" y="307"/>
                    <a:pt x="1567" y="306"/>
                    <a:pt x="1549" y="306"/>
                  </a:cubicBezTo>
                  <a:cubicBezTo>
                    <a:pt x="1475" y="306"/>
                    <a:pt x="1380" y="336"/>
                    <a:pt x="1365" y="400"/>
                  </a:cubicBezTo>
                  <a:cubicBezTo>
                    <a:pt x="1365" y="418"/>
                    <a:pt x="1365" y="427"/>
                    <a:pt x="1374" y="445"/>
                  </a:cubicBezTo>
                  <a:cubicBezTo>
                    <a:pt x="1365" y="445"/>
                    <a:pt x="1365" y="436"/>
                    <a:pt x="1356" y="436"/>
                  </a:cubicBezTo>
                  <a:cubicBezTo>
                    <a:pt x="1330" y="429"/>
                    <a:pt x="1289" y="423"/>
                    <a:pt x="1247" y="423"/>
                  </a:cubicBezTo>
                  <a:cubicBezTo>
                    <a:pt x="1173" y="423"/>
                    <a:pt x="1098" y="443"/>
                    <a:pt x="1098" y="516"/>
                  </a:cubicBezTo>
                  <a:cubicBezTo>
                    <a:pt x="1080" y="516"/>
                    <a:pt x="1071" y="507"/>
                    <a:pt x="1062" y="507"/>
                  </a:cubicBezTo>
                  <a:cubicBezTo>
                    <a:pt x="991" y="507"/>
                    <a:pt x="893" y="552"/>
                    <a:pt x="919" y="632"/>
                  </a:cubicBezTo>
                  <a:cubicBezTo>
                    <a:pt x="928" y="659"/>
                    <a:pt x="946" y="686"/>
                    <a:pt x="964" y="712"/>
                  </a:cubicBezTo>
                  <a:cubicBezTo>
                    <a:pt x="919" y="695"/>
                    <a:pt x="884" y="677"/>
                    <a:pt x="830" y="677"/>
                  </a:cubicBezTo>
                  <a:cubicBezTo>
                    <a:pt x="825" y="676"/>
                    <a:pt x="820" y="676"/>
                    <a:pt x="815" y="676"/>
                  </a:cubicBezTo>
                  <a:cubicBezTo>
                    <a:pt x="709" y="676"/>
                    <a:pt x="563" y="763"/>
                    <a:pt x="580" y="882"/>
                  </a:cubicBezTo>
                  <a:cubicBezTo>
                    <a:pt x="580" y="900"/>
                    <a:pt x="589" y="909"/>
                    <a:pt x="589" y="918"/>
                  </a:cubicBezTo>
                  <a:cubicBezTo>
                    <a:pt x="562" y="913"/>
                    <a:pt x="533" y="911"/>
                    <a:pt x="504" y="911"/>
                  </a:cubicBezTo>
                  <a:cubicBezTo>
                    <a:pt x="475" y="911"/>
                    <a:pt x="446" y="913"/>
                    <a:pt x="420" y="918"/>
                  </a:cubicBezTo>
                  <a:cubicBezTo>
                    <a:pt x="277" y="944"/>
                    <a:pt x="0" y="1141"/>
                    <a:pt x="179" y="1292"/>
                  </a:cubicBezTo>
                  <a:cubicBezTo>
                    <a:pt x="206" y="1310"/>
                    <a:pt x="241" y="1328"/>
                    <a:pt x="286" y="1346"/>
                  </a:cubicBezTo>
                  <a:cubicBezTo>
                    <a:pt x="1160" y="614"/>
                    <a:pt x="2284" y="186"/>
                    <a:pt x="3426" y="133"/>
                  </a:cubicBezTo>
                  <a:cubicBezTo>
                    <a:pt x="3355" y="97"/>
                    <a:pt x="3274" y="79"/>
                    <a:pt x="3203" y="61"/>
                  </a:cubicBezTo>
                  <a:cubicBezTo>
                    <a:pt x="3105" y="34"/>
                    <a:pt x="3007" y="17"/>
                    <a:pt x="2900" y="8"/>
                  </a:cubicBezTo>
                  <a:cubicBezTo>
                    <a:pt x="2863" y="4"/>
                    <a:pt x="2818" y="0"/>
                    <a:pt x="2772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38"/>
            <p:cNvSpPr/>
            <p:nvPr/>
          </p:nvSpPr>
          <p:spPr>
            <a:xfrm>
              <a:off x="5404349" y="73255"/>
              <a:ext cx="497245" cy="211429"/>
            </a:xfrm>
            <a:custGeom>
              <a:rect b="b" l="l" r="r" t="t"/>
              <a:pathLst>
                <a:path extrusionOk="0" h="1802" w="4238">
                  <a:moveTo>
                    <a:pt x="3844" y="1"/>
                  </a:moveTo>
                  <a:cubicBezTo>
                    <a:pt x="3793" y="1"/>
                    <a:pt x="3743" y="2"/>
                    <a:pt x="3694" y="5"/>
                  </a:cubicBezTo>
                  <a:cubicBezTo>
                    <a:pt x="3105" y="40"/>
                    <a:pt x="2507" y="130"/>
                    <a:pt x="1954" y="335"/>
                  </a:cubicBezTo>
                  <a:cubicBezTo>
                    <a:pt x="1695" y="433"/>
                    <a:pt x="1455" y="549"/>
                    <a:pt x="1214" y="674"/>
                  </a:cubicBezTo>
                  <a:cubicBezTo>
                    <a:pt x="1026" y="772"/>
                    <a:pt x="848" y="879"/>
                    <a:pt x="670" y="1004"/>
                  </a:cubicBezTo>
                  <a:cubicBezTo>
                    <a:pt x="518" y="1102"/>
                    <a:pt x="375" y="1218"/>
                    <a:pt x="250" y="1352"/>
                  </a:cubicBezTo>
                  <a:cubicBezTo>
                    <a:pt x="152" y="1450"/>
                    <a:pt x="0" y="1584"/>
                    <a:pt x="63" y="1735"/>
                  </a:cubicBezTo>
                  <a:cubicBezTo>
                    <a:pt x="80" y="1783"/>
                    <a:pt x="109" y="1801"/>
                    <a:pt x="143" y="1801"/>
                  </a:cubicBezTo>
                  <a:cubicBezTo>
                    <a:pt x="231" y="1801"/>
                    <a:pt x="353" y="1682"/>
                    <a:pt x="411" y="1637"/>
                  </a:cubicBezTo>
                  <a:cubicBezTo>
                    <a:pt x="562" y="1512"/>
                    <a:pt x="696" y="1379"/>
                    <a:pt x="848" y="1245"/>
                  </a:cubicBezTo>
                  <a:cubicBezTo>
                    <a:pt x="1232" y="915"/>
                    <a:pt x="1678" y="656"/>
                    <a:pt x="2159" y="486"/>
                  </a:cubicBezTo>
                  <a:cubicBezTo>
                    <a:pt x="2784" y="272"/>
                    <a:pt x="3453" y="219"/>
                    <a:pt x="4104" y="103"/>
                  </a:cubicBezTo>
                  <a:cubicBezTo>
                    <a:pt x="4149" y="94"/>
                    <a:pt x="4193" y="85"/>
                    <a:pt x="4238" y="58"/>
                  </a:cubicBezTo>
                  <a:cubicBezTo>
                    <a:pt x="4115" y="13"/>
                    <a:pt x="3978" y="1"/>
                    <a:pt x="38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38"/>
            <p:cNvSpPr/>
            <p:nvPr/>
          </p:nvSpPr>
          <p:spPr>
            <a:xfrm>
              <a:off x="5407517" y="241505"/>
              <a:ext cx="71219" cy="43177"/>
            </a:xfrm>
            <a:custGeom>
              <a:rect b="b" l="l" r="r" t="t"/>
              <a:pathLst>
                <a:path extrusionOk="0" h="368" w="607">
                  <a:moveTo>
                    <a:pt x="471" y="0"/>
                  </a:moveTo>
                  <a:cubicBezTo>
                    <a:pt x="347" y="0"/>
                    <a:pt x="225" y="17"/>
                    <a:pt x="107" y="43"/>
                  </a:cubicBezTo>
                  <a:cubicBezTo>
                    <a:pt x="45" y="123"/>
                    <a:pt x="0" y="203"/>
                    <a:pt x="36" y="301"/>
                  </a:cubicBezTo>
                  <a:cubicBezTo>
                    <a:pt x="53" y="349"/>
                    <a:pt x="82" y="367"/>
                    <a:pt x="116" y="367"/>
                  </a:cubicBezTo>
                  <a:cubicBezTo>
                    <a:pt x="204" y="367"/>
                    <a:pt x="326" y="248"/>
                    <a:pt x="384" y="203"/>
                  </a:cubicBezTo>
                  <a:cubicBezTo>
                    <a:pt x="455" y="141"/>
                    <a:pt x="535" y="78"/>
                    <a:pt x="607" y="7"/>
                  </a:cubicBezTo>
                  <a:cubicBezTo>
                    <a:pt x="561" y="2"/>
                    <a:pt x="516" y="0"/>
                    <a:pt x="471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38"/>
            <p:cNvSpPr/>
            <p:nvPr/>
          </p:nvSpPr>
          <p:spPr>
            <a:xfrm>
              <a:off x="5435793" y="73255"/>
              <a:ext cx="465800" cy="156518"/>
            </a:xfrm>
            <a:custGeom>
              <a:rect b="b" l="l" r="r" t="t"/>
              <a:pathLst>
                <a:path extrusionOk="0" h="1334" w="3970">
                  <a:moveTo>
                    <a:pt x="3576" y="1"/>
                  </a:moveTo>
                  <a:cubicBezTo>
                    <a:pt x="3525" y="1"/>
                    <a:pt x="3475" y="2"/>
                    <a:pt x="3426" y="5"/>
                  </a:cubicBezTo>
                  <a:cubicBezTo>
                    <a:pt x="2837" y="40"/>
                    <a:pt x="2239" y="130"/>
                    <a:pt x="1686" y="335"/>
                  </a:cubicBezTo>
                  <a:cubicBezTo>
                    <a:pt x="1427" y="433"/>
                    <a:pt x="1187" y="549"/>
                    <a:pt x="946" y="674"/>
                  </a:cubicBezTo>
                  <a:cubicBezTo>
                    <a:pt x="758" y="772"/>
                    <a:pt x="580" y="879"/>
                    <a:pt x="402" y="1004"/>
                  </a:cubicBezTo>
                  <a:cubicBezTo>
                    <a:pt x="259" y="1102"/>
                    <a:pt x="125" y="1209"/>
                    <a:pt x="0" y="1334"/>
                  </a:cubicBezTo>
                  <a:cubicBezTo>
                    <a:pt x="357" y="1227"/>
                    <a:pt x="678" y="986"/>
                    <a:pt x="1008" y="790"/>
                  </a:cubicBezTo>
                  <a:cubicBezTo>
                    <a:pt x="1848" y="276"/>
                    <a:pt x="2852" y="66"/>
                    <a:pt x="3839" y="66"/>
                  </a:cubicBezTo>
                  <a:cubicBezTo>
                    <a:pt x="3880" y="66"/>
                    <a:pt x="3920" y="66"/>
                    <a:pt x="3961" y="67"/>
                  </a:cubicBezTo>
                  <a:cubicBezTo>
                    <a:pt x="3961" y="58"/>
                    <a:pt x="3970" y="58"/>
                    <a:pt x="3970" y="58"/>
                  </a:cubicBezTo>
                  <a:cubicBezTo>
                    <a:pt x="3847" y="13"/>
                    <a:pt x="3710" y="1"/>
                    <a:pt x="3576" y="1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38"/>
            <p:cNvSpPr/>
            <p:nvPr/>
          </p:nvSpPr>
          <p:spPr>
            <a:xfrm>
              <a:off x="5460901" y="73255"/>
              <a:ext cx="436585" cy="133522"/>
            </a:xfrm>
            <a:custGeom>
              <a:rect b="b" l="l" r="r" t="t"/>
              <a:pathLst>
                <a:path extrusionOk="0" h="1138" w="3721">
                  <a:moveTo>
                    <a:pt x="3361" y="0"/>
                  </a:moveTo>
                  <a:cubicBezTo>
                    <a:pt x="3311" y="0"/>
                    <a:pt x="3261" y="2"/>
                    <a:pt x="3212" y="5"/>
                  </a:cubicBezTo>
                  <a:cubicBezTo>
                    <a:pt x="2623" y="40"/>
                    <a:pt x="2025" y="130"/>
                    <a:pt x="1472" y="335"/>
                  </a:cubicBezTo>
                  <a:cubicBezTo>
                    <a:pt x="1213" y="433"/>
                    <a:pt x="973" y="549"/>
                    <a:pt x="732" y="674"/>
                  </a:cubicBezTo>
                  <a:cubicBezTo>
                    <a:pt x="544" y="772"/>
                    <a:pt x="366" y="879"/>
                    <a:pt x="188" y="1004"/>
                  </a:cubicBezTo>
                  <a:cubicBezTo>
                    <a:pt x="125" y="1040"/>
                    <a:pt x="63" y="1093"/>
                    <a:pt x="0" y="1138"/>
                  </a:cubicBezTo>
                  <a:cubicBezTo>
                    <a:pt x="205" y="1066"/>
                    <a:pt x="384" y="941"/>
                    <a:pt x="571" y="825"/>
                  </a:cubicBezTo>
                  <a:cubicBezTo>
                    <a:pt x="1405" y="320"/>
                    <a:pt x="2405" y="39"/>
                    <a:pt x="3389" y="39"/>
                  </a:cubicBezTo>
                  <a:cubicBezTo>
                    <a:pt x="3500" y="39"/>
                    <a:pt x="3610" y="42"/>
                    <a:pt x="3720" y="49"/>
                  </a:cubicBezTo>
                  <a:cubicBezTo>
                    <a:pt x="3606" y="11"/>
                    <a:pt x="3483" y="0"/>
                    <a:pt x="3361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38"/>
            <p:cNvSpPr/>
            <p:nvPr/>
          </p:nvSpPr>
          <p:spPr>
            <a:xfrm>
              <a:off x="4886223" y="400368"/>
              <a:ext cx="402090" cy="398218"/>
            </a:xfrm>
            <a:custGeom>
              <a:rect b="b" l="l" r="r" t="t"/>
              <a:pathLst>
                <a:path extrusionOk="0" h="3394" w="3427">
                  <a:moveTo>
                    <a:pt x="3214" y="0"/>
                  </a:moveTo>
                  <a:cubicBezTo>
                    <a:pt x="3183" y="0"/>
                    <a:pt x="3153" y="11"/>
                    <a:pt x="3132" y="36"/>
                  </a:cubicBezTo>
                  <a:cubicBezTo>
                    <a:pt x="3069" y="89"/>
                    <a:pt x="3052" y="205"/>
                    <a:pt x="3016" y="286"/>
                  </a:cubicBezTo>
                  <a:cubicBezTo>
                    <a:pt x="2918" y="464"/>
                    <a:pt x="2784" y="633"/>
                    <a:pt x="2641" y="785"/>
                  </a:cubicBezTo>
                  <a:cubicBezTo>
                    <a:pt x="2561" y="865"/>
                    <a:pt x="2472" y="946"/>
                    <a:pt x="2382" y="1017"/>
                  </a:cubicBezTo>
                  <a:cubicBezTo>
                    <a:pt x="2061" y="1285"/>
                    <a:pt x="1704" y="1499"/>
                    <a:pt x="1374" y="1749"/>
                  </a:cubicBezTo>
                  <a:cubicBezTo>
                    <a:pt x="1348" y="1766"/>
                    <a:pt x="1321" y="1793"/>
                    <a:pt x="1303" y="1820"/>
                  </a:cubicBezTo>
                  <a:cubicBezTo>
                    <a:pt x="1285" y="1847"/>
                    <a:pt x="1285" y="1882"/>
                    <a:pt x="1303" y="1909"/>
                  </a:cubicBezTo>
                  <a:cubicBezTo>
                    <a:pt x="1319" y="1929"/>
                    <a:pt x="1340" y="1936"/>
                    <a:pt x="1363" y="1936"/>
                  </a:cubicBezTo>
                  <a:cubicBezTo>
                    <a:pt x="1392" y="1936"/>
                    <a:pt x="1425" y="1924"/>
                    <a:pt x="1455" y="1909"/>
                  </a:cubicBezTo>
                  <a:cubicBezTo>
                    <a:pt x="1535" y="1874"/>
                    <a:pt x="1615" y="1829"/>
                    <a:pt x="1687" y="1775"/>
                  </a:cubicBezTo>
                  <a:cubicBezTo>
                    <a:pt x="1847" y="1677"/>
                    <a:pt x="2008" y="1579"/>
                    <a:pt x="2168" y="1481"/>
                  </a:cubicBezTo>
                  <a:lnTo>
                    <a:pt x="2168" y="1481"/>
                  </a:lnTo>
                  <a:cubicBezTo>
                    <a:pt x="1901" y="1695"/>
                    <a:pt x="1624" y="1882"/>
                    <a:pt x="1330" y="2043"/>
                  </a:cubicBezTo>
                  <a:cubicBezTo>
                    <a:pt x="1089" y="2186"/>
                    <a:pt x="848" y="2311"/>
                    <a:pt x="589" y="2418"/>
                  </a:cubicBezTo>
                  <a:cubicBezTo>
                    <a:pt x="464" y="2471"/>
                    <a:pt x="340" y="2534"/>
                    <a:pt x="259" y="2641"/>
                  </a:cubicBezTo>
                  <a:cubicBezTo>
                    <a:pt x="250" y="2650"/>
                    <a:pt x="241" y="2667"/>
                    <a:pt x="241" y="2676"/>
                  </a:cubicBezTo>
                  <a:cubicBezTo>
                    <a:pt x="234" y="2718"/>
                    <a:pt x="282" y="2733"/>
                    <a:pt x="325" y="2733"/>
                  </a:cubicBezTo>
                  <a:cubicBezTo>
                    <a:pt x="337" y="2733"/>
                    <a:pt x="348" y="2732"/>
                    <a:pt x="357" y="2730"/>
                  </a:cubicBezTo>
                  <a:cubicBezTo>
                    <a:pt x="857" y="2650"/>
                    <a:pt x="1330" y="2444"/>
                    <a:pt x="1758" y="2177"/>
                  </a:cubicBezTo>
                  <a:cubicBezTo>
                    <a:pt x="1812" y="2132"/>
                    <a:pt x="1865" y="2097"/>
                    <a:pt x="1927" y="2052"/>
                  </a:cubicBezTo>
                  <a:lnTo>
                    <a:pt x="1927" y="2052"/>
                  </a:lnTo>
                  <a:cubicBezTo>
                    <a:pt x="1392" y="2507"/>
                    <a:pt x="812" y="2899"/>
                    <a:pt x="170" y="3149"/>
                  </a:cubicBezTo>
                  <a:cubicBezTo>
                    <a:pt x="125" y="3167"/>
                    <a:pt x="81" y="3176"/>
                    <a:pt x="54" y="3212"/>
                  </a:cubicBezTo>
                  <a:cubicBezTo>
                    <a:pt x="18" y="3238"/>
                    <a:pt x="1" y="3292"/>
                    <a:pt x="18" y="3328"/>
                  </a:cubicBezTo>
                  <a:cubicBezTo>
                    <a:pt x="40" y="3377"/>
                    <a:pt x="94" y="3393"/>
                    <a:pt x="147" y="3393"/>
                  </a:cubicBezTo>
                  <a:cubicBezTo>
                    <a:pt x="161" y="3393"/>
                    <a:pt x="175" y="3392"/>
                    <a:pt x="188" y="3390"/>
                  </a:cubicBezTo>
                  <a:cubicBezTo>
                    <a:pt x="607" y="3354"/>
                    <a:pt x="1000" y="3149"/>
                    <a:pt x="1365" y="2935"/>
                  </a:cubicBezTo>
                  <a:cubicBezTo>
                    <a:pt x="2026" y="2552"/>
                    <a:pt x="2650" y="2097"/>
                    <a:pt x="3132" y="1508"/>
                  </a:cubicBezTo>
                  <a:cubicBezTo>
                    <a:pt x="3257" y="1347"/>
                    <a:pt x="3373" y="1169"/>
                    <a:pt x="3408" y="972"/>
                  </a:cubicBezTo>
                  <a:cubicBezTo>
                    <a:pt x="3426" y="865"/>
                    <a:pt x="3364" y="428"/>
                    <a:pt x="3382" y="294"/>
                  </a:cubicBezTo>
                  <a:cubicBezTo>
                    <a:pt x="3391" y="286"/>
                    <a:pt x="3391" y="259"/>
                    <a:pt x="3382" y="241"/>
                  </a:cubicBezTo>
                  <a:cubicBezTo>
                    <a:pt x="3391" y="179"/>
                    <a:pt x="3382" y="107"/>
                    <a:pt x="3337" y="63"/>
                  </a:cubicBezTo>
                  <a:cubicBezTo>
                    <a:pt x="3310" y="25"/>
                    <a:pt x="3261" y="0"/>
                    <a:pt x="3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38"/>
            <p:cNvSpPr/>
            <p:nvPr/>
          </p:nvSpPr>
          <p:spPr>
            <a:xfrm>
              <a:off x="5029599" y="627399"/>
              <a:ext cx="34730" cy="20063"/>
            </a:xfrm>
            <a:custGeom>
              <a:rect b="b" l="l" r="r" t="t"/>
              <a:pathLst>
                <a:path extrusionOk="0" h="171" w="296">
                  <a:moveTo>
                    <a:pt x="295" y="1"/>
                  </a:moveTo>
                  <a:cubicBezTo>
                    <a:pt x="197" y="54"/>
                    <a:pt x="90" y="117"/>
                    <a:pt x="1" y="170"/>
                  </a:cubicBezTo>
                  <a:cubicBezTo>
                    <a:pt x="36" y="153"/>
                    <a:pt x="72" y="135"/>
                    <a:pt x="108" y="108"/>
                  </a:cubicBezTo>
                  <a:cubicBezTo>
                    <a:pt x="170" y="72"/>
                    <a:pt x="233" y="37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38"/>
            <p:cNvSpPr/>
            <p:nvPr/>
          </p:nvSpPr>
          <p:spPr>
            <a:xfrm>
              <a:off x="5036991" y="575071"/>
              <a:ext cx="60777" cy="52564"/>
            </a:xfrm>
            <a:custGeom>
              <a:rect b="b" l="l" r="r" t="t"/>
              <a:pathLst>
                <a:path extrusionOk="0" h="448" w="518">
                  <a:moveTo>
                    <a:pt x="455" y="1"/>
                  </a:moveTo>
                  <a:lnTo>
                    <a:pt x="455" y="1"/>
                  </a:lnTo>
                  <a:cubicBezTo>
                    <a:pt x="330" y="81"/>
                    <a:pt x="205" y="170"/>
                    <a:pt x="89" y="260"/>
                  </a:cubicBezTo>
                  <a:cubicBezTo>
                    <a:pt x="63" y="277"/>
                    <a:pt x="36" y="304"/>
                    <a:pt x="18" y="331"/>
                  </a:cubicBezTo>
                  <a:cubicBezTo>
                    <a:pt x="0" y="358"/>
                    <a:pt x="0" y="393"/>
                    <a:pt x="18" y="420"/>
                  </a:cubicBezTo>
                  <a:cubicBezTo>
                    <a:pt x="34" y="440"/>
                    <a:pt x="55" y="447"/>
                    <a:pt x="78" y="447"/>
                  </a:cubicBezTo>
                  <a:cubicBezTo>
                    <a:pt x="107" y="447"/>
                    <a:pt x="140" y="435"/>
                    <a:pt x="170" y="420"/>
                  </a:cubicBezTo>
                  <a:cubicBezTo>
                    <a:pt x="250" y="385"/>
                    <a:pt x="330" y="340"/>
                    <a:pt x="402" y="286"/>
                  </a:cubicBezTo>
                  <a:cubicBezTo>
                    <a:pt x="446" y="269"/>
                    <a:pt x="482" y="242"/>
                    <a:pt x="518" y="215"/>
                  </a:cubicBezTo>
                  <a:lnTo>
                    <a:pt x="518" y="215"/>
                  </a:lnTo>
                  <a:cubicBezTo>
                    <a:pt x="472" y="228"/>
                    <a:pt x="426" y="236"/>
                    <a:pt x="380" y="236"/>
                  </a:cubicBezTo>
                  <a:cubicBezTo>
                    <a:pt x="364" y="236"/>
                    <a:pt x="347" y="235"/>
                    <a:pt x="330" y="233"/>
                  </a:cubicBezTo>
                  <a:cubicBezTo>
                    <a:pt x="339" y="144"/>
                    <a:pt x="393" y="63"/>
                    <a:pt x="455" y="1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38"/>
            <p:cNvSpPr/>
            <p:nvPr/>
          </p:nvSpPr>
          <p:spPr>
            <a:xfrm>
              <a:off x="4886223" y="619069"/>
              <a:ext cx="288984" cy="179515"/>
            </a:xfrm>
            <a:custGeom>
              <a:rect b="b" l="l" r="r" t="t"/>
              <a:pathLst>
                <a:path extrusionOk="0" h="1530" w="2463">
                  <a:moveTo>
                    <a:pt x="2177" y="1"/>
                  </a:moveTo>
                  <a:cubicBezTo>
                    <a:pt x="1785" y="233"/>
                    <a:pt x="1374" y="438"/>
                    <a:pt x="955" y="607"/>
                  </a:cubicBezTo>
                  <a:cubicBezTo>
                    <a:pt x="922" y="617"/>
                    <a:pt x="883" y="626"/>
                    <a:pt x="849" y="626"/>
                  </a:cubicBezTo>
                  <a:cubicBezTo>
                    <a:pt x="820" y="626"/>
                    <a:pt x="793" y="619"/>
                    <a:pt x="777" y="598"/>
                  </a:cubicBezTo>
                  <a:cubicBezTo>
                    <a:pt x="902" y="456"/>
                    <a:pt x="1053" y="349"/>
                    <a:pt x="1223" y="241"/>
                  </a:cubicBezTo>
                  <a:lnTo>
                    <a:pt x="1223" y="241"/>
                  </a:lnTo>
                  <a:cubicBezTo>
                    <a:pt x="1018" y="357"/>
                    <a:pt x="803" y="464"/>
                    <a:pt x="589" y="554"/>
                  </a:cubicBezTo>
                  <a:cubicBezTo>
                    <a:pt x="464" y="607"/>
                    <a:pt x="340" y="670"/>
                    <a:pt x="259" y="777"/>
                  </a:cubicBezTo>
                  <a:cubicBezTo>
                    <a:pt x="250" y="786"/>
                    <a:pt x="241" y="803"/>
                    <a:pt x="241" y="812"/>
                  </a:cubicBezTo>
                  <a:cubicBezTo>
                    <a:pt x="234" y="854"/>
                    <a:pt x="282" y="869"/>
                    <a:pt x="325" y="869"/>
                  </a:cubicBezTo>
                  <a:cubicBezTo>
                    <a:pt x="337" y="869"/>
                    <a:pt x="348" y="868"/>
                    <a:pt x="357" y="866"/>
                  </a:cubicBezTo>
                  <a:cubicBezTo>
                    <a:pt x="857" y="786"/>
                    <a:pt x="1330" y="580"/>
                    <a:pt x="1758" y="313"/>
                  </a:cubicBezTo>
                  <a:cubicBezTo>
                    <a:pt x="1812" y="268"/>
                    <a:pt x="1865" y="233"/>
                    <a:pt x="1927" y="188"/>
                  </a:cubicBezTo>
                  <a:lnTo>
                    <a:pt x="1927" y="188"/>
                  </a:lnTo>
                  <a:cubicBezTo>
                    <a:pt x="1392" y="643"/>
                    <a:pt x="812" y="1035"/>
                    <a:pt x="170" y="1285"/>
                  </a:cubicBezTo>
                  <a:cubicBezTo>
                    <a:pt x="125" y="1303"/>
                    <a:pt x="81" y="1312"/>
                    <a:pt x="54" y="1348"/>
                  </a:cubicBezTo>
                  <a:cubicBezTo>
                    <a:pt x="18" y="1374"/>
                    <a:pt x="1" y="1428"/>
                    <a:pt x="18" y="1464"/>
                  </a:cubicBezTo>
                  <a:cubicBezTo>
                    <a:pt x="40" y="1513"/>
                    <a:pt x="94" y="1529"/>
                    <a:pt x="147" y="1529"/>
                  </a:cubicBezTo>
                  <a:cubicBezTo>
                    <a:pt x="161" y="1529"/>
                    <a:pt x="175" y="1528"/>
                    <a:pt x="188" y="1526"/>
                  </a:cubicBezTo>
                  <a:cubicBezTo>
                    <a:pt x="607" y="1490"/>
                    <a:pt x="1000" y="1285"/>
                    <a:pt x="1365" y="1071"/>
                  </a:cubicBezTo>
                  <a:cubicBezTo>
                    <a:pt x="1749" y="848"/>
                    <a:pt x="2124" y="598"/>
                    <a:pt x="2463" y="313"/>
                  </a:cubicBezTo>
                  <a:lnTo>
                    <a:pt x="2463" y="313"/>
                  </a:lnTo>
                  <a:cubicBezTo>
                    <a:pt x="1945" y="714"/>
                    <a:pt x="1357" y="1035"/>
                    <a:pt x="732" y="1250"/>
                  </a:cubicBezTo>
                  <a:cubicBezTo>
                    <a:pt x="714" y="1254"/>
                    <a:pt x="696" y="1258"/>
                    <a:pt x="681" y="1258"/>
                  </a:cubicBezTo>
                  <a:cubicBezTo>
                    <a:pt x="665" y="1258"/>
                    <a:pt x="652" y="1254"/>
                    <a:pt x="643" y="1241"/>
                  </a:cubicBezTo>
                  <a:cubicBezTo>
                    <a:pt x="607" y="1205"/>
                    <a:pt x="652" y="1160"/>
                    <a:pt x="687" y="1134"/>
                  </a:cubicBezTo>
                  <a:cubicBezTo>
                    <a:pt x="1214" y="786"/>
                    <a:pt x="1820" y="518"/>
                    <a:pt x="2177" y="1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38"/>
            <p:cNvSpPr/>
            <p:nvPr/>
          </p:nvSpPr>
          <p:spPr>
            <a:xfrm>
              <a:off x="5038047" y="470413"/>
              <a:ext cx="185381" cy="157222"/>
            </a:xfrm>
            <a:custGeom>
              <a:rect b="b" l="l" r="r" t="t"/>
              <a:pathLst>
                <a:path extrusionOk="0" h="1340" w="1580">
                  <a:moveTo>
                    <a:pt x="1579" y="1"/>
                  </a:moveTo>
                  <a:lnTo>
                    <a:pt x="1579" y="1"/>
                  </a:lnTo>
                  <a:cubicBezTo>
                    <a:pt x="1213" y="483"/>
                    <a:pt x="705" y="848"/>
                    <a:pt x="196" y="1178"/>
                  </a:cubicBezTo>
                  <a:cubicBezTo>
                    <a:pt x="134" y="1214"/>
                    <a:pt x="63" y="1259"/>
                    <a:pt x="0" y="1277"/>
                  </a:cubicBezTo>
                  <a:cubicBezTo>
                    <a:pt x="0" y="1285"/>
                    <a:pt x="0" y="1303"/>
                    <a:pt x="9" y="1312"/>
                  </a:cubicBezTo>
                  <a:cubicBezTo>
                    <a:pt x="25" y="1332"/>
                    <a:pt x="46" y="1339"/>
                    <a:pt x="69" y="1339"/>
                  </a:cubicBezTo>
                  <a:cubicBezTo>
                    <a:pt x="98" y="1339"/>
                    <a:pt x="131" y="1327"/>
                    <a:pt x="161" y="1312"/>
                  </a:cubicBezTo>
                  <a:cubicBezTo>
                    <a:pt x="241" y="1277"/>
                    <a:pt x="321" y="1232"/>
                    <a:pt x="393" y="1178"/>
                  </a:cubicBezTo>
                  <a:cubicBezTo>
                    <a:pt x="518" y="1107"/>
                    <a:pt x="633" y="1036"/>
                    <a:pt x="758" y="955"/>
                  </a:cubicBezTo>
                  <a:cubicBezTo>
                    <a:pt x="1080" y="688"/>
                    <a:pt x="1329" y="340"/>
                    <a:pt x="1579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38"/>
            <p:cNvSpPr/>
            <p:nvPr/>
          </p:nvSpPr>
          <p:spPr>
            <a:xfrm>
              <a:off x="4913678" y="474637"/>
              <a:ext cx="323361" cy="246393"/>
            </a:xfrm>
            <a:custGeom>
              <a:rect b="b" l="l" r="r" t="t"/>
              <a:pathLst>
                <a:path extrusionOk="0" h="2100" w="2756">
                  <a:moveTo>
                    <a:pt x="2755" y="0"/>
                  </a:moveTo>
                  <a:lnTo>
                    <a:pt x="2755" y="0"/>
                  </a:lnTo>
                  <a:cubicBezTo>
                    <a:pt x="2300" y="607"/>
                    <a:pt x="1792" y="1214"/>
                    <a:pt x="1123" y="1562"/>
                  </a:cubicBezTo>
                  <a:cubicBezTo>
                    <a:pt x="810" y="1722"/>
                    <a:pt x="480" y="1820"/>
                    <a:pt x="150" y="1892"/>
                  </a:cubicBezTo>
                  <a:cubicBezTo>
                    <a:pt x="97" y="1927"/>
                    <a:pt x="61" y="1963"/>
                    <a:pt x="25" y="2008"/>
                  </a:cubicBezTo>
                  <a:cubicBezTo>
                    <a:pt x="16" y="2017"/>
                    <a:pt x="7" y="2034"/>
                    <a:pt x="7" y="2043"/>
                  </a:cubicBezTo>
                  <a:cubicBezTo>
                    <a:pt x="0" y="2085"/>
                    <a:pt x="48" y="2100"/>
                    <a:pt x="91" y="2100"/>
                  </a:cubicBezTo>
                  <a:cubicBezTo>
                    <a:pt x="103" y="2100"/>
                    <a:pt x="114" y="2099"/>
                    <a:pt x="123" y="2097"/>
                  </a:cubicBezTo>
                  <a:cubicBezTo>
                    <a:pt x="623" y="2017"/>
                    <a:pt x="1096" y="1820"/>
                    <a:pt x="1524" y="1544"/>
                  </a:cubicBezTo>
                  <a:cubicBezTo>
                    <a:pt x="1569" y="1508"/>
                    <a:pt x="1604" y="1481"/>
                    <a:pt x="1649" y="1455"/>
                  </a:cubicBezTo>
                  <a:cubicBezTo>
                    <a:pt x="1711" y="1392"/>
                    <a:pt x="1765" y="1339"/>
                    <a:pt x="1818" y="1276"/>
                  </a:cubicBezTo>
                  <a:cubicBezTo>
                    <a:pt x="2175" y="884"/>
                    <a:pt x="2541" y="482"/>
                    <a:pt x="2755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38"/>
            <p:cNvSpPr/>
            <p:nvPr/>
          </p:nvSpPr>
          <p:spPr>
            <a:xfrm>
              <a:off x="4886223" y="443193"/>
              <a:ext cx="402090" cy="355393"/>
            </a:xfrm>
            <a:custGeom>
              <a:rect b="b" l="l" r="r" t="t"/>
              <a:pathLst>
                <a:path extrusionOk="0" h="3029" w="3427">
                  <a:moveTo>
                    <a:pt x="3382" y="1"/>
                  </a:moveTo>
                  <a:cubicBezTo>
                    <a:pt x="2971" y="697"/>
                    <a:pt x="2481" y="1348"/>
                    <a:pt x="1910" y="1928"/>
                  </a:cubicBezTo>
                  <a:cubicBezTo>
                    <a:pt x="1758" y="2079"/>
                    <a:pt x="1606" y="2222"/>
                    <a:pt x="1428" y="2338"/>
                  </a:cubicBezTo>
                  <a:cubicBezTo>
                    <a:pt x="1214" y="2481"/>
                    <a:pt x="973" y="2579"/>
                    <a:pt x="732" y="2659"/>
                  </a:cubicBezTo>
                  <a:cubicBezTo>
                    <a:pt x="500" y="2740"/>
                    <a:pt x="268" y="2802"/>
                    <a:pt x="36" y="2865"/>
                  </a:cubicBezTo>
                  <a:cubicBezTo>
                    <a:pt x="9" y="2891"/>
                    <a:pt x="1" y="2936"/>
                    <a:pt x="18" y="2963"/>
                  </a:cubicBezTo>
                  <a:cubicBezTo>
                    <a:pt x="40" y="3012"/>
                    <a:pt x="94" y="3028"/>
                    <a:pt x="147" y="3028"/>
                  </a:cubicBezTo>
                  <a:cubicBezTo>
                    <a:pt x="161" y="3028"/>
                    <a:pt x="175" y="3027"/>
                    <a:pt x="188" y="3025"/>
                  </a:cubicBezTo>
                  <a:cubicBezTo>
                    <a:pt x="607" y="2989"/>
                    <a:pt x="1000" y="2784"/>
                    <a:pt x="1365" y="2570"/>
                  </a:cubicBezTo>
                  <a:cubicBezTo>
                    <a:pt x="2026" y="2187"/>
                    <a:pt x="2650" y="1732"/>
                    <a:pt x="3132" y="1143"/>
                  </a:cubicBezTo>
                  <a:cubicBezTo>
                    <a:pt x="3257" y="982"/>
                    <a:pt x="3373" y="804"/>
                    <a:pt x="3408" y="607"/>
                  </a:cubicBezTo>
                  <a:cubicBezTo>
                    <a:pt x="3426" y="518"/>
                    <a:pt x="3382" y="170"/>
                    <a:pt x="3382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38"/>
            <p:cNvSpPr/>
            <p:nvPr/>
          </p:nvSpPr>
          <p:spPr>
            <a:xfrm>
              <a:off x="4952162" y="398139"/>
              <a:ext cx="523526" cy="466621"/>
            </a:xfrm>
            <a:custGeom>
              <a:rect b="b" l="l" r="r" t="t"/>
              <a:pathLst>
                <a:path extrusionOk="0" h="3977" w="4462">
                  <a:moveTo>
                    <a:pt x="3427" y="0"/>
                  </a:moveTo>
                  <a:cubicBezTo>
                    <a:pt x="3326" y="0"/>
                    <a:pt x="3224" y="18"/>
                    <a:pt x="3141" y="55"/>
                  </a:cubicBezTo>
                  <a:cubicBezTo>
                    <a:pt x="2989" y="126"/>
                    <a:pt x="2864" y="260"/>
                    <a:pt x="2802" y="421"/>
                  </a:cubicBezTo>
                  <a:cubicBezTo>
                    <a:pt x="2757" y="554"/>
                    <a:pt x="2757" y="706"/>
                    <a:pt x="2704" y="840"/>
                  </a:cubicBezTo>
                  <a:cubicBezTo>
                    <a:pt x="2668" y="938"/>
                    <a:pt x="2606" y="1036"/>
                    <a:pt x="2543" y="1116"/>
                  </a:cubicBezTo>
                  <a:cubicBezTo>
                    <a:pt x="2097" y="1705"/>
                    <a:pt x="1624" y="2258"/>
                    <a:pt x="1089" y="2758"/>
                  </a:cubicBezTo>
                  <a:cubicBezTo>
                    <a:pt x="946" y="2892"/>
                    <a:pt x="795" y="3025"/>
                    <a:pt x="652" y="3159"/>
                  </a:cubicBezTo>
                  <a:cubicBezTo>
                    <a:pt x="536" y="3275"/>
                    <a:pt x="411" y="3391"/>
                    <a:pt x="295" y="3507"/>
                  </a:cubicBezTo>
                  <a:cubicBezTo>
                    <a:pt x="206" y="3596"/>
                    <a:pt x="108" y="3695"/>
                    <a:pt x="45" y="3811"/>
                  </a:cubicBezTo>
                  <a:cubicBezTo>
                    <a:pt x="18" y="3855"/>
                    <a:pt x="1" y="3909"/>
                    <a:pt x="36" y="3944"/>
                  </a:cubicBezTo>
                  <a:cubicBezTo>
                    <a:pt x="51" y="3968"/>
                    <a:pt x="75" y="3977"/>
                    <a:pt x="102" y="3977"/>
                  </a:cubicBezTo>
                  <a:cubicBezTo>
                    <a:pt x="125" y="3977"/>
                    <a:pt x="149" y="3970"/>
                    <a:pt x="170" y="3962"/>
                  </a:cubicBezTo>
                  <a:cubicBezTo>
                    <a:pt x="277" y="3926"/>
                    <a:pt x="375" y="3846"/>
                    <a:pt x="456" y="3766"/>
                  </a:cubicBezTo>
                  <a:cubicBezTo>
                    <a:pt x="1250" y="3070"/>
                    <a:pt x="2043" y="2356"/>
                    <a:pt x="2606" y="1464"/>
                  </a:cubicBezTo>
                  <a:lnTo>
                    <a:pt x="2606" y="1464"/>
                  </a:lnTo>
                  <a:cubicBezTo>
                    <a:pt x="2543" y="1848"/>
                    <a:pt x="2329" y="2196"/>
                    <a:pt x="2079" y="2481"/>
                  </a:cubicBezTo>
                  <a:cubicBezTo>
                    <a:pt x="1820" y="2776"/>
                    <a:pt x="1526" y="3025"/>
                    <a:pt x="1258" y="3311"/>
                  </a:cubicBezTo>
                  <a:cubicBezTo>
                    <a:pt x="1214" y="3356"/>
                    <a:pt x="1160" y="3418"/>
                    <a:pt x="1160" y="3480"/>
                  </a:cubicBezTo>
                  <a:cubicBezTo>
                    <a:pt x="1160" y="3498"/>
                    <a:pt x="1160" y="3516"/>
                    <a:pt x="1169" y="3525"/>
                  </a:cubicBezTo>
                  <a:cubicBezTo>
                    <a:pt x="1178" y="3534"/>
                    <a:pt x="1196" y="3534"/>
                    <a:pt x="1205" y="3534"/>
                  </a:cubicBezTo>
                  <a:cubicBezTo>
                    <a:pt x="1330" y="3534"/>
                    <a:pt x="1446" y="3472"/>
                    <a:pt x="1553" y="3409"/>
                  </a:cubicBezTo>
                  <a:cubicBezTo>
                    <a:pt x="1981" y="3150"/>
                    <a:pt x="2365" y="2794"/>
                    <a:pt x="2588" y="2347"/>
                  </a:cubicBezTo>
                  <a:cubicBezTo>
                    <a:pt x="2748" y="2044"/>
                    <a:pt x="2846" y="1714"/>
                    <a:pt x="2927" y="1393"/>
                  </a:cubicBezTo>
                  <a:lnTo>
                    <a:pt x="2927" y="1393"/>
                  </a:lnTo>
                  <a:cubicBezTo>
                    <a:pt x="2962" y="1821"/>
                    <a:pt x="2909" y="2249"/>
                    <a:pt x="2918" y="2678"/>
                  </a:cubicBezTo>
                  <a:cubicBezTo>
                    <a:pt x="2918" y="2749"/>
                    <a:pt x="2918" y="2820"/>
                    <a:pt x="2945" y="2883"/>
                  </a:cubicBezTo>
                  <a:cubicBezTo>
                    <a:pt x="2945" y="2892"/>
                    <a:pt x="2953" y="2910"/>
                    <a:pt x="2962" y="2918"/>
                  </a:cubicBezTo>
                  <a:cubicBezTo>
                    <a:pt x="2969" y="2925"/>
                    <a:pt x="2976" y="2928"/>
                    <a:pt x="2985" y="2928"/>
                  </a:cubicBezTo>
                  <a:cubicBezTo>
                    <a:pt x="3010" y="2928"/>
                    <a:pt x="3040" y="2901"/>
                    <a:pt x="3060" y="2874"/>
                  </a:cubicBezTo>
                  <a:cubicBezTo>
                    <a:pt x="3132" y="2758"/>
                    <a:pt x="3168" y="2615"/>
                    <a:pt x="3185" y="2481"/>
                  </a:cubicBezTo>
                  <a:cubicBezTo>
                    <a:pt x="3230" y="2232"/>
                    <a:pt x="3257" y="1982"/>
                    <a:pt x="3275" y="1732"/>
                  </a:cubicBezTo>
                  <a:cubicBezTo>
                    <a:pt x="3284" y="1652"/>
                    <a:pt x="3292" y="1571"/>
                    <a:pt x="3292" y="1491"/>
                  </a:cubicBezTo>
                  <a:cubicBezTo>
                    <a:pt x="3310" y="1330"/>
                    <a:pt x="3328" y="1179"/>
                    <a:pt x="3292" y="1018"/>
                  </a:cubicBezTo>
                  <a:lnTo>
                    <a:pt x="3292" y="1018"/>
                  </a:lnTo>
                  <a:cubicBezTo>
                    <a:pt x="3462" y="1357"/>
                    <a:pt x="3578" y="1732"/>
                    <a:pt x="3614" y="2116"/>
                  </a:cubicBezTo>
                  <a:cubicBezTo>
                    <a:pt x="3623" y="2196"/>
                    <a:pt x="3631" y="2276"/>
                    <a:pt x="3667" y="2356"/>
                  </a:cubicBezTo>
                  <a:cubicBezTo>
                    <a:pt x="3667" y="2365"/>
                    <a:pt x="3676" y="2374"/>
                    <a:pt x="3685" y="2383"/>
                  </a:cubicBezTo>
                  <a:cubicBezTo>
                    <a:pt x="3694" y="2383"/>
                    <a:pt x="3703" y="2374"/>
                    <a:pt x="3712" y="2374"/>
                  </a:cubicBezTo>
                  <a:cubicBezTo>
                    <a:pt x="3774" y="2339"/>
                    <a:pt x="3792" y="2267"/>
                    <a:pt x="3801" y="2196"/>
                  </a:cubicBezTo>
                  <a:cubicBezTo>
                    <a:pt x="3863" y="1785"/>
                    <a:pt x="3738" y="1375"/>
                    <a:pt x="3596" y="983"/>
                  </a:cubicBezTo>
                  <a:lnTo>
                    <a:pt x="3596" y="983"/>
                  </a:lnTo>
                  <a:cubicBezTo>
                    <a:pt x="3631" y="1072"/>
                    <a:pt x="3694" y="1143"/>
                    <a:pt x="3756" y="1215"/>
                  </a:cubicBezTo>
                  <a:cubicBezTo>
                    <a:pt x="3926" y="1393"/>
                    <a:pt x="4104" y="1580"/>
                    <a:pt x="4336" y="1678"/>
                  </a:cubicBezTo>
                  <a:cubicBezTo>
                    <a:pt x="4356" y="1688"/>
                    <a:pt x="4378" y="1695"/>
                    <a:pt x="4399" y="1695"/>
                  </a:cubicBezTo>
                  <a:cubicBezTo>
                    <a:pt x="4415" y="1695"/>
                    <a:pt x="4431" y="1690"/>
                    <a:pt x="4443" y="1678"/>
                  </a:cubicBezTo>
                  <a:cubicBezTo>
                    <a:pt x="4461" y="1652"/>
                    <a:pt x="4452" y="1616"/>
                    <a:pt x="4443" y="1589"/>
                  </a:cubicBezTo>
                  <a:cubicBezTo>
                    <a:pt x="4408" y="1509"/>
                    <a:pt x="4345" y="1429"/>
                    <a:pt x="4292" y="1357"/>
                  </a:cubicBezTo>
                  <a:cubicBezTo>
                    <a:pt x="4113" y="1125"/>
                    <a:pt x="3926" y="902"/>
                    <a:pt x="3819" y="635"/>
                  </a:cubicBezTo>
                  <a:lnTo>
                    <a:pt x="3819" y="635"/>
                  </a:lnTo>
                  <a:cubicBezTo>
                    <a:pt x="3935" y="822"/>
                    <a:pt x="4104" y="983"/>
                    <a:pt x="4301" y="1081"/>
                  </a:cubicBezTo>
                  <a:cubicBezTo>
                    <a:pt x="4315" y="1090"/>
                    <a:pt x="4335" y="1098"/>
                    <a:pt x="4355" y="1098"/>
                  </a:cubicBezTo>
                  <a:cubicBezTo>
                    <a:pt x="4371" y="1098"/>
                    <a:pt x="4387" y="1093"/>
                    <a:pt x="4399" y="1081"/>
                  </a:cubicBezTo>
                  <a:cubicBezTo>
                    <a:pt x="4408" y="1063"/>
                    <a:pt x="4408" y="1045"/>
                    <a:pt x="4399" y="1027"/>
                  </a:cubicBezTo>
                  <a:cubicBezTo>
                    <a:pt x="4390" y="991"/>
                    <a:pt x="4363" y="947"/>
                    <a:pt x="4336" y="911"/>
                  </a:cubicBezTo>
                  <a:cubicBezTo>
                    <a:pt x="4211" y="777"/>
                    <a:pt x="4086" y="652"/>
                    <a:pt x="3970" y="510"/>
                  </a:cubicBezTo>
                  <a:cubicBezTo>
                    <a:pt x="3854" y="376"/>
                    <a:pt x="3747" y="215"/>
                    <a:pt x="3694" y="46"/>
                  </a:cubicBezTo>
                  <a:cubicBezTo>
                    <a:pt x="3616" y="16"/>
                    <a:pt x="3522" y="0"/>
                    <a:pt x="3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38"/>
            <p:cNvSpPr/>
            <p:nvPr/>
          </p:nvSpPr>
          <p:spPr>
            <a:xfrm>
              <a:off x="5407517" y="445305"/>
              <a:ext cx="61833" cy="81662"/>
            </a:xfrm>
            <a:custGeom>
              <a:rect b="b" l="l" r="r" t="t"/>
              <a:pathLst>
                <a:path extrusionOk="0" h="696" w="527">
                  <a:moveTo>
                    <a:pt x="0" y="1"/>
                  </a:moveTo>
                  <a:cubicBezTo>
                    <a:pt x="89" y="170"/>
                    <a:pt x="205" y="340"/>
                    <a:pt x="330" y="491"/>
                  </a:cubicBezTo>
                  <a:cubicBezTo>
                    <a:pt x="330" y="510"/>
                    <a:pt x="315" y="519"/>
                    <a:pt x="295" y="519"/>
                  </a:cubicBezTo>
                  <a:cubicBezTo>
                    <a:pt x="278" y="519"/>
                    <a:pt x="258" y="513"/>
                    <a:pt x="241" y="500"/>
                  </a:cubicBezTo>
                  <a:cubicBezTo>
                    <a:pt x="170" y="465"/>
                    <a:pt x="107" y="429"/>
                    <a:pt x="45" y="384"/>
                  </a:cubicBezTo>
                  <a:lnTo>
                    <a:pt x="45" y="384"/>
                  </a:lnTo>
                  <a:cubicBezTo>
                    <a:pt x="143" y="500"/>
                    <a:pt x="277" y="607"/>
                    <a:pt x="420" y="679"/>
                  </a:cubicBezTo>
                  <a:cubicBezTo>
                    <a:pt x="434" y="688"/>
                    <a:pt x="454" y="696"/>
                    <a:pt x="474" y="696"/>
                  </a:cubicBezTo>
                  <a:cubicBezTo>
                    <a:pt x="490" y="696"/>
                    <a:pt x="506" y="691"/>
                    <a:pt x="518" y="679"/>
                  </a:cubicBezTo>
                  <a:cubicBezTo>
                    <a:pt x="527" y="661"/>
                    <a:pt x="527" y="643"/>
                    <a:pt x="518" y="625"/>
                  </a:cubicBezTo>
                  <a:cubicBezTo>
                    <a:pt x="509" y="589"/>
                    <a:pt x="482" y="545"/>
                    <a:pt x="455" y="509"/>
                  </a:cubicBezTo>
                  <a:cubicBezTo>
                    <a:pt x="330" y="375"/>
                    <a:pt x="205" y="250"/>
                    <a:pt x="89" y="108"/>
                  </a:cubicBezTo>
                  <a:cubicBezTo>
                    <a:pt x="54" y="72"/>
                    <a:pt x="27" y="36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38"/>
            <p:cNvSpPr/>
            <p:nvPr/>
          </p:nvSpPr>
          <p:spPr>
            <a:xfrm>
              <a:off x="5383464" y="482968"/>
              <a:ext cx="92221" cy="114162"/>
            </a:xfrm>
            <a:custGeom>
              <a:rect b="b" l="l" r="r" t="t"/>
              <a:pathLst>
                <a:path extrusionOk="0" h="973" w="786">
                  <a:moveTo>
                    <a:pt x="170" y="1"/>
                  </a:moveTo>
                  <a:cubicBezTo>
                    <a:pt x="170" y="3"/>
                    <a:pt x="170" y="4"/>
                    <a:pt x="171" y="6"/>
                  </a:cubicBezTo>
                  <a:lnTo>
                    <a:pt x="171" y="6"/>
                  </a:lnTo>
                  <a:cubicBezTo>
                    <a:pt x="170" y="4"/>
                    <a:pt x="170" y="2"/>
                    <a:pt x="170" y="1"/>
                  </a:cubicBezTo>
                  <a:close/>
                  <a:moveTo>
                    <a:pt x="171" y="6"/>
                  </a:moveTo>
                  <a:cubicBezTo>
                    <a:pt x="180" y="41"/>
                    <a:pt x="197" y="82"/>
                    <a:pt x="214" y="108"/>
                  </a:cubicBezTo>
                  <a:lnTo>
                    <a:pt x="357" y="349"/>
                  </a:lnTo>
                  <a:cubicBezTo>
                    <a:pt x="401" y="429"/>
                    <a:pt x="455" y="527"/>
                    <a:pt x="437" y="616"/>
                  </a:cubicBezTo>
                  <a:cubicBezTo>
                    <a:pt x="422" y="626"/>
                    <a:pt x="405" y="630"/>
                    <a:pt x="388" y="630"/>
                  </a:cubicBezTo>
                  <a:cubicBezTo>
                    <a:pt x="357" y="630"/>
                    <a:pt x="327" y="616"/>
                    <a:pt x="303" y="599"/>
                  </a:cubicBezTo>
                  <a:cubicBezTo>
                    <a:pt x="196" y="536"/>
                    <a:pt x="80" y="465"/>
                    <a:pt x="0" y="376"/>
                  </a:cubicBezTo>
                  <a:cubicBezTo>
                    <a:pt x="0" y="384"/>
                    <a:pt x="0" y="384"/>
                    <a:pt x="0" y="393"/>
                  </a:cubicBezTo>
                  <a:cubicBezTo>
                    <a:pt x="27" y="429"/>
                    <a:pt x="54" y="456"/>
                    <a:pt x="80" y="492"/>
                  </a:cubicBezTo>
                  <a:cubicBezTo>
                    <a:pt x="250" y="670"/>
                    <a:pt x="428" y="857"/>
                    <a:pt x="660" y="955"/>
                  </a:cubicBezTo>
                  <a:cubicBezTo>
                    <a:pt x="680" y="965"/>
                    <a:pt x="702" y="972"/>
                    <a:pt x="723" y="972"/>
                  </a:cubicBezTo>
                  <a:cubicBezTo>
                    <a:pt x="739" y="972"/>
                    <a:pt x="755" y="967"/>
                    <a:pt x="767" y="955"/>
                  </a:cubicBezTo>
                  <a:cubicBezTo>
                    <a:pt x="785" y="929"/>
                    <a:pt x="776" y="893"/>
                    <a:pt x="767" y="866"/>
                  </a:cubicBezTo>
                  <a:cubicBezTo>
                    <a:pt x="732" y="786"/>
                    <a:pt x="669" y="706"/>
                    <a:pt x="616" y="634"/>
                  </a:cubicBezTo>
                  <a:cubicBezTo>
                    <a:pt x="464" y="438"/>
                    <a:pt x="303" y="242"/>
                    <a:pt x="187" y="19"/>
                  </a:cubicBezTo>
                  <a:cubicBezTo>
                    <a:pt x="180" y="12"/>
                    <a:pt x="174" y="10"/>
                    <a:pt x="171" y="6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38"/>
            <p:cNvSpPr/>
            <p:nvPr/>
          </p:nvSpPr>
          <p:spPr>
            <a:xfrm>
              <a:off x="4952162" y="706010"/>
              <a:ext cx="196880" cy="158747"/>
            </a:xfrm>
            <a:custGeom>
              <a:rect b="b" l="l" r="r" t="t"/>
              <a:pathLst>
                <a:path extrusionOk="0" h="1353" w="1678">
                  <a:moveTo>
                    <a:pt x="1678" y="0"/>
                  </a:moveTo>
                  <a:lnTo>
                    <a:pt x="1678" y="0"/>
                  </a:lnTo>
                  <a:cubicBezTo>
                    <a:pt x="1455" y="187"/>
                    <a:pt x="1223" y="357"/>
                    <a:pt x="1000" y="517"/>
                  </a:cubicBezTo>
                  <a:cubicBezTo>
                    <a:pt x="976" y="535"/>
                    <a:pt x="946" y="549"/>
                    <a:pt x="920" y="549"/>
                  </a:cubicBezTo>
                  <a:cubicBezTo>
                    <a:pt x="906" y="549"/>
                    <a:pt x="893" y="545"/>
                    <a:pt x="884" y="535"/>
                  </a:cubicBezTo>
                  <a:cubicBezTo>
                    <a:pt x="857" y="509"/>
                    <a:pt x="866" y="464"/>
                    <a:pt x="884" y="428"/>
                  </a:cubicBezTo>
                  <a:cubicBezTo>
                    <a:pt x="928" y="348"/>
                    <a:pt x="973" y="268"/>
                    <a:pt x="1026" y="196"/>
                  </a:cubicBezTo>
                  <a:lnTo>
                    <a:pt x="1026" y="196"/>
                  </a:lnTo>
                  <a:cubicBezTo>
                    <a:pt x="902" y="303"/>
                    <a:pt x="777" y="419"/>
                    <a:pt x="652" y="535"/>
                  </a:cubicBezTo>
                  <a:cubicBezTo>
                    <a:pt x="536" y="651"/>
                    <a:pt x="411" y="767"/>
                    <a:pt x="295" y="883"/>
                  </a:cubicBezTo>
                  <a:cubicBezTo>
                    <a:pt x="206" y="972"/>
                    <a:pt x="108" y="1071"/>
                    <a:pt x="45" y="1187"/>
                  </a:cubicBezTo>
                  <a:cubicBezTo>
                    <a:pt x="18" y="1231"/>
                    <a:pt x="1" y="1285"/>
                    <a:pt x="36" y="1320"/>
                  </a:cubicBezTo>
                  <a:cubicBezTo>
                    <a:pt x="51" y="1344"/>
                    <a:pt x="75" y="1353"/>
                    <a:pt x="102" y="1353"/>
                  </a:cubicBezTo>
                  <a:cubicBezTo>
                    <a:pt x="125" y="1353"/>
                    <a:pt x="149" y="1346"/>
                    <a:pt x="170" y="1338"/>
                  </a:cubicBezTo>
                  <a:cubicBezTo>
                    <a:pt x="277" y="1302"/>
                    <a:pt x="375" y="1222"/>
                    <a:pt x="456" y="1142"/>
                  </a:cubicBezTo>
                  <a:cubicBezTo>
                    <a:pt x="875" y="776"/>
                    <a:pt x="1294" y="401"/>
                    <a:pt x="1678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38"/>
            <p:cNvSpPr/>
            <p:nvPr/>
          </p:nvSpPr>
          <p:spPr>
            <a:xfrm>
              <a:off x="5088264" y="673510"/>
              <a:ext cx="167547" cy="139271"/>
            </a:xfrm>
            <a:custGeom>
              <a:rect b="b" l="l" r="r" t="t"/>
              <a:pathLst>
                <a:path extrusionOk="0" h="1187" w="1428">
                  <a:moveTo>
                    <a:pt x="1428" y="0"/>
                  </a:moveTo>
                  <a:cubicBezTo>
                    <a:pt x="1258" y="232"/>
                    <a:pt x="1053" y="447"/>
                    <a:pt x="812" y="616"/>
                  </a:cubicBezTo>
                  <a:cubicBezTo>
                    <a:pt x="772" y="642"/>
                    <a:pt x="718" y="674"/>
                    <a:pt x="667" y="674"/>
                  </a:cubicBezTo>
                  <a:cubicBezTo>
                    <a:pt x="649" y="674"/>
                    <a:pt x="632" y="670"/>
                    <a:pt x="616" y="661"/>
                  </a:cubicBezTo>
                  <a:cubicBezTo>
                    <a:pt x="652" y="518"/>
                    <a:pt x="741" y="393"/>
                    <a:pt x="821" y="268"/>
                  </a:cubicBezTo>
                  <a:cubicBezTo>
                    <a:pt x="848" y="224"/>
                    <a:pt x="883" y="188"/>
                    <a:pt x="910" y="143"/>
                  </a:cubicBezTo>
                  <a:lnTo>
                    <a:pt x="910" y="143"/>
                  </a:lnTo>
                  <a:cubicBezTo>
                    <a:pt x="652" y="429"/>
                    <a:pt x="357" y="678"/>
                    <a:pt x="98" y="964"/>
                  </a:cubicBezTo>
                  <a:cubicBezTo>
                    <a:pt x="54" y="1009"/>
                    <a:pt x="0" y="1071"/>
                    <a:pt x="0" y="1133"/>
                  </a:cubicBezTo>
                  <a:cubicBezTo>
                    <a:pt x="0" y="1151"/>
                    <a:pt x="0" y="1169"/>
                    <a:pt x="9" y="1178"/>
                  </a:cubicBezTo>
                  <a:cubicBezTo>
                    <a:pt x="18" y="1187"/>
                    <a:pt x="36" y="1187"/>
                    <a:pt x="45" y="1187"/>
                  </a:cubicBezTo>
                  <a:cubicBezTo>
                    <a:pt x="170" y="1187"/>
                    <a:pt x="286" y="1125"/>
                    <a:pt x="393" y="1062"/>
                  </a:cubicBezTo>
                  <a:cubicBezTo>
                    <a:pt x="821" y="803"/>
                    <a:pt x="1196" y="447"/>
                    <a:pt x="1428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38"/>
            <p:cNvSpPr/>
            <p:nvPr/>
          </p:nvSpPr>
          <p:spPr>
            <a:xfrm>
              <a:off x="5363518" y="545856"/>
              <a:ext cx="40948" cy="131996"/>
            </a:xfrm>
            <a:custGeom>
              <a:rect b="b" l="l" r="r" t="t"/>
              <a:pathLst>
                <a:path extrusionOk="0" h="1125" w="349">
                  <a:moveTo>
                    <a:pt x="188" y="0"/>
                  </a:moveTo>
                  <a:lnTo>
                    <a:pt x="188" y="0"/>
                  </a:lnTo>
                  <a:cubicBezTo>
                    <a:pt x="215" y="223"/>
                    <a:pt x="268" y="437"/>
                    <a:pt x="224" y="651"/>
                  </a:cubicBezTo>
                  <a:cubicBezTo>
                    <a:pt x="215" y="660"/>
                    <a:pt x="215" y="678"/>
                    <a:pt x="197" y="678"/>
                  </a:cubicBezTo>
                  <a:cubicBezTo>
                    <a:pt x="196" y="679"/>
                    <a:pt x="194" y="680"/>
                    <a:pt x="193" y="680"/>
                  </a:cubicBezTo>
                  <a:cubicBezTo>
                    <a:pt x="183" y="680"/>
                    <a:pt x="170" y="659"/>
                    <a:pt x="170" y="651"/>
                  </a:cubicBezTo>
                  <a:cubicBezTo>
                    <a:pt x="125" y="526"/>
                    <a:pt x="63" y="410"/>
                    <a:pt x="1" y="286"/>
                  </a:cubicBezTo>
                  <a:lnTo>
                    <a:pt x="1" y="286"/>
                  </a:lnTo>
                  <a:cubicBezTo>
                    <a:pt x="54" y="473"/>
                    <a:pt x="90" y="660"/>
                    <a:pt x="108" y="857"/>
                  </a:cubicBezTo>
                  <a:cubicBezTo>
                    <a:pt x="117" y="937"/>
                    <a:pt x="125" y="1017"/>
                    <a:pt x="161" y="1097"/>
                  </a:cubicBezTo>
                  <a:cubicBezTo>
                    <a:pt x="161" y="1106"/>
                    <a:pt x="170" y="1115"/>
                    <a:pt x="179" y="1124"/>
                  </a:cubicBezTo>
                  <a:cubicBezTo>
                    <a:pt x="188" y="1124"/>
                    <a:pt x="197" y="1115"/>
                    <a:pt x="206" y="1115"/>
                  </a:cubicBezTo>
                  <a:cubicBezTo>
                    <a:pt x="268" y="1080"/>
                    <a:pt x="286" y="1008"/>
                    <a:pt x="295" y="937"/>
                  </a:cubicBezTo>
                  <a:cubicBezTo>
                    <a:pt x="348" y="625"/>
                    <a:pt x="277" y="312"/>
                    <a:pt x="188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38"/>
            <p:cNvSpPr/>
            <p:nvPr/>
          </p:nvSpPr>
          <p:spPr>
            <a:xfrm>
              <a:off x="5293355" y="577183"/>
              <a:ext cx="45172" cy="164497"/>
            </a:xfrm>
            <a:custGeom>
              <a:rect b="b" l="l" r="r" t="t"/>
              <a:pathLst>
                <a:path extrusionOk="0" h="1402" w="385">
                  <a:moveTo>
                    <a:pt x="384" y="1"/>
                  </a:moveTo>
                  <a:cubicBezTo>
                    <a:pt x="384" y="3"/>
                    <a:pt x="384" y="4"/>
                    <a:pt x="384" y="6"/>
                  </a:cubicBezTo>
                  <a:lnTo>
                    <a:pt x="384" y="6"/>
                  </a:lnTo>
                  <a:cubicBezTo>
                    <a:pt x="384" y="4"/>
                    <a:pt x="384" y="3"/>
                    <a:pt x="384" y="1"/>
                  </a:cubicBezTo>
                  <a:close/>
                  <a:moveTo>
                    <a:pt x="384" y="6"/>
                  </a:moveTo>
                  <a:lnTo>
                    <a:pt x="384" y="6"/>
                  </a:lnTo>
                  <a:cubicBezTo>
                    <a:pt x="348" y="263"/>
                    <a:pt x="295" y="529"/>
                    <a:pt x="224" y="786"/>
                  </a:cubicBezTo>
                  <a:cubicBezTo>
                    <a:pt x="215" y="848"/>
                    <a:pt x="188" y="911"/>
                    <a:pt x="144" y="955"/>
                  </a:cubicBezTo>
                  <a:cubicBezTo>
                    <a:pt x="108" y="937"/>
                    <a:pt x="99" y="884"/>
                    <a:pt x="90" y="839"/>
                  </a:cubicBezTo>
                  <a:cubicBezTo>
                    <a:pt x="63" y="679"/>
                    <a:pt x="45" y="527"/>
                    <a:pt x="28" y="367"/>
                  </a:cubicBezTo>
                  <a:cubicBezTo>
                    <a:pt x="19" y="625"/>
                    <a:pt x="1" y="893"/>
                    <a:pt x="10" y="1152"/>
                  </a:cubicBezTo>
                  <a:cubicBezTo>
                    <a:pt x="10" y="1223"/>
                    <a:pt x="10" y="1294"/>
                    <a:pt x="37" y="1357"/>
                  </a:cubicBezTo>
                  <a:cubicBezTo>
                    <a:pt x="37" y="1366"/>
                    <a:pt x="45" y="1384"/>
                    <a:pt x="54" y="1392"/>
                  </a:cubicBezTo>
                  <a:cubicBezTo>
                    <a:pt x="61" y="1399"/>
                    <a:pt x="68" y="1402"/>
                    <a:pt x="77" y="1402"/>
                  </a:cubicBezTo>
                  <a:cubicBezTo>
                    <a:pt x="102" y="1402"/>
                    <a:pt x="132" y="1375"/>
                    <a:pt x="152" y="1348"/>
                  </a:cubicBezTo>
                  <a:cubicBezTo>
                    <a:pt x="224" y="1232"/>
                    <a:pt x="260" y="1089"/>
                    <a:pt x="277" y="955"/>
                  </a:cubicBezTo>
                  <a:cubicBezTo>
                    <a:pt x="322" y="706"/>
                    <a:pt x="349" y="456"/>
                    <a:pt x="367" y="206"/>
                  </a:cubicBezTo>
                  <a:cubicBezTo>
                    <a:pt x="375" y="137"/>
                    <a:pt x="376" y="67"/>
                    <a:pt x="384" y="6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38"/>
            <p:cNvSpPr/>
            <p:nvPr/>
          </p:nvSpPr>
          <p:spPr>
            <a:xfrm>
              <a:off x="5311189" y="429583"/>
              <a:ext cx="4341" cy="12672"/>
            </a:xfrm>
            <a:custGeom>
              <a:rect b="b" l="l" r="r" t="t"/>
              <a:pathLst>
                <a:path extrusionOk="0" h="108" w="37">
                  <a:moveTo>
                    <a:pt x="36" y="1"/>
                  </a:moveTo>
                  <a:lnTo>
                    <a:pt x="36" y="1"/>
                  </a:lnTo>
                  <a:cubicBezTo>
                    <a:pt x="18" y="37"/>
                    <a:pt x="9" y="72"/>
                    <a:pt x="0" y="108"/>
                  </a:cubicBezTo>
                  <a:cubicBezTo>
                    <a:pt x="18" y="72"/>
                    <a:pt x="27" y="37"/>
                    <a:pt x="36" y="1"/>
                  </a:cubicBezTo>
                  <a:close/>
                </a:path>
              </a:pathLst>
            </a:custGeom>
            <a:solidFill>
              <a:srgbClr val="EB7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38"/>
            <p:cNvSpPr/>
            <p:nvPr/>
          </p:nvSpPr>
          <p:spPr>
            <a:xfrm>
              <a:off x="4956386" y="442137"/>
              <a:ext cx="354923" cy="422740"/>
            </a:xfrm>
            <a:custGeom>
              <a:rect b="b" l="l" r="r" t="t"/>
              <a:pathLst>
                <a:path extrusionOk="0" h="3603" w="3025">
                  <a:moveTo>
                    <a:pt x="3024" y="1"/>
                  </a:moveTo>
                  <a:cubicBezTo>
                    <a:pt x="2873" y="554"/>
                    <a:pt x="2543" y="1045"/>
                    <a:pt x="2159" y="1473"/>
                  </a:cubicBezTo>
                  <a:cubicBezTo>
                    <a:pt x="1749" y="1937"/>
                    <a:pt x="1276" y="2329"/>
                    <a:pt x="857" y="2775"/>
                  </a:cubicBezTo>
                  <a:cubicBezTo>
                    <a:pt x="580" y="3052"/>
                    <a:pt x="321" y="3355"/>
                    <a:pt x="0" y="3578"/>
                  </a:cubicBezTo>
                  <a:cubicBezTo>
                    <a:pt x="18" y="3596"/>
                    <a:pt x="40" y="3603"/>
                    <a:pt x="64" y="3603"/>
                  </a:cubicBezTo>
                  <a:cubicBezTo>
                    <a:pt x="87" y="3603"/>
                    <a:pt x="112" y="3596"/>
                    <a:pt x="134" y="3587"/>
                  </a:cubicBezTo>
                  <a:cubicBezTo>
                    <a:pt x="241" y="3551"/>
                    <a:pt x="339" y="3471"/>
                    <a:pt x="420" y="3391"/>
                  </a:cubicBezTo>
                  <a:cubicBezTo>
                    <a:pt x="1214" y="2695"/>
                    <a:pt x="2007" y="1981"/>
                    <a:pt x="2570" y="1089"/>
                  </a:cubicBezTo>
                  <a:lnTo>
                    <a:pt x="2570" y="1089"/>
                  </a:lnTo>
                  <a:cubicBezTo>
                    <a:pt x="2507" y="1473"/>
                    <a:pt x="2293" y="1821"/>
                    <a:pt x="2043" y="2106"/>
                  </a:cubicBezTo>
                  <a:cubicBezTo>
                    <a:pt x="1784" y="2401"/>
                    <a:pt x="1490" y="2650"/>
                    <a:pt x="1222" y="2936"/>
                  </a:cubicBezTo>
                  <a:cubicBezTo>
                    <a:pt x="1178" y="2981"/>
                    <a:pt x="1124" y="3043"/>
                    <a:pt x="1124" y="3105"/>
                  </a:cubicBezTo>
                  <a:cubicBezTo>
                    <a:pt x="1124" y="3123"/>
                    <a:pt x="1124" y="3132"/>
                    <a:pt x="1124" y="3141"/>
                  </a:cubicBezTo>
                  <a:cubicBezTo>
                    <a:pt x="1615" y="2784"/>
                    <a:pt x="2088" y="2401"/>
                    <a:pt x="2391" y="1883"/>
                  </a:cubicBezTo>
                  <a:cubicBezTo>
                    <a:pt x="2605" y="1526"/>
                    <a:pt x="2730" y="1116"/>
                    <a:pt x="2846" y="715"/>
                  </a:cubicBezTo>
                  <a:cubicBezTo>
                    <a:pt x="2917" y="474"/>
                    <a:pt x="2971" y="242"/>
                    <a:pt x="3024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38"/>
            <p:cNvSpPr/>
            <p:nvPr/>
          </p:nvSpPr>
          <p:spPr>
            <a:xfrm>
              <a:off x="5296523" y="415973"/>
              <a:ext cx="92221" cy="325708"/>
            </a:xfrm>
            <a:custGeom>
              <a:rect b="b" l="l" r="r" t="t"/>
              <a:pathLst>
                <a:path extrusionOk="0" h="2776" w="786">
                  <a:moveTo>
                    <a:pt x="224" y="1"/>
                  </a:moveTo>
                  <a:lnTo>
                    <a:pt x="224" y="1"/>
                  </a:lnTo>
                  <a:cubicBezTo>
                    <a:pt x="241" y="599"/>
                    <a:pt x="197" y="1205"/>
                    <a:pt x="143" y="1803"/>
                  </a:cubicBezTo>
                  <a:cubicBezTo>
                    <a:pt x="125" y="2106"/>
                    <a:pt x="99" y="2419"/>
                    <a:pt x="1" y="2713"/>
                  </a:cubicBezTo>
                  <a:cubicBezTo>
                    <a:pt x="1" y="2722"/>
                    <a:pt x="1" y="2722"/>
                    <a:pt x="10" y="2731"/>
                  </a:cubicBezTo>
                  <a:cubicBezTo>
                    <a:pt x="10" y="2740"/>
                    <a:pt x="18" y="2758"/>
                    <a:pt x="27" y="2766"/>
                  </a:cubicBezTo>
                  <a:cubicBezTo>
                    <a:pt x="34" y="2773"/>
                    <a:pt x="41" y="2776"/>
                    <a:pt x="50" y="2776"/>
                  </a:cubicBezTo>
                  <a:cubicBezTo>
                    <a:pt x="75" y="2776"/>
                    <a:pt x="105" y="2749"/>
                    <a:pt x="125" y="2722"/>
                  </a:cubicBezTo>
                  <a:cubicBezTo>
                    <a:pt x="197" y="2606"/>
                    <a:pt x="233" y="2463"/>
                    <a:pt x="250" y="2329"/>
                  </a:cubicBezTo>
                  <a:cubicBezTo>
                    <a:pt x="295" y="2080"/>
                    <a:pt x="322" y="1830"/>
                    <a:pt x="340" y="1580"/>
                  </a:cubicBezTo>
                  <a:cubicBezTo>
                    <a:pt x="349" y="1500"/>
                    <a:pt x="357" y="1419"/>
                    <a:pt x="357" y="1339"/>
                  </a:cubicBezTo>
                  <a:cubicBezTo>
                    <a:pt x="375" y="1178"/>
                    <a:pt x="393" y="1027"/>
                    <a:pt x="357" y="866"/>
                  </a:cubicBezTo>
                  <a:lnTo>
                    <a:pt x="357" y="866"/>
                  </a:lnTo>
                  <a:cubicBezTo>
                    <a:pt x="527" y="1205"/>
                    <a:pt x="643" y="1580"/>
                    <a:pt x="679" y="1964"/>
                  </a:cubicBezTo>
                  <a:cubicBezTo>
                    <a:pt x="688" y="2044"/>
                    <a:pt x="696" y="2124"/>
                    <a:pt x="732" y="2204"/>
                  </a:cubicBezTo>
                  <a:cubicBezTo>
                    <a:pt x="732" y="2213"/>
                    <a:pt x="741" y="2222"/>
                    <a:pt x="750" y="2231"/>
                  </a:cubicBezTo>
                  <a:cubicBezTo>
                    <a:pt x="759" y="2231"/>
                    <a:pt x="768" y="2222"/>
                    <a:pt x="777" y="2222"/>
                  </a:cubicBezTo>
                  <a:cubicBezTo>
                    <a:pt x="777" y="2222"/>
                    <a:pt x="786" y="2213"/>
                    <a:pt x="786" y="2213"/>
                  </a:cubicBezTo>
                  <a:cubicBezTo>
                    <a:pt x="786" y="1446"/>
                    <a:pt x="589" y="679"/>
                    <a:pt x="224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38"/>
            <p:cNvSpPr/>
            <p:nvPr/>
          </p:nvSpPr>
          <p:spPr>
            <a:xfrm>
              <a:off x="5368798" y="408698"/>
              <a:ext cx="106888" cy="184325"/>
            </a:xfrm>
            <a:custGeom>
              <a:rect b="b" l="l" r="r" t="t"/>
              <a:pathLst>
                <a:path extrusionOk="0" h="1571" w="911">
                  <a:moveTo>
                    <a:pt x="0" y="0"/>
                  </a:moveTo>
                  <a:lnTo>
                    <a:pt x="0" y="0"/>
                  </a:lnTo>
                  <a:cubicBezTo>
                    <a:pt x="45" y="625"/>
                    <a:pt x="384" y="1214"/>
                    <a:pt x="901" y="1571"/>
                  </a:cubicBezTo>
                  <a:cubicBezTo>
                    <a:pt x="910" y="1544"/>
                    <a:pt x="901" y="1526"/>
                    <a:pt x="892" y="1499"/>
                  </a:cubicBezTo>
                  <a:cubicBezTo>
                    <a:pt x="857" y="1419"/>
                    <a:pt x="794" y="1339"/>
                    <a:pt x="741" y="1267"/>
                  </a:cubicBezTo>
                  <a:cubicBezTo>
                    <a:pt x="562" y="1035"/>
                    <a:pt x="375" y="812"/>
                    <a:pt x="268" y="545"/>
                  </a:cubicBezTo>
                  <a:lnTo>
                    <a:pt x="268" y="545"/>
                  </a:lnTo>
                  <a:cubicBezTo>
                    <a:pt x="384" y="732"/>
                    <a:pt x="553" y="893"/>
                    <a:pt x="750" y="991"/>
                  </a:cubicBezTo>
                  <a:cubicBezTo>
                    <a:pt x="768" y="997"/>
                    <a:pt x="792" y="1003"/>
                    <a:pt x="810" y="1003"/>
                  </a:cubicBezTo>
                  <a:cubicBezTo>
                    <a:pt x="818" y="1003"/>
                    <a:pt x="825" y="1002"/>
                    <a:pt x="830" y="1000"/>
                  </a:cubicBezTo>
                  <a:cubicBezTo>
                    <a:pt x="491" y="723"/>
                    <a:pt x="205" y="384"/>
                    <a:pt x="0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38"/>
            <p:cNvSpPr/>
            <p:nvPr/>
          </p:nvSpPr>
          <p:spPr>
            <a:xfrm>
              <a:off x="5236920" y="398139"/>
              <a:ext cx="162267" cy="125426"/>
            </a:xfrm>
            <a:custGeom>
              <a:rect b="b" l="l" r="r" t="t"/>
              <a:pathLst>
                <a:path extrusionOk="0" h="1069" w="1383">
                  <a:moveTo>
                    <a:pt x="1000" y="0"/>
                  </a:moveTo>
                  <a:cubicBezTo>
                    <a:pt x="899" y="0"/>
                    <a:pt x="797" y="18"/>
                    <a:pt x="714" y="55"/>
                  </a:cubicBezTo>
                  <a:cubicBezTo>
                    <a:pt x="571" y="126"/>
                    <a:pt x="455" y="242"/>
                    <a:pt x="393" y="394"/>
                  </a:cubicBezTo>
                  <a:cubicBezTo>
                    <a:pt x="393" y="358"/>
                    <a:pt x="393" y="340"/>
                    <a:pt x="393" y="313"/>
                  </a:cubicBezTo>
                  <a:cubicBezTo>
                    <a:pt x="402" y="305"/>
                    <a:pt x="402" y="278"/>
                    <a:pt x="393" y="260"/>
                  </a:cubicBezTo>
                  <a:cubicBezTo>
                    <a:pt x="402" y="198"/>
                    <a:pt x="393" y="126"/>
                    <a:pt x="348" y="82"/>
                  </a:cubicBezTo>
                  <a:cubicBezTo>
                    <a:pt x="321" y="44"/>
                    <a:pt x="272" y="19"/>
                    <a:pt x="225" y="19"/>
                  </a:cubicBezTo>
                  <a:cubicBezTo>
                    <a:pt x="194" y="19"/>
                    <a:pt x="164" y="30"/>
                    <a:pt x="143" y="55"/>
                  </a:cubicBezTo>
                  <a:cubicBezTo>
                    <a:pt x="80" y="108"/>
                    <a:pt x="63" y="224"/>
                    <a:pt x="27" y="305"/>
                  </a:cubicBezTo>
                  <a:cubicBezTo>
                    <a:pt x="18" y="313"/>
                    <a:pt x="9" y="331"/>
                    <a:pt x="0" y="349"/>
                  </a:cubicBezTo>
                  <a:cubicBezTo>
                    <a:pt x="9" y="367"/>
                    <a:pt x="27" y="385"/>
                    <a:pt x="45" y="403"/>
                  </a:cubicBezTo>
                  <a:cubicBezTo>
                    <a:pt x="54" y="412"/>
                    <a:pt x="63" y="421"/>
                    <a:pt x="71" y="438"/>
                  </a:cubicBezTo>
                  <a:cubicBezTo>
                    <a:pt x="80" y="456"/>
                    <a:pt x="71" y="474"/>
                    <a:pt x="71" y="492"/>
                  </a:cubicBezTo>
                  <a:cubicBezTo>
                    <a:pt x="54" y="590"/>
                    <a:pt x="54" y="688"/>
                    <a:pt x="63" y="786"/>
                  </a:cubicBezTo>
                  <a:cubicBezTo>
                    <a:pt x="71" y="902"/>
                    <a:pt x="107" y="1027"/>
                    <a:pt x="214" y="1063"/>
                  </a:cubicBezTo>
                  <a:cubicBezTo>
                    <a:pt x="227" y="1066"/>
                    <a:pt x="240" y="1068"/>
                    <a:pt x="254" y="1068"/>
                  </a:cubicBezTo>
                  <a:cubicBezTo>
                    <a:pt x="340" y="1068"/>
                    <a:pt x="428" y="997"/>
                    <a:pt x="482" y="920"/>
                  </a:cubicBezTo>
                  <a:cubicBezTo>
                    <a:pt x="558" y="989"/>
                    <a:pt x="655" y="1042"/>
                    <a:pt x="752" y="1042"/>
                  </a:cubicBezTo>
                  <a:cubicBezTo>
                    <a:pt x="781" y="1042"/>
                    <a:pt x="810" y="1037"/>
                    <a:pt x="839" y="1027"/>
                  </a:cubicBezTo>
                  <a:cubicBezTo>
                    <a:pt x="848" y="1027"/>
                    <a:pt x="857" y="1027"/>
                    <a:pt x="865" y="1018"/>
                  </a:cubicBezTo>
                  <a:cubicBezTo>
                    <a:pt x="937" y="991"/>
                    <a:pt x="990" y="920"/>
                    <a:pt x="1035" y="858"/>
                  </a:cubicBezTo>
                  <a:cubicBezTo>
                    <a:pt x="1169" y="679"/>
                    <a:pt x="1285" y="492"/>
                    <a:pt x="1383" y="287"/>
                  </a:cubicBezTo>
                  <a:cubicBezTo>
                    <a:pt x="1329" y="206"/>
                    <a:pt x="1294" y="126"/>
                    <a:pt x="1267" y="46"/>
                  </a:cubicBezTo>
                  <a:cubicBezTo>
                    <a:pt x="1189" y="16"/>
                    <a:pt x="1095" y="0"/>
                    <a:pt x="1000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38"/>
            <p:cNvSpPr/>
            <p:nvPr/>
          </p:nvSpPr>
          <p:spPr>
            <a:xfrm>
              <a:off x="5302859" y="437913"/>
              <a:ext cx="53502" cy="68169"/>
            </a:xfrm>
            <a:custGeom>
              <a:rect b="b" l="l" r="r" t="t"/>
              <a:pathLst>
                <a:path extrusionOk="0" h="581" w="456">
                  <a:moveTo>
                    <a:pt x="415" y="1"/>
                  </a:moveTo>
                  <a:cubicBezTo>
                    <a:pt x="385" y="1"/>
                    <a:pt x="339" y="28"/>
                    <a:pt x="339" y="55"/>
                  </a:cubicBezTo>
                  <a:cubicBezTo>
                    <a:pt x="330" y="90"/>
                    <a:pt x="330" y="135"/>
                    <a:pt x="330" y="171"/>
                  </a:cubicBezTo>
                  <a:cubicBezTo>
                    <a:pt x="330" y="189"/>
                    <a:pt x="330" y="215"/>
                    <a:pt x="321" y="233"/>
                  </a:cubicBezTo>
                  <a:cubicBezTo>
                    <a:pt x="303" y="260"/>
                    <a:pt x="268" y="269"/>
                    <a:pt x="241" y="278"/>
                  </a:cubicBezTo>
                  <a:lnTo>
                    <a:pt x="80" y="331"/>
                  </a:lnTo>
                  <a:cubicBezTo>
                    <a:pt x="71" y="340"/>
                    <a:pt x="80" y="349"/>
                    <a:pt x="89" y="358"/>
                  </a:cubicBezTo>
                  <a:cubicBezTo>
                    <a:pt x="98" y="367"/>
                    <a:pt x="107" y="367"/>
                    <a:pt x="116" y="367"/>
                  </a:cubicBezTo>
                  <a:cubicBezTo>
                    <a:pt x="126" y="369"/>
                    <a:pt x="136" y="369"/>
                    <a:pt x="146" y="369"/>
                  </a:cubicBezTo>
                  <a:cubicBezTo>
                    <a:pt x="189" y="369"/>
                    <a:pt x="231" y="355"/>
                    <a:pt x="268" y="340"/>
                  </a:cubicBezTo>
                  <a:lnTo>
                    <a:pt x="268" y="340"/>
                  </a:lnTo>
                  <a:cubicBezTo>
                    <a:pt x="205" y="385"/>
                    <a:pt x="116" y="412"/>
                    <a:pt x="45" y="429"/>
                  </a:cubicBezTo>
                  <a:cubicBezTo>
                    <a:pt x="36" y="438"/>
                    <a:pt x="18" y="438"/>
                    <a:pt x="9" y="447"/>
                  </a:cubicBezTo>
                  <a:cubicBezTo>
                    <a:pt x="0" y="465"/>
                    <a:pt x="9" y="474"/>
                    <a:pt x="18" y="483"/>
                  </a:cubicBezTo>
                  <a:cubicBezTo>
                    <a:pt x="36" y="492"/>
                    <a:pt x="54" y="501"/>
                    <a:pt x="63" y="501"/>
                  </a:cubicBezTo>
                  <a:cubicBezTo>
                    <a:pt x="54" y="519"/>
                    <a:pt x="9" y="519"/>
                    <a:pt x="9" y="537"/>
                  </a:cubicBezTo>
                  <a:cubicBezTo>
                    <a:pt x="0" y="545"/>
                    <a:pt x="18" y="554"/>
                    <a:pt x="27" y="554"/>
                  </a:cubicBezTo>
                  <a:cubicBezTo>
                    <a:pt x="59" y="572"/>
                    <a:pt x="95" y="580"/>
                    <a:pt x="130" y="580"/>
                  </a:cubicBezTo>
                  <a:cubicBezTo>
                    <a:pt x="183" y="580"/>
                    <a:pt x="238" y="563"/>
                    <a:pt x="286" y="537"/>
                  </a:cubicBezTo>
                  <a:cubicBezTo>
                    <a:pt x="357" y="483"/>
                    <a:pt x="410" y="403"/>
                    <a:pt x="428" y="313"/>
                  </a:cubicBezTo>
                  <a:cubicBezTo>
                    <a:pt x="455" y="224"/>
                    <a:pt x="455" y="135"/>
                    <a:pt x="446" y="46"/>
                  </a:cubicBezTo>
                  <a:cubicBezTo>
                    <a:pt x="446" y="28"/>
                    <a:pt x="446" y="19"/>
                    <a:pt x="437" y="10"/>
                  </a:cubicBezTo>
                  <a:cubicBezTo>
                    <a:pt x="433" y="4"/>
                    <a:pt x="425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38"/>
            <p:cNvSpPr/>
            <p:nvPr/>
          </p:nvSpPr>
          <p:spPr>
            <a:xfrm>
              <a:off x="5308021" y="482264"/>
              <a:ext cx="33674" cy="16544"/>
            </a:xfrm>
            <a:custGeom>
              <a:rect b="b" l="l" r="r" t="t"/>
              <a:pathLst>
                <a:path extrusionOk="0" h="141" w="287">
                  <a:moveTo>
                    <a:pt x="272" y="0"/>
                  </a:moveTo>
                  <a:cubicBezTo>
                    <a:pt x="268" y="0"/>
                    <a:pt x="264" y="2"/>
                    <a:pt x="259" y="7"/>
                  </a:cubicBezTo>
                  <a:cubicBezTo>
                    <a:pt x="188" y="60"/>
                    <a:pt x="108" y="96"/>
                    <a:pt x="19" y="105"/>
                  </a:cubicBezTo>
                  <a:cubicBezTo>
                    <a:pt x="10" y="114"/>
                    <a:pt x="1" y="123"/>
                    <a:pt x="10" y="123"/>
                  </a:cubicBezTo>
                  <a:cubicBezTo>
                    <a:pt x="10" y="132"/>
                    <a:pt x="10" y="141"/>
                    <a:pt x="19" y="141"/>
                  </a:cubicBezTo>
                  <a:lnTo>
                    <a:pt x="27" y="141"/>
                  </a:lnTo>
                  <a:cubicBezTo>
                    <a:pt x="117" y="123"/>
                    <a:pt x="206" y="87"/>
                    <a:pt x="277" y="25"/>
                  </a:cubicBezTo>
                  <a:cubicBezTo>
                    <a:pt x="286" y="25"/>
                    <a:pt x="286" y="16"/>
                    <a:pt x="277" y="7"/>
                  </a:cubicBezTo>
                  <a:cubicBezTo>
                    <a:pt x="277" y="2"/>
                    <a:pt x="275" y="0"/>
                    <a:pt x="272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38"/>
            <p:cNvSpPr/>
            <p:nvPr/>
          </p:nvSpPr>
          <p:spPr>
            <a:xfrm>
              <a:off x="5303915" y="467363"/>
              <a:ext cx="39892" cy="25226"/>
            </a:xfrm>
            <a:custGeom>
              <a:rect b="b" l="l" r="r" t="t"/>
              <a:pathLst>
                <a:path extrusionOk="0" h="215" w="340">
                  <a:moveTo>
                    <a:pt x="339" y="0"/>
                  </a:moveTo>
                  <a:lnTo>
                    <a:pt x="339" y="0"/>
                  </a:lnTo>
                  <a:cubicBezTo>
                    <a:pt x="303" y="36"/>
                    <a:pt x="259" y="62"/>
                    <a:pt x="205" y="80"/>
                  </a:cubicBezTo>
                  <a:cubicBezTo>
                    <a:pt x="183" y="89"/>
                    <a:pt x="158" y="94"/>
                    <a:pt x="135" y="94"/>
                  </a:cubicBezTo>
                  <a:cubicBezTo>
                    <a:pt x="112" y="94"/>
                    <a:pt x="89" y="89"/>
                    <a:pt x="71" y="80"/>
                  </a:cubicBezTo>
                  <a:lnTo>
                    <a:pt x="71" y="80"/>
                  </a:lnTo>
                  <a:cubicBezTo>
                    <a:pt x="62" y="89"/>
                    <a:pt x="71" y="98"/>
                    <a:pt x="80" y="107"/>
                  </a:cubicBezTo>
                  <a:cubicBezTo>
                    <a:pt x="89" y="116"/>
                    <a:pt x="98" y="116"/>
                    <a:pt x="107" y="116"/>
                  </a:cubicBezTo>
                  <a:cubicBezTo>
                    <a:pt x="117" y="118"/>
                    <a:pt x="127" y="118"/>
                    <a:pt x="137" y="118"/>
                  </a:cubicBezTo>
                  <a:cubicBezTo>
                    <a:pt x="180" y="118"/>
                    <a:pt x="222" y="104"/>
                    <a:pt x="259" y="89"/>
                  </a:cubicBezTo>
                  <a:lnTo>
                    <a:pt x="259" y="89"/>
                  </a:lnTo>
                  <a:cubicBezTo>
                    <a:pt x="196" y="134"/>
                    <a:pt x="107" y="161"/>
                    <a:pt x="36" y="178"/>
                  </a:cubicBezTo>
                  <a:cubicBezTo>
                    <a:pt x="27" y="187"/>
                    <a:pt x="9" y="187"/>
                    <a:pt x="0" y="196"/>
                  </a:cubicBezTo>
                  <a:cubicBezTo>
                    <a:pt x="0" y="205"/>
                    <a:pt x="0" y="205"/>
                    <a:pt x="0" y="214"/>
                  </a:cubicBezTo>
                  <a:cubicBezTo>
                    <a:pt x="143" y="205"/>
                    <a:pt x="277" y="125"/>
                    <a:pt x="339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38"/>
            <p:cNvSpPr/>
            <p:nvPr/>
          </p:nvSpPr>
          <p:spPr>
            <a:xfrm>
              <a:off x="5303915" y="437913"/>
              <a:ext cx="52447" cy="68169"/>
            </a:xfrm>
            <a:custGeom>
              <a:rect b="b" l="l" r="r" t="t"/>
              <a:pathLst>
                <a:path extrusionOk="0" h="581" w="447">
                  <a:moveTo>
                    <a:pt x="406" y="1"/>
                  </a:moveTo>
                  <a:cubicBezTo>
                    <a:pt x="376" y="1"/>
                    <a:pt x="330" y="28"/>
                    <a:pt x="330" y="55"/>
                  </a:cubicBezTo>
                  <a:cubicBezTo>
                    <a:pt x="330" y="73"/>
                    <a:pt x="321" y="90"/>
                    <a:pt x="321" y="108"/>
                  </a:cubicBezTo>
                  <a:cubicBezTo>
                    <a:pt x="330" y="99"/>
                    <a:pt x="339" y="99"/>
                    <a:pt x="348" y="90"/>
                  </a:cubicBezTo>
                  <a:cubicBezTo>
                    <a:pt x="354" y="87"/>
                    <a:pt x="363" y="85"/>
                    <a:pt x="373" y="85"/>
                  </a:cubicBezTo>
                  <a:cubicBezTo>
                    <a:pt x="388" y="85"/>
                    <a:pt x="405" y="91"/>
                    <a:pt x="410" y="108"/>
                  </a:cubicBezTo>
                  <a:cubicBezTo>
                    <a:pt x="419" y="117"/>
                    <a:pt x="419" y="135"/>
                    <a:pt x="419" y="153"/>
                  </a:cubicBezTo>
                  <a:cubicBezTo>
                    <a:pt x="410" y="278"/>
                    <a:pt x="357" y="403"/>
                    <a:pt x="268" y="474"/>
                  </a:cubicBezTo>
                  <a:cubicBezTo>
                    <a:pt x="208" y="520"/>
                    <a:pt x="139" y="547"/>
                    <a:pt x="71" y="547"/>
                  </a:cubicBezTo>
                  <a:cubicBezTo>
                    <a:pt x="47" y="547"/>
                    <a:pt x="23" y="544"/>
                    <a:pt x="0" y="537"/>
                  </a:cubicBezTo>
                  <a:lnTo>
                    <a:pt x="0" y="537"/>
                  </a:lnTo>
                  <a:cubicBezTo>
                    <a:pt x="0" y="545"/>
                    <a:pt x="9" y="554"/>
                    <a:pt x="18" y="554"/>
                  </a:cubicBezTo>
                  <a:cubicBezTo>
                    <a:pt x="50" y="572"/>
                    <a:pt x="86" y="580"/>
                    <a:pt x="121" y="580"/>
                  </a:cubicBezTo>
                  <a:cubicBezTo>
                    <a:pt x="174" y="580"/>
                    <a:pt x="229" y="563"/>
                    <a:pt x="277" y="537"/>
                  </a:cubicBezTo>
                  <a:cubicBezTo>
                    <a:pt x="348" y="483"/>
                    <a:pt x="401" y="403"/>
                    <a:pt x="419" y="313"/>
                  </a:cubicBezTo>
                  <a:cubicBezTo>
                    <a:pt x="446" y="224"/>
                    <a:pt x="446" y="135"/>
                    <a:pt x="437" y="46"/>
                  </a:cubicBezTo>
                  <a:cubicBezTo>
                    <a:pt x="437" y="28"/>
                    <a:pt x="428" y="19"/>
                    <a:pt x="428" y="10"/>
                  </a:cubicBezTo>
                  <a:cubicBezTo>
                    <a:pt x="424" y="4"/>
                    <a:pt x="416" y="1"/>
                    <a:pt x="406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38"/>
            <p:cNvSpPr/>
            <p:nvPr/>
          </p:nvSpPr>
          <p:spPr>
            <a:xfrm>
              <a:off x="5248418" y="277525"/>
              <a:ext cx="173883" cy="173883"/>
            </a:xfrm>
            <a:custGeom>
              <a:rect b="b" l="l" r="r" t="t"/>
              <a:pathLst>
                <a:path extrusionOk="0" h="1482" w="1482">
                  <a:moveTo>
                    <a:pt x="1315" y="1"/>
                  </a:moveTo>
                  <a:cubicBezTo>
                    <a:pt x="1210" y="1"/>
                    <a:pt x="1070" y="70"/>
                    <a:pt x="982" y="110"/>
                  </a:cubicBezTo>
                  <a:cubicBezTo>
                    <a:pt x="723" y="217"/>
                    <a:pt x="491" y="387"/>
                    <a:pt x="312" y="601"/>
                  </a:cubicBezTo>
                  <a:cubicBezTo>
                    <a:pt x="214" y="717"/>
                    <a:pt x="134" y="851"/>
                    <a:pt x="63" y="994"/>
                  </a:cubicBezTo>
                  <a:cubicBezTo>
                    <a:pt x="36" y="1065"/>
                    <a:pt x="9" y="1136"/>
                    <a:pt x="9" y="1208"/>
                  </a:cubicBezTo>
                  <a:cubicBezTo>
                    <a:pt x="0" y="1279"/>
                    <a:pt x="27" y="1359"/>
                    <a:pt x="81" y="1404"/>
                  </a:cubicBezTo>
                  <a:cubicBezTo>
                    <a:pt x="125" y="1440"/>
                    <a:pt x="170" y="1449"/>
                    <a:pt x="214" y="1466"/>
                  </a:cubicBezTo>
                  <a:cubicBezTo>
                    <a:pt x="277" y="1477"/>
                    <a:pt x="343" y="1481"/>
                    <a:pt x="408" y="1481"/>
                  </a:cubicBezTo>
                  <a:cubicBezTo>
                    <a:pt x="454" y="1481"/>
                    <a:pt x="500" y="1479"/>
                    <a:pt x="544" y="1475"/>
                  </a:cubicBezTo>
                  <a:cubicBezTo>
                    <a:pt x="696" y="1466"/>
                    <a:pt x="857" y="1449"/>
                    <a:pt x="990" y="1359"/>
                  </a:cubicBezTo>
                  <a:cubicBezTo>
                    <a:pt x="1106" y="1279"/>
                    <a:pt x="1178" y="1145"/>
                    <a:pt x="1240" y="1011"/>
                  </a:cubicBezTo>
                  <a:cubicBezTo>
                    <a:pt x="1285" y="904"/>
                    <a:pt x="1329" y="806"/>
                    <a:pt x="1374" y="699"/>
                  </a:cubicBezTo>
                  <a:cubicBezTo>
                    <a:pt x="1410" y="583"/>
                    <a:pt x="1454" y="476"/>
                    <a:pt x="1463" y="351"/>
                  </a:cubicBezTo>
                  <a:cubicBezTo>
                    <a:pt x="1481" y="253"/>
                    <a:pt x="1481" y="39"/>
                    <a:pt x="1347" y="3"/>
                  </a:cubicBezTo>
                  <a:cubicBezTo>
                    <a:pt x="1337" y="2"/>
                    <a:pt x="1326" y="1"/>
                    <a:pt x="1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38"/>
            <p:cNvSpPr/>
            <p:nvPr/>
          </p:nvSpPr>
          <p:spPr>
            <a:xfrm>
              <a:off x="5347796" y="251830"/>
              <a:ext cx="163441" cy="185264"/>
            </a:xfrm>
            <a:custGeom>
              <a:rect b="b" l="l" r="r" t="t"/>
              <a:pathLst>
                <a:path extrusionOk="0" h="1579" w="1393">
                  <a:moveTo>
                    <a:pt x="1047" y="1"/>
                  </a:moveTo>
                  <a:cubicBezTo>
                    <a:pt x="984" y="1"/>
                    <a:pt x="923" y="13"/>
                    <a:pt x="866" y="26"/>
                  </a:cubicBezTo>
                  <a:cubicBezTo>
                    <a:pt x="697" y="62"/>
                    <a:pt x="518" y="89"/>
                    <a:pt x="358" y="151"/>
                  </a:cubicBezTo>
                  <a:cubicBezTo>
                    <a:pt x="420" y="222"/>
                    <a:pt x="420" y="338"/>
                    <a:pt x="375" y="428"/>
                  </a:cubicBezTo>
                  <a:cubicBezTo>
                    <a:pt x="331" y="517"/>
                    <a:pt x="259" y="588"/>
                    <a:pt x="206" y="668"/>
                  </a:cubicBezTo>
                  <a:cubicBezTo>
                    <a:pt x="99" y="820"/>
                    <a:pt x="54" y="998"/>
                    <a:pt x="10" y="1177"/>
                  </a:cubicBezTo>
                  <a:cubicBezTo>
                    <a:pt x="10" y="1204"/>
                    <a:pt x="1" y="1230"/>
                    <a:pt x="10" y="1248"/>
                  </a:cubicBezTo>
                  <a:cubicBezTo>
                    <a:pt x="117" y="1159"/>
                    <a:pt x="206" y="1052"/>
                    <a:pt x="277" y="936"/>
                  </a:cubicBezTo>
                  <a:lnTo>
                    <a:pt x="277" y="936"/>
                  </a:lnTo>
                  <a:cubicBezTo>
                    <a:pt x="161" y="1132"/>
                    <a:pt x="90" y="1355"/>
                    <a:pt x="63" y="1578"/>
                  </a:cubicBezTo>
                  <a:cubicBezTo>
                    <a:pt x="143" y="1489"/>
                    <a:pt x="215" y="1391"/>
                    <a:pt x="268" y="1284"/>
                  </a:cubicBezTo>
                  <a:lnTo>
                    <a:pt x="268" y="1284"/>
                  </a:lnTo>
                  <a:cubicBezTo>
                    <a:pt x="224" y="1373"/>
                    <a:pt x="179" y="1471"/>
                    <a:pt x="135" y="1569"/>
                  </a:cubicBezTo>
                  <a:cubicBezTo>
                    <a:pt x="286" y="1498"/>
                    <a:pt x="411" y="1373"/>
                    <a:pt x="509" y="1239"/>
                  </a:cubicBezTo>
                  <a:cubicBezTo>
                    <a:pt x="616" y="1106"/>
                    <a:pt x="697" y="963"/>
                    <a:pt x="777" y="811"/>
                  </a:cubicBezTo>
                  <a:cubicBezTo>
                    <a:pt x="796" y="815"/>
                    <a:pt x="816" y="817"/>
                    <a:pt x="834" y="817"/>
                  </a:cubicBezTo>
                  <a:cubicBezTo>
                    <a:pt x="901" y="817"/>
                    <a:pt x="964" y="794"/>
                    <a:pt x="1027" y="767"/>
                  </a:cubicBezTo>
                  <a:cubicBezTo>
                    <a:pt x="1041" y="789"/>
                    <a:pt x="1068" y="805"/>
                    <a:pt x="1092" y="805"/>
                  </a:cubicBezTo>
                  <a:cubicBezTo>
                    <a:pt x="1097" y="805"/>
                    <a:pt x="1102" y="804"/>
                    <a:pt x="1107" y="802"/>
                  </a:cubicBezTo>
                  <a:cubicBezTo>
                    <a:pt x="1143" y="802"/>
                    <a:pt x="1169" y="784"/>
                    <a:pt x="1196" y="767"/>
                  </a:cubicBezTo>
                  <a:cubicBezTo>
                    <a:pt x="1312" y="677"/>
                    <a:pt x="1366" y="526"/>
                    <a:pt x="1383" y="374"/>
                  </a:cubicBezTo>
                  <a:cubicBezTo>
                    <a:pt x="1392" y="294"/>
                    <a:pt x="1383" y="205"/>
                    <a:pt x="1348" y="142"/>
                  </a:cubicBezTo>
                  <a:cubicBezTo>
                    <a:pt x="1294" y="62"/>
                    <a:pt x="1214" y="17"/>
                    <a:pt x="1125" y="8"/>
                  </a:cubicBezTo>
                  <a:cubicBezTo>
                    <a:pt x="1099" y="3"/>
                    <a:pt x="1073" y="1"/>
                    <a:pt x="1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38"/>
            <p:cNvSpPr/>
            <p:nvPr/>
          </p:nvSpPr>
          <p:spPr>
            <a:xfrm>
              <a:off x="5347796" y="312371"/>
              <a:ext cx="91165" cy="124722"/>
            </a:xfrm>
            <a:custGeom>
              <a:rect b="b" l="l" r="r" t="t"/>
              <a:pathLst>
                <a:path extrusionOk="0" h="1063" w="777">
                  <a:moveTo>
                    <a:pt x="491" y="366"/>
                  </a:moveTo>
                  <a:cubicBezTo>
                    <a:pt x="488" y="375"/>
                    <a:pt x="485" y="383"/>
                    <a:pt x="481" y="391"/>
                  </a:cubicBezTo>
                  <a:lnTo>
                    <a:pt x="481" y="391"/>
                  </a:lnTo>
                  <a:cubicBezTo>
                    <a:pt x="485" y="383"/>
                    <a:pt x="488" y="375"/>
                    <a:pt x="491" y="366"/>
                  </a:cubicBezTo>
                  <a:close/>
                  <a:moveTo>
                    <a:pt x="322" y="1"/>
                  </a:moveTo>
                  <a:cubicBezTo>
                    <a:pt x="277" y="54"/>
                    <a:pt x="242" y="99"/>
                    <a:pt x="206" y="152"/>
                  </a:cubicBezTo>
                  <a:cubicBezTo>
                    <a:pt x="99" y="304"/>
                    <a:pt x="54" y="482"/>
                    <a:pt x="10" y="661"/>
                  </a:cubicBezTo>
                  <a:cubicBezTo>
                    <a:pt x="10" y="688"/>
                    <a:pt x="1" y="714"/>
                    <a:pt x="10" y="732"/>
                  </a:cubicBezTo>
                  <a:cubicBezTo>
                    <a:pt x="117" y="643"/>
                    <a:pt x="206" y="536"/>
                    <a:pt x="277" y="420"/>
                  </a:cubicBezTo>
                  <a:lnTo>
                    <a:pt x="277" y="420"/>
                  </a:lnTo>
                  <a:cubicBezTo>
                    <a:pt x="161" y="616"/>
                    <a:pt x="90" y="839"/>
                    <a:pt x="63" y="1062"/>
                  </a:cubicBezTo>
                  <a:cubicBezTo>
                    <a:pt x="143" y="973"/>
                    <a:pt x="215" y="875"/>
                    <a:pt x="268" y="768"/>
                  </a:cubicBezTo>
                  <a:lnTo>
                    <a:pt x="268" y="768"/>
                  </a:lnTo>
                  <a:cubicBezTo>
                    <a:pt x="224" y="857"/>
                    <a:pt x="179" y="955"/>
                    <a:pt x="135" y="1053"/>
                  </a:cubicBezTo>
                  <a:cubicBezTo>
                    <a:pt x="286" y="982"/>
                    <a:pt x="411" y="866"/>
                    <a:pt x="509" y="723"/>
                  </a:cubicBezTo>
                  <a:cubicBezTo>
                    <a:pt x="616" y="598"/>
                    <a:pt x="697" y="447"/>
                    <a:pt x="777" y="295"/>
                  </a:cubicBezTo>
                  <a:lnTo>
                    <a:pt x="777" y="295"/>
                  </a:lnTo>
                  <a:cubicBezTo>
                    <a:pt x="679" y="429"/>
                    <a:pt x="581" y="572"/>
                    <a:pt x="482" y="714"/>
                  </a:cubicBezTo>
                  <a:cubicBezTo>
                    <a:pt x="470" y="733"/>
                    <a:pt x="444" y="752"/>
                    <a:pt x="423" y="752"/>
                  </a:cubicBezTo>
                  <a:cubicBezTo>
                    <a:pt x="415" y="752"/>
                    <a:pt x="407" y="749"/>
                    <a:pt x="402" y="741"/>
                  </a:cubicBezTo>
                  <a:cubicBezTo>
                    <a:pt x="393" y="732"/>
                    <a:pt x="393" y="714"/>
                    <a:pt x="393" y="705"/>
                  </a:cubicBezTo>
                  <a:cubicBezTo>
                    <a:pt x="393" y="590"/>
                    <a:pt x="439" y="490"/>
                    <a:pt x="481" y="391"/>
                  </a:cubicBezTo>
                  <a:lnTo>
                    <a:pt x="481" y="391"/>
                  </a:lnTo>
                  <a:cubicBezTo>
                    <a:pt x="446" y="470"/>
                    <a:pt x="397" y="542"/>
                    <a:pt x="340" y="607"/>
                  </a:cubicBezTo>
                  <a:cubicBezTo>
                    <a:pt x="322" y="616"/>
                    <a:pt x="313" y="625"/>
                    <a:pt x="304" y="625"/>
                  </a:cubicBezTo>
                  <a:cubicBezTo>
                    <a:pt x="277" y="616"/>
                    <a:pt x="277" y="590"/>
                    <a:pt x="277" y="563"/>
                  </a:cubicBezTo>
                  <a:cubicBezTo>
                    <a:pt x="295" y="429"/>
                    <a:pt x="331" y="304"/>
                    <a:pt x="393" y="179"/>
                  </a:cubicBezTo>
                  <a:lnTo>
                    <a:pt x="393" y="179"/>
                  </a:lnTo>
                  <a:lnTo>
                    <a:pt x="268" y="313"/>
                  </a:lnTo>
                  <a:cubicBezTo>
                    <a:pt x="259" y="322"/>
                    <a:pt x="251" y="331"/>
                    <a:pt x="242" y="331"/>
                  </a:cubicBezTo>
                  <a:cubicBezTo>
                    <a:pt x="215" y="331"/>
                    <a:pt x="215" y="286"/>
                    <a:pt x="224" y="259"/>
                  </a:cubicBezTo>
                  <a:cubicBezTo>
                    <a:pt x="251" y="179"/>
                    <a:pt x="286" y="90"/>
                    <a:pt x="322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38"/>
            <p:cNvSpPr/>
            <p:nvPr/>
          </p:nvSpPr>
          <p:spPr>
            <a:xfrm>
              <a:off x="5404349" y="290431"/>
              <a:ext cx="54558" cy="60777"/>
            </a:xfrm>
            <a:custGeom>
              <a:rect b="b" l="l" r="r" t="t"/>
              <a:pathLst>
                <a:path extrusionOk="0" h="518" w="465">
                  <a:moveTo>
                    <a:pt x="45" y="0"/>
                  </a:moveTo>
                  <a:cubicBezTo>
                    <a:pt x="0" y="107"/>
                    <a:pt x="18" y="223"/>
                    <a:pt x="72" y="322"/>
                  </a:cubicBezTo>
                  <a:cubicBezTo>
                    <a:pt x="116" y="402"/>
                    <a:pt x="197" y="473"/>
                    <a:pt x="277" y="518"/>
                  </a:cubicBezTo>
                  <a:cubicBezTo>
                    <a:pt x="277" y="500"/>
                    <a:pt x="286" y="491"/>
                    <a:pt x="295" y="482"/>
                  </a:cubicBezTo>
                  <a:cubicBezTo>
                    <a:pt x="317" y="486"/>
                    <a:pt x="341" y="488"/>
                    <a:pt x="365" y="488"/>
                  </a:cubicBezTo>
                  <a:cubicBezTo>
                    <a:pt x="399" y="488"/>
                    <a:pt x="433" y="484"/>
                    <a:pt x="464" y="473"/>
                  </a:cubicBezTo>
                  <a:cubicBezTo>
                    <a:pt x="250" y="411"/>
                    <a:pt x="72" y="223"/>
                    <a:pt x="45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38"/>
            <p:cNvSpPr/>
            <p:nvPr/>
          </p:nvSpPr>
          <p:spPr>
            <a:xfrm>
              <a:off x="5311189" y="335368"/>
              <a:ext cx="45172" cy="102546"/>
            </a:xfrm>
            <a:custGeom>
              <a:rect b="b" l="l" r="r" t="t"/>
              <a:pathLst>
                <a:path extrusionOk="0" h="874" w="385">
                  <a:moveTo>
                    <a:pt x="384" y="1"/>
                  </a:moveTo>
                  <a:lnTo>
                    <a:pt x="384" y="1"/>
                  </a:lnTo>
                  <a:cubicBezTo>
                    <a:pt x="232" y="179"/>
                    <a:pt x="116" y="367"/>
                    <a:pt x="36" y="581"/>
                  </a:cubicBezTo>
                  <a:cubicBezTo>
                    <a:pt x="18" y="643"/>
                    <a:pt x="0" y="715"/>
                    <a:pt x="54" y="759"/>
                  </a:cubicBezTo>
                  <a:cubicBezTo>
                    <a:pt x="70" y="770"/>
                    <a:pt x="91" y="774"/>
                    <a:pt x="112" y="774"/>
                  </a:cubicBezTo>
                  <a:cubicBezTo>
                    <a:pt x="127" y="774"/>
                    <a:pt x="141" y="772"/>
                    <a:pt x="152" y="768"/>
                  </a:cubicBezTo>
                  <a:cubicBezTo>
                    <a:pt x="188" y="750"/>
                    <a:pt x="215" y="733"/>
                    <a:pt x="241" y="706"/>
                  </a:cubicBezTo>
                  <a:lnTo>
                    <a:pt x="241" y="706"/>
                  </a:lnTo>
                  <a:cubicBezTo>
                    <a:pt x="224" y="733"/>
                    <a:pt x="215" y="750"/>
                    <a:pt x="206" y="777"/>
                  </a:cubicBezTo>
                  <a:cubicBezTo>
                    <a:pt x="206" y="804"/>
                    <a:pt x="206" y="840"/>
                    <a:pt x="232" y="857"/>
                  </a:cubicBezTo>
                  <a:cubicBezTo>
                    <a:pt x="240" y="869"/>
                    <a:pt x="251" y="874"/>
                    <a:pt x="262" y="874"/>
                  </a:cubicBezTo>
                  <a:cubicBezTo>
                    <a:pt x="277" y="874"/>
                    <a:pt x="293" y="864"/>
                    <a:pt x="304" y="848"/>
                  </a:cubicBezTo>
                  <a:cubicBezTo>
                    <a:pt x="268" y="813"/>
                    <a:pt x="277" y="750"/>
                    <a:pt x="295" y="697"/>
                  </a:cubicBezTo>
                  <a:cubicBezTo>
                    <a:pt x="313" y="652"/>
                    <a:pt x="331" y="617"/>
                    <a:pt x="357" y="581"/>
                  </a:cubicBezTo>
                  <a:lnTo>
                    <a:pt x="357" y="581"/>
                  </a:lnTo>
                  <a:cubicBezTo>
                    <a:pt x="331" y="608"/>
                    <a:pt x="304" y="643"/>
                    <a:pt x="259" y="652"/>
                  </a:cubicBezTo>
                  <a:cubicBezTo>
                    <a:pt x="244" y="660"/>
                    <a:pt x="228" y="664"/>
                    <a:pt x="212" y="664"/>
                  </a:cubicBezTo>
                  <a:cubicBezTo>
                    <a:pt x="190" y="664"/>
                    <a:pt x="168" y="655"/>
                    <a:pt x="152" y="634"/>
                  </a:cubicBezTo>
                  <a:cubicBezTo>
                    <a:pt x="125" y="608"/>
                    <a:pt x="125" y="572"/>
                    <a:pt x="134" y="536"/>
                  </a:cubicBezTo>
                  <a:cubicBezTo>
                    <a:pt x="152" y="340"/>
                    <a:pt x="259" y="162"/>
                    <a:pt x="384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38"/>
            <p:cNvSpPr/>
            <p:nvPr/>
          </p:nvSpPr>
          <p:spPr>
            <a:xfrm>
              <a:off x="5282913" y="328093"/>
              <a:ext cx="50335" cy="104306"/>
            </a:xfrm>
            <a:custGeom>
              <a:rect b="b" l="l" r="r" t="t"/>
              <a:pathLst>
                <a:path extrusionOk="0" h="889" w="429">
                  <a:moveTo>
                    <a:pt x="429" y="1"/>
                  </a:moveTo>
                  <a:lnTo>
                    <a:pt x="429" y="1"/>
                  </a:lnTo>
                  <a:cubicBezTo>
                    <a:pt x="215" y="161"/>
                    <a:pt x="63" y="402"/>
                    <a:pt x="18" y="670"/>
                  </a:cubicBezTo>
                  <a:cubicBezTo>
                    <a:pt x="10" y="732"/>
                    <a:pt x="1" y="795"/>
                    <a:pt x="45" y="839"/>
                  </a:cubicBezTo>
                  <a:cubicBezTo>
                    <a:pt x="77" y="877"/>
                    <a:pt x="136" y="888"/>
                    <a:pt x="189" y="888"/>
                  </a:cubicBezTo>
                  <a:cubicBezTo>
                    <a:pt x="211" y="888"/>
                    <a:pt x="232" y="886"/>
                    <a:pt x="250" y="884"/>
                  </a:cubicBezTo>
                  <a:cubicBezTo>
                    <a:pt x="179" y="875"/>
                    <a:pt x="134" y="821"/>
                    <a:pt x="108" y="768"/>
                  </a:cubicBezTo>
                  <a:cubicBezTo>
                    <a:pt x="90" y="705"/>
                    <a:pt x="90" y="634"/>
                    <a:pt x="108" y="571"/>
                  </a:cubicBezTo>
                  <a:cubicBezTo>
                    <a:pt x="152" y="357"/>
                    <a:pt x="286" y="170"/>
                    <a:pt x="429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38"/>
            <p:cNvSpPr/>
            <p:nvPr/>
          </p:nvSpPr>
          <p:spPr>
            <a:xfrm>
              <a:off x="5465008" y="297705"/>
              <a:ext cx="44116" cy="48575"/>
            </a:xfrm>
            <a:custGeom>
              <a:rect b="b" l="l" r="r" t="t"/>
              <a:pathLst>
                <a:path extrusionOk="0" h="414" w="376">
                  <a:moveTo>
                    <a:pt x="277" y="1"/>
                  </a:moveTo>
                  <a:cubicBezTo>
                    <a:pt x="206" y="1"/>
                    <a:pt x="144" y="28"/>
                    <a:pt x="99" y="72"/>
                  </a:cubicBezTo>
                  <a:cubicBezTo>
                    <a:pt x="45" y="108"/>
                    <a:pt x="1" y="170"/>
                    <a:pt x="1" y="233"/>
                  </a:cubicBezTo>
                  <a:cubicBezTo>
                    <a:pt x="1" y="277"/>
                    <a:pt x="10" y="322"/>
                    <a:pt x="19" y="367"/>
                  </a:cubicBezTo>
                  <a:cubicBezTo>
                    <a:pt x="19" y="367"/>
                    <a:pt x="19" y="376"/>
                    <a:pt x="19" y="376"/>
                  </a:cubicBezTo>
                  <a:lnTo>
                    <a:pt x="28" y="376"/>
                  </a:lnTo>
                  <a:cubicBezTo>
                    <a:pt x="42" y="398"/>
                    <a:pt x="69" y="414"/>
                    <a:pt x="93" y="414"/>
                  </a:cubicBezTo>
                  <a:cubicBezTo>
                    <a:pt x="98" y="414"/>
                    <a:pt x="103" y="413"/>
                    <a:pt x="108" y="411"/>
                  </a:cubicBezTo>
                  <a:cubicBezTo>
                    <a:pt x="144" y="411"/>
                    <a:pt x="170" y="393"/>
                    <a:pt x="197" y="376"/>
                  </a:cubicBezTo>
                  <a:cubicBezTo>
                    <a:pt x="295" y="295"/>
                    <a:pt x="349" y="170"/>
                    <a:pt x="376" y="37"/>
                  </a:cubicBezTo>
                  <a:cubicBezTo>
                    <a:pt x="349" y="19"/>
                    <a:pt x="313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38"/>
            <p:cNvSpPr/>
            <p:nvPr/>
          </p:nvSpPr>
          <p:spPr>
            <a:xfrm>
              <a:off x="5480730" y="285034"/>
              <a:ext cx="37780" cy="82952"/>
            </a:xfrm>
            <a:custGeom>
              <a:rect b="b" l="l" r="r" t="t"/>
              <a:pathLst>
                <a:path extrusionOk="0" h="707" w="322">
                  <a:moveTo>
                    <a:pt x="204" y="0"/>
                  </a:moveTo>
                  <a:cubicBezTo>
                    <a:pt x="186" y="0"/>
                    <a:pt x="168" y="6"/>
                    <a:pt x="152" y="11"/>
                  </a:cubicBezTo>
                  <a:cubicBezTo>
                    <a:pt x="81" y="37"/>
                    <a:pt x="36" y="100"/>
                    <a:pt x="19" y="171"/>
                  </a:cubicBezTo>
                  <a:cubicBezTo>
                    <a:pt x="1" y="243"/>
                    <a:pt x="10" y="314"/>
                    <a:pt x="27" y="385"/>
                  </a:cubicBezTo>
                  <a:cubicBezTo>
                    <a:pt x="63" y="501"/>
                    <a:pt x="117" y="599"/>
                    <a:pt x="170" y="707"/>
                  </a:cubicBezTo>
                  <a:cubicBezTo>
                    <a:pt x="215" y="573"/>
                    <a:pt x="268" y="457"/>
                    <a:pt x="304" y="323"/>
                  </a:cubicBezTo>
                  <a:cubicBezTo>
                    <a:pt x="322" y="260"/>
                    <a:pt x="322" y="189"/>
                    <a:pt x="313" y="127"/>
                  </a:cubicBezTo>
                  <a:cubicBezTo>
                    <a:pt x="304" y="73"/>
                    <a:pt x="286" y="29"/>
                    <a:pt x="242" y="11"/>
                  </a:cubicBezTo>
                  <a:cubicBezTo>
                    <a:pt x="230" y="3"/>
                    <a:pt x="217" y="0"/>
                    <a:pt x="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38"/>
            <p:cNvSpPr/>
            <p:nvPr/>
          </p:nvSpPr>
          <p:spPr>
            <a:xfrm>
              <a:off x="5480730" y="286207"/>
              <a:ext cx="28394" cy="81779"/>
            </a:xfrm>
            <a:custGeom>
              <a:rect b="b" l="l" r="r" t="t"/>
              <a:pathLst>
                <a:path extrusionOk="0" h="697" w="242">
                  <a:moveTo>
                    <a:pt x="152" y="1"/>
                  </a:moveTo>
                  <a:lnTo>
                    <a:pt x="152" y="1"/>
                  </a:lnTo>
                  <a:cubicBezTo>
                    <a:pt x="81" y="27"/>
                    <a:pt x="36" y="90"/>
                    <a:pt x="19" y="161"/>
                  </a:cubicBezTo>
                  <a:cubicBezTo>
                    <a:pt x="1" y="233"/>
                    <a:pt x="10" y="304"/>
                    <a:pt x="27" y="375"/>
                  </a:cubicBezTo>
                  <a:cubicBezTo>
                    <a:pt x="63" y="491"/>
                    <a:pt x="117" y="589"/>
                    <a:pt x="170" y="697"/>
                  </a:cubicBezTo>
                  <a:cubicBezTo>
                    <a:pt x="197" y="634"/>
                    <a:pt x="215" y="572"/>
                    <a:pt x="242" y="518"/>
                  </a:cubicBezTo>
                  <a:cubicBezTo>
                    <a:pt x="197" y="465"/>
                    <a:pt x="170" y="393"/>
                    <a:pt x="152" y="331"/>
                  </a:cubicBezTo>
                  <a:cubicBezTo>
                    <a:pt x="126" y="224"/>
                    <a:pt x="126" y="108"/>
                    <a:pt x="152" y="1"/>
                  </a:cubicBezTo>
                  <a:close/>
                </a:path>
              </a:pathLst>
            </a:custGeom>
            <a:solidFill>
              <a:srgbClr val="FFA461">
                <a:alpha val="48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38"/>
            <p:cNvSpPr/>
            <p:nvPr/>
          </p:nvSpPr>
          <p:spPr>
            <a:xfrm>
              <a:off x="5432625" y="266496"/>
              <a:ext cx="49279" cy="48105"/>
            </a:xfrm>
            <a:custGeom>
              <a:rect b="b" l="l" r="r" t="t"/>
              <a:pathLst>
                <a:path extrusionOk="0" h="410" w="420">
                  <a:moveTo>
                    <a:pt x="214" y="1"/>
                  </a:moveTo>
                  <a:cubicBezTo>
                    <a:pt x="139" y="1"/>
                    <a:pt x="65" y="39"/>
                    <a:pt x="36" y="115"/>
                  </a:cubicBezTo>
                  <a:cubicBezTo>
                    <a:pt x="0" y="195"/>
                    <a:pt x="18" y="294"/>
                    <a:pt x="81" y="356"/>
                  </a:cubicBezTo>
                  <a:cubicBezTo>
                    <a:pt x="110" y="391"/>
                    <a:pt x="157" y="409"/>
                    <a:pt x="205" y="409"/>
                  </a:cubicBezTo>
                  <a:cubicBezTo>
                    <a:pt x="242" y="409"/>
                    <a:pt x="281" y="398"/>
                    <a:pt x="313" y="374"/>
                  </a:cubicBezTo>
                  <a:cubicBezTo>
                    <a:pt x="330" y="356"/>
                    <a:pt x="348" y="329"/>
                    <a:pt x="366" y="303"/>
                  </a:cubicBezTo>
                  <a:cubicBezTo>
                    <a:pt x="402" y="240"/>
                    <a:pt x="420" y="151"/>
                    <a:pt x="384" y="88"/>
                  </a:cubicBezTo>
                  <a:cubicBezTo>
                    <a:pt x="346" y="30"/>
                    <a:pt x="280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38"/>
            <p:cNvSpPr/>
            <p:nvPr/>
          </p:nvSpPr>
          <p:spPr>
            <a:xfrm>
              <a:off x="5451398" y="278815"/>
              <a:ext cx="11733" cy="12085"/>
            </a:xfrm>
            <a:custGeom>
              <a:rect b="b" l="l" r="r" t="t"/>
              <a:pathLst>
                <a:path extrusionOk="0" h="103" w="100">
                  <a:moveTo>
                    <a:pt x="32" y="1"/>
                  </a:moveTo>
                  <a:cubicBezTo>
                    <a:pt x="24" y="1"/>
                    <a:pt x="16" y="4"/>
                    <a:pt x="10" y="10"/>
                  </a:cubicBezTo>
                  <a:cubicBezTo>
                    <a:pt x="1" y="19"/>
                    <a:pt x="1" y="55"/>
                    <a:pt x="19" y="73"/>
                  </a:cubicBezTo>
                  <a:cubicBezTo>
                    <a:pt x="39" y="93"/>
                    <a:pt x="59" y="103"/>
                    <a:pt x="75" y="103"/>
                  </a:cubicBezTo>
                  <a:cubicBezTo>
                    <a:pt x="81" y="103"/>
                    <a:pt x="86" y="102"/>
                    <a:pt x="90" y="99"/>
                  </a:cubicBezTo>
                  <a:cubicBezTo>
                    <a:pt x="99" y="82"/>
                    <a:pt x="99" y="55"/>
                    <a:pt x="81" y="28"/>
                  </a:cubicBezTo>
                  <a:cubicBezTo>
                    <a:pt x="64" y="11"/>
                    <a:pt x="47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38"/>
            <p:cNvSpPr/>
            <p:nvPr/>
          </p:nvSpPr>
          <p:spPr>
            <a:xfrm>
              <a:off x="5433681" y="272597"/>
              <a:ext cx="48223" cy="42004"/>
            </a:xfrm>
            <a:custGeom>
              <a:rect b="b" l="l" r="r" t="t"/>
              <a:pathLst>
                <a:path extrusionOk="0" h="358" w="411">
                  <a:moveTo>
                    <a:pt x="330" y="1"/>
                  </a:moveTo>
                  <a:lnTo>
                    <a:pt x="339" y="45"/>
                  </a:lnTo>
                  <a:cubicBezTo>
                    <a:pt x="348" y="72"/>
                    <a:pt x="357" y="108"/>
                    <a:pt x="348" y="135"/>
                  </a:cubicBezTo>
                  <a:cubicBezTo>
                    <a:pt x="339" y="152"/>
                    <a:pt x="330" y="170"/>
                    <a:pt x="321" y="188"/>
                  </a:cubicBezTo>
                  <a:cubicBezTo>
                    <a:pt x="295" y="224"/>
                    <a:pt x="268" y="251"/>
                    <a:pt x="223" y="268"/>
                  </a:cubicBezTo>
                  <a:cubicBezTo>
                    <a:pt x="212" y="271"/>
                    <a:pt x="202" y="272"/>
                    <a:pt x="191" y="272"/>
                  </a:cubicBezTo>
                  <a:cubicBezTo>
                    <a:pt x="131" y="272"/>
                    <a:pt x="75" y="232"/>
                    <a:pt x="45" y="179"/>
                  </a:cubicBezTo>
                  <a:cubicBezTo>
                    <a:pt x="27" y="152"/>
                    <a:pt x="18" y="117"/>
                    <a:pt x="18" y="90"/>
                  </a:cubicBezTo>
                  <a:lnTo>
                    <a:pt x="18" y="90"/>
                  </a:lnTo>
                  <a:cubicBezTo>
                    <a:pt x="0" y="161"/>
                    <a:pt x="18" y="251"/>
                    <a:pt x="72" y="304"/>
                  </a:cubicBezTo>
                  <a:cubicBezTo>
                    <a:pt x="101" y="339"/>
                    <a:pt x="148" y="357"/>
                    <a:pt x="196" y="357"/>
                  </a:cubicBezTo>
                  <a:cubicBezTo>
                    <a:pt x="233" y="357"/>
                    <a:pt x="272" y="346"/>
                    <a:pt x="304" y="322"/>
                  </a:cubicBezTo>
                  <a:cubicBezTo>
                    <a:pt x="321" y="304"/>
                    <a:pt x="339" y="277"/>
                    <a:pt x="357" y="251"/>
                  </a:cubicBezTo>
                  <a:cubicBezTo>
                    <a:pt x="393" y="188"/>
                    <a:pt x="411" y="99"/>
                    <a:pt x="375" y="36"/>
                  </a:cubicBezTo>
                  <a:cubicBezTo>
                    <a:pt x="357" y="28"/>
                    <a:pt x="348" y="10"/>
                    <a:pt x="330" y="1"/>
                  </a:cubicBezTo>
                  <a:close/>
                </a:path>
              </a:pathLst>
            </a:custGeom>
            <a:solidFill>
              <a:srgbClr val="FFA461">
                <a:alpha val="48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38"/>
            <p:cNvSpPr/>
            <p:nvPr/>
          </p:nvSpPr>
          <p:spPr>
            <a:xfrm>
              <a:off x="5286081" y="277759"/>
              <a:ext cx="117330" cy="70398"/>
            </a:xfrm>
            <a:custGeom>
              <a:rect b="b" l="l" r="r" t="t"/>
              <a:pathLst>
                <a:path extrusionOk="0" h="600" w="1000">
                  <a:moveTo>
                    <a:pt x="981" y="1"/>
                  </a:moveTo>
                  <a:cubicBezTo>
                    <a:pt x="876" y="1"/>
                    <a:pt x="745" y="66"/>
                    <a:pt x="661" y="108"/>
                  </a:cubicBezTo>
                  <a:cubicBezTo>
                    <a:pt x="402" y="215"/>
                    <a:pt x="179" y="385"/>
                    <a:pt x="0" y="599"/>
                  </a:cubicBezTo>
                  <a:cubicBezTo>
                    <a:pt x="170" y="572"/>
                    <a:pt x="348" y="537"/>
                    <a:pt x="509" y="465"/>
                  </a:cubicBezTo>
                  <a:cubicBezTo>
                    <a:pt x="723" y="376"/>
                    <a:pt x="919" y="215"/>
                    <a:pt x="1000" y="1"/>
                  </a:cubicBezTo>
                  <a:cubicBezTo>
                    <a:pt x="993" y="1"/>
                    <a:pt x="987" y="1"/>
                    <a:pt x="981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38"/>
            <p:cNvSpPr/>
            <p:nvPr/>
          </p:nvSpPr>
          <p:spPr>
            <a:xfrm>
              <a:off x="5255693" y="454691"/>
              <a:ext cx="17951" cy="39892"/>
            </a:xfrm>
            <a:custGeom>
              <a:rect b="b" l="l" r="r" t="t"/>
              <a:pathLst>
                <a:path extrusionOk="0" h="340" w="153">
                  <a:moveTo>
                    <a:pt x="58" y="1"/>
                  </a:moveTo>
                  <a:cubicBezTo>
                    <a:pt x="33" y="1"/>
                    <a:pt x="9" y="17"/>
                    <a:pt x="1" y="55"/>
                  </a:cubicBezTo>
                  <a:cubicBezTo>
                    <a:pt x="1" y="72"/>
                    <a:pt x="1" y="81"/>
                    <a:pt x="1" y="99"/>
                  </a:cubicBezTo>
                  <a:cubicBezTo>
                    <a:pt x="10" y="135"/>
                    <a:pt x="19" y="170"/>
                    <a:pt x="19" y="206"/>
                  </a:cubicBezTo>
                  <a:cubicBezTo>
                    <a:pt x="27" y="242"/>
                    <a:pt x="36" y="278"/>
                    <a:pt x="54" y="304"/>
                  </a:cubicBezTo>
                  <a:cubicBezTo>
                    <a:pt x="63" y="322"/>
                    <a:pt x="72" y="340"/>
                    <a:pt x="90" y="340"/>
                  </a:cubicBezTo>
                  <a:cubicBezTo>
                    <a:pt x="108" y="331"/>
                    <a:pt x="117" y="313"/>
                    <a:pt x="126" y="295"/>
                  </a:cubicBezTo>
                  <a:cubicBezTo>
                    <a:pt x="143" y="224"/>
                    <a:pt x="152" y="135"/>
                    <a:pt x="126" y="55"/>
                  </a:cubicBezTo>
                  <a:cubicBezTo>
                    <a:pt x="116" y="21"/>
                    <a:pt x="87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38"/>
            <p:cNvSpPr/>
            <p:nvPr/>
          </p:nvSpPr>
          <p:spPr>
            <a:xfrm>
              <a:off x="5257805" y="454691"/>
              <a:ext cx="15840" cy="38954"/>
            </a:xfrm>
            <a:custGeom>
              <a:rect b="b" l="l" r="r" t="t"/>
              <a:pathLst>
                <a:path extrusionOk="0" h="332" w="135">
                  <a:moveTo>
                    <a:pt x="39" y="0"/>
                  </a:moveTo>
                  <a:cubicBezTo>
                    <a:pt x="24" y="0"/>
                    <a:pt x="10" y="6"/>
                    <a:pt x="1" y="19"/>
                  </a:cubicBezTo>
                  <a:cubicBezTo>
                    <a:pt x="54" y="108"/>
                    <a:pt x="81" y="224"/>
                    <a:pt x="81" y="331"/>
                  </a:cubicBezTo>
                  <a:cubicBezTo>
                    <a:pt x="90" y="322"/>
                    <a:pt x="99" y="313"/>
                    <a:pt x="108" y="295"/>
                  </a:cubicBezTo>
                  <a:cubicBezTo>
                    <a:pt x="125" y="224"/>
                    <a:pt x="134" y="135"/>
                    <a:pt x="108" y="55"/>
                  </a:cubicBezTo>
                  <a:cubicBezTo>
                    <a:pt x="96" y="20"/>
                    <a:pt x="66" y="0"/>
                    <a:pt x="39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38"/>
            <p:cNvSpPr/>
            <p:nvPr/>
          </p:nvSpPr>
          <p:spPr>
            <a:xfrm>
              <a:off x="5262028" y="446009"/>
              <a:ext cx="21823" cy="44820"/>
            </a:xfrm>
            <a:custGeom>
              <a:rect b="b" l="l" r="r" t="t"/>
              <a:pathLst>
                <a:path extrusionOk="0" h="382" w="186">
                  <a:moveTo>
                    <a:pt x="70" y="0"/>
                  </a:moveTo>
                  <a:cubicBezTo>
                    <a:pt x="60" y="0"/>
                    <a:pt x="48" y="4"/>
                    <a:pt x="36" y="13"/>
                  </a:cubicBezTo>
                  <a:cubicBezTo>
                    <a:pt x="18" y="30"/>
                    <a:pt x="9" y="57"/>
                    <a:pt x="9" y="75"/>
                  </a:cubicBezTo>
                  <a:cubicBezTo>
                    <a:pt x="0" y="120"/>
                    <a:pt x="36" y="155"/>
                    <a:pt x="45" y="200"/>
                  </a:cubicBezTo>
                  <a:cubicBezTo>
                    <a:pt x="63" y="253"/>
                    <a:pt x="45" y="307"/>
                    <a:pt x="80" y="352"/>
                  </a:cubicBezTo>
                  <a:cubicBezTo>
                    <a:pt x="80" y="369"/>
                    <a:pt x="89" y="378"/>
                    <a:pt x="107" y="378"/>
                  </a:cubicBezTo>
                  <a:cubicBezTo>
                    <a:pt x="110" y="381"/>
                    <a:pt x="113" y="382"/>
                    <a:pt x="117" y="382"/>
                  </a:cubicBezTo>
                  <a:cubicBezTo>
                    <a:pt x="127" y="382"/>
                    <a:pt x="139" y="376"/>
                    <a:pt x="152" y="369"/>
                  </a:cubicBezTo>
                  <a:cubicBezTo>
                    <a:pt x="161" y="352"/>
                    <a:pt x="170" y="334"/>
                    <a:pt x="170" y="325"/>
                  </a:cubicBezTo>
                  <a:cubicBezTo>
                    <a:pt x="186" y="269"/>
                    <a:pt x="159" y="0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38"/>
            <p:cNvSpPr/>
            <p:nvPr/>
          </p:nvSpPr>
          <p:spPr>
            <a:xfrm>
              <a:off x="5266135" y="446009"/>
              <a:ext cx="17717" cy="44468"/>
            </a:xfrm>
            <a:custGeom>
              <a:rect b="b" l="l" r="r" t="t"/>
              <a:pathLst>
                <a:path extrusionOk="0" h="379" w="151">
                  <a:moveTo>
                    <a:pt x="35" y="0"/>
                  </a:moveTo>
                  <a:cubicBezTo>
                    <a:pt x="25" y="0"/>
                    <a:pt x="13" y="4"/>
                    <a:pt x="1" y="13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8" y="84"/>
                    <a:pt x="54" y="146"/>
                    <a:pt x="72" y="218"/>
                  </a:cubicBezTo>
                  <a:cubicBezTo>
                    <a:pt x="81" y="271"/>
                    <a:pt x="81" y="325"/>
                    <a:pt x="72" y="378"/>
                  </a:cubicBezTo>
                  <a:cubicBezTo>
                    <a:pt x="90" y="378"/>
                    <a:pt x="108" y="378"/>
                    <a:pt x="117" y="369"/>
                  </a:cubicBezTo>
                  <a:cubicBezTo>
                    <a:pt x="126" y="352"/>
                    <a:pt x="135" y="334"/>
                    <a:pt x="135" y="325"/>
                  </a:cubicBezTo>
                  <a:cubicBezTo>
                    <a:pt x="151" y="269"/>
                    <a:pt x="124" y="0"/>
                    <a:pt x="35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38"/>
            <p:cNvSpPr/>
            <p:nvPr/>
          </p:nvSpPr>
          <p:spPr>
            <a:xfrm>
              <a:off x="5268247" y="432633"/>
              <a:ext cx="23114" cy="64414"/>
            </a:xfrm>
            <a:custGeom>
              <a:rect b="b" l="l" r="r" t="t"/>
              <a:pathLst>
                <a:path extrusionOk="0" h="549" w="197">
                  <a:moveTo>
                    <a:pt x="60" y="1"/>
                  </a:moveTo>
                  <a:cubicBezTo>
                    <a:pt x="58" y="1"/>
                    <a:pt x="56" y="1"/>
                    <a:pt x="54" y="2"/>
                  </a:cubicBezTo>
                  <a:cubicBezTo>
                    <a:pt x="1" y="11"/>
                    <a:pt x="1" y="91"/>
                    <a:pt x="19" y="127"/>
                  </a:cubicBezTo>
                  <a:cubicBezTo>
                    <a:pt x="27" y="171"/>
                    <a:pt x="63" y="207"/>
                    <a:pt x="81" y="243"/>
                  </a:cubicBezTo>
                  <a:cubicBezTo>
                    <a:pt x="117" y="314"/>
                    <a:pt x="126" y="394"/>
                    <a:pt x="99" y="474"/>
                  </a:cubicBezTo>
                  <a:cubicBezTo>
                    <a:pt x="99" y="483"/>
                    <a:pt x="90" y="501"/>
                    <a:pt x="99" y="519"/>
                  </a:cubicBezTo>
                  <a:cubicBezTo>
                    <a:pt x="99" y="528"/>
                    <a:pt x="108" y="546"/>
                    <a:pt x="117" y="546"/>
                  </a:cubicBezTo>
                  <a:cubicBezTo>
                    <a:pt x="122" y="547"/>
                    <a:pt x="126" y="548"/>
                    <a:pt x="131" y="548"/>
                  </a:cubicBezTo>
                  <a:cubicBezTo>
                    <a:pt x="150" y="548"/>
                    <a:pt x="163" y="534"/>
                    <a:pt x="170" y="519"/>
                  </a:cubicBezTo>
                  <a:cubicBezTo>
                    <a:pt x="188" y="483"/>
                    <a:pt x="188" y="439"/>
                    <a:pt x="197" y="403"/>
                  </a:cubicBezTo>
                  <a:cubicBezTo>
                    <a:pt x="197" y="296"/>
                    <a:pt x="179" y="198"/>
                    <a:pt x="143" y="100"/>
                  </a:cubicBezTo>
                  <a:cubicBezTo>
                    <a:pt x="127" y="74"/>
                    <a:pt x="94" y="1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38"/>
            <p:cNvSpPr/>
            <p:nvPr/>
          </p:nvSpPr>
          <p:spPr>
            <a:xfrm>
              <a:off x="4786845" y="75132"/>
              <a:ext cx="531740" cy="307757"/>
            </a:xfrm>
            <a:custGeom>
              <a:rect b="b" l="l" r="r" t="t"/>
              <a:pathLst>
                <a:path extrusionOk="0" h="2623" w="4532">
                  <a:moveTo>
                    <a:pt x="1315" y="0"/>
                  </a:moveTo>
                  <a:cubicBezTo>
                    <a:pt x="1038" y="0"/>
                    <a:pt x="756" y="54"/>
                    <a:pt x="482" y="105"/>
                  </a:cubicBezTo>
                  <a:cubicBezTo>
                    <a:pt x="339" y="140"/>
                    <a:pt x="196" y="167"/>
                    <a:pt x="62" y="230"/>
                  </a:cubicBezTo>
                  <a:cubicBezTo>
                    <a:pt x="45" y="239"/>
                    <a:pt x="18" y="247"/>
                    <a:pt x="9" y="274"/>
                  </a:cubicBezTo>
                  <a:cubicBezTo>
                    <a:pt x="0" y="301"/>
                    <a:pt x="27" y="328"/>
                    <a:pt x="45" y="355"/>
                  </a:cubicBezTo>
                  <a:cubicBezTo>
                    <a:pt x="98" y="390"/>
                    <a:pt x="152" y="408"/>
                    <a:pt x="214" y="417"/>
                  </a:cubicBezTo>
                  <a:cubicBezTo>
                    <a:pt x="357" y="453"/>
                    <a:pt x="500" y="470"/>
                    <a:pt x="651" y="479"/>
                  </a:cubicBezTo>
                  <a:cubicBezTo>
                    <a:pt x="642" y="479"/>
                    <a:pt x="642" y="479"/>
                    <a:pt x="633" y="488"/>
                  </a:cubicBezTo>
                  <a:cubicBezTo>
                    <a:pt x="607" y="515"/>
                    <a:pt x="580" y="560"/>
                    <a:pt x="580" y="604"/>
                  </a:cubicBezTo>
                  <a:cubicBezTo>
                    <a:pt x="589" y="685"/>
                    <a:pt x="678" y="729"/>
                    <a:pt x="758" y="747"/>
                  </a:cubicBezTo>
                  <a:cubicBezTo>
                    <a:pt x="856" y="774"/>
                    <a:pt x="964" y="783"/>
                    <a:pt x="1071" y="783"/>
                  </a:cubicBezTo>
                  <a:cubicBezTo>
                    <a:pt x="1017" y="809"/>
                    <a:pt x="964" y="836"/>
                    <a:pt x="946" y="890"/>
                  </a:cubicBezTo>
                  <a:cubicBezTo>
                    <a:pt x="937" y="925"/>
                    <a:pt x="955" y="970"/>
                    <a:pt x="990" y="997"/>
                  </a:cubicBezTo>
                  <a:cubicBezTo>
                    <a:pt x="1026" y="1024"/>
                    <a:pt x="1062" y="1041"/>
                    <a:pt x="1106" y="1050"/>
                  </a:cubicBezTo>
                  <a:cubicBezTo>
                    <a:pt x="1174" y="1067"/>
                    <a:pt x="1242" y="1074"/>
                    <a:pt x="1312" y="1074"/>
                  </a:cubicBezTo>
                  <a:cubicBezTo>
                    <a:pt x="1353" y="1074"/>
                    <a:pt x="1394" y="1071"/>
                    <a:pt x="1436" y="1068"/>
                  </a:cubicBezTo>
                  <a:lnTo>
                    <a:pt x="1436" y="1068"/>
                  </a:lnTo>
                  <a:cubicBezTo>
                    <a:pt x="1374" y="1113"/>
                    <a:pt x="1329" y="1157"/>
                    <a:pt x="1311" y="1220"/>
                  </a:cubicBezTo>
                  <a:cubicBezTo>
                    <a:pt x="1303" y="1256"/>
                    <a:pt x="1294" y="1282"/>
                    <a:pt x="1303" y="1309"/>
                  </a:cubicBezTo>
                  <a:cubicBezTo>
                    <a:pt x="1320" y="1345"/>
                    <a:pt x="1356" y="1372"/>
                    <a:pt x="1383" y="1380"/>
                  </a:cubicBezTo>
                  <a:cubicBezTo>
                    <a:pt x="1409" y="1388"/>
                    <a:pt x="1434" y="1391"/>
                    <a:pt x="1459" y="1391"/>
                  </a:cubicBezTo>
                  <a:cubicBezTo>
                    <a:pt x="1492" y="1391"/>
                    <a:pt x="1525" y="1386"/>
                    <a:pt x="1561" y="1380"/>
                  </a:cubicBezTo>
                  <a:lnTo>
                    <a:pt x="1561" y="1380"/>
                  </a:lnTo>
                  <a:cubicBezTo>
                    <a:pt x="1552" y="1389"/>
                    <a:pt x="1543" y="1398"/>
                    <a:pt x="1543" y="1416"/>
                  </a:cubicBezTo>
                  <a:cubicBezTo>
                    <a:pt x="1517" y="1461"/>
                    <a:pt x="1517" y="1523"/>
                    <a:pt x="1552" y="1559"/>
                  </a:cubicBezTo>
                  <a:cubicBezTo>
                    <a:pt x="1585" y="1604"/>
                    <a:pt x="1641" y="1617"/>
                    <a:pt x="1696" y="1617"/>
                  </a:cubicBezTo>
                  <a:cubicBezTo>
                    <a:pt x="1717" y="1617"/>
                    <a:pt x="1738" y="1615"/>
                    <a:pt x="1757" y="1612"/>
                  </a:cubicBezTo>
                  <a:cubicBezTo>
                    <a:pt x="1784" y="1603"/>
                    <a:pt x="1811" y="1603"/>
                    <a:pt x="1847" y="1595"/>
                  </a:cubicBezTo>
                  <a:lnTo>
                    <a:pt x="1847" y="1595"/>
                  </a:lnTo>
                  <a:cubicBezTo>
                    <a:pt x="1838" y="1603"/>
                    <a:pt x="1838" y="1603"/>
                    <a:pt x="1838" y="1612"/>
                  </a:cubicBezTo>
                  <a:cubicBezTo>
                    <a:pt x="1820" y="1648"/>
                    <a:pt x="1811" y="1693"/>
                    <a:pt x="1829" y="1728"/>
                  </a:cubicBezTo>
                  <a:cubicBezTo>
                    <a:pt x="1856" y="1764"/>
                    <a:pt x="1909" y="1782"/>
                    <a:pt x="1954" y="1782"/>
                  </a:cubicBezTo>
                  <a:cubicBezTo>
                    <a:pt x="1970" y="1783"/>
                    <a:pt x="1986" y="1784"/>
                    <a:pt x="2002" y="1784"/>
                  </a:cubicBezTo>
                  <a:cubicBezTo>
                    <a:pt x="2111" y="1784"/>
                    <a:pt x="2220" y="1758"/>
                    <a:pt x="2328" y="1719"/>
                  </a:cubicBezTo>
                  <a:lnTo>
                    <a:pt x="2328" y="1719"/>
                  </a:lnTo>
                  <a:cubicBezTo>
                    <a:pt x="2320" y="1728"/>
                    <a:pt x="2311" y="1728"/>
                    <a:pt x="2311" y="1737"/>
                  </a:cubicBezTo>
                  <a:cubicBezTo>
                    <a:pt x="2257" y="1782"/>
                    <a:pt x="2221" y="1853"/>
                    <a:pt x="2257" y="1916"/>
                  </a:cubicBezTo>
                  <a:cubicBezTo>
                    <a:pt x="2275" y="1951"/>
                    <a:pt x="2320" y="1969"/>
                    <a:pt x="2364" y="1969"/>
                  </a:cubicBezTo>
                  <a:cubicBezTo>
                    <a:pt x="2400" y="1969"/>
                    <a:pt x="2444" y="1960"/>
                    <a:pt x="2480" y="1942"/>
                  </a:cubicBezTo>
                  <a:cubicBezTo>
                    <a:pt x="2605" y="1898"/>
                    <a:pt x="2721" y="1853"/>
                    <a:pt x="2837" y="1791"/>
                  </a:cubicBezTo>
                  <a:lnTo>
                    <a:pt x="2837" y="1791"/>
                  </a:lnTo>
                  <a:cubicBezTo>
                    <a:pt x="2792" y="1835"/>
                    <a:pt x="2757" y="1889"/>
                    <a:pt x="2721" y="1934"/>
                  </a:cubicBezTo>
                  <a:cubicBezTo>
                    <a:pt x="2694" y="1969"/>
                    <a:pt x="2667" y="2005"/>
                    <a:pt x="2667" y="2041"/>
                  </a:cubicBezTo>
                  <a:cubicBezTo>
                    <a:pt x="2659" y="2085"/>
                    <a:pt x="2667" y="2130"/>
                    <a:pt x="2703" y="2157"/>
                  </a:cubicBezTo>
                  <a:cubicBezTo>
                    <a:pt x="2719" y="2166"/>
                    <a:pt x="2736" y="2170"/>
                    <a:pt x="2755" y="2170"/>
                  </a:cubicBezTo>
                  <a:cubicBezTo>
                    <a:pt x="2790" y="2170"/>
                    <a:pt x="2829" y="2156"/>
                    <a:pt x="2864" y="2139"/>
                  </a:cubicBezTo>
                  <a:cubicBezTo>
                    <a:pt x="2890" y="2121"/>
                    <a:pt x="2917" y="2103"/>
                    <a:pt x="2944" y="2094"/>
                  </a:cubicBezTo>
                  <a:lnTo>
                    <a:pt x="2944" y="2094"/>
                  </a:lnTo>
                  <a:cubicBezTo>
                    <a:pt x="2917" y="2130"/>
                    <a:pt x="2890" y="2174"/>
                    <a:pt x="2890" y="2219"/>
                  </a:cubicBezTo>
                  <a:cubicBezTo>
                    <a:pt x="2890" y="2237"/>
                    <a:pt x="2890" y="2264"/>
                    <a:pt x="2908" y="2273"/>
                  </a:cubicBezTo>
                  <a:lnTo>
                    <a:pt x="2944" y="2273"/>
                  </a:lnTo>
                  <a:cubicBezTo>
                    <a:pt x="3024" y="2273"/>
                    <a:pt x="3096" y="2237"/>
                    <a:pt x="3167" y="2201"/>
                  </a:cubicBezTo>
                  <a:cubicBezTo>
                    <a:pt x="3203" y="2183"/>
                    <a:pt x="3238" y="2165"/>
                    <a:pt x="3265" y="2148"/>
                  </a:cubicBezTo>
                  <a:lnTo>
                    <a:pt x="3265" y="2148"/>
                  </a:lnTo>
                  <a:cubicBezTo>
                    <a:pt x="3238" y="2192"/>
                    <a:pt x="3203" y="2237"/>
                    <a:pt x="3176" y="2281"/>
                  </a:cubicBezTo>
                  <a:cubicBezTo>
                    <a:pt x="3158" y="2317"/>
                    <a:pt x="3140" y="2362"/>
                    <a:pt x="3149" y="2397"/>
                  </a:cubicBezTo>
                  <a:cubicBezTo>
                    <a:pt x="3165" y="2428"/>
                    <a:pt x="3200" y="2453"/>
                    <a:pt x="3233" y="2453"/>
                  </a:cubicBezTo>
                  <a:cubicBezTo>
                    <a:pt x="3238" y="2453"/>
                    <a:pt x="3243" y="2452"/>
                    <a:pt x="3247" y="2451"/>
                  </a:cubicBezTo>
                  <a:cubicBezTo>
                    <a:pt x="3292" y="2451"/>
                    <a:pt x="3328" y="2433"/>
                    <a:pt x="3363" y="2415"/>
                  </a:cubicBezTo>
                  <a:cubicBezTo>
                    <a:pt x="3426" y="2388"/>
                    <a:pt x="3488" y="2353"/>
                    <a:pt x="3551" y="2308"/>
                  </a:cubicBezTo>
                  <a:lnTo>
                    <a:pt x="3551" y="2308"/>
                  </a:lnTo>
                  <a:cubicBezTo>
                    <a:pt x="3515" y="2353"/>
                    <a:pt x="3488" y="2397"/>
                    <a:pt x="3452" y="2442"/>
                  </a:cubicBezTo>
                  <a:cubicBezTo>
                    <a:pt x="3435" y="2469"/>
                    <a:pt x="3417" y="2496"/>
                    <a:pt x="3408" y="2522"/>
                  </a:cubicBezTo>
                  <a:cubicBezTo>
                    <a:pt x="3408" y="2558"/>
                    <a:pt x="3408" y="2594"/>
                    <a:pt x="3435" y="2612"/>
                  </a:cubicBezTo>
                  <a:cubicBezTo>
                    <a:pt x="3448" y="2619"/>
                    <a:pt x="3462" y="2623"/>
                    <a:pt x="3475" y="2623"/>
                  </a:cubicBezTo>
                  <a:cubicBezTo>
                    <a:pt x="3509" y="2623"/>
                    <a:pt x="3543" y="2604"/>
                    <a:pt x="3568" y="2585"/>
                  </a:cubicBezTo>
                  <a:cubicBezTo>
                    <a:pt x="3791" y="2451"/>
                    <a:pt x="4023" y="2317"/>
                    <a:pt x="4246" y="2174"/>
                  </a:cubicBezTo>
                  <a:cubicBezTo>
                    <a:pt x="4309" y="2139"/>
                    <a:pt x="4469" y="2076"/>
                    <a:pt x="4496" y="2005"/>
                  </a:cubicBezTo>
                  <a:cubicBezTo>
                    <a:pt x="4532" y="1925"/>
                    <a:pt x="4452" y="1818"/>
                    <a:pt x="4389" y="1782"/>
                  </a:cubicBezTo>
                  <a:cubicBezTo>
                    <a:pt x="4349" y="1760"/>
                    <a:pt x="4304" y="1751"/>
                    <a:pt x="4259" y="1751"/>
                  </a:cubicBezTo>
                  <a:cubicBezTo>
                    <a:pt x="4213" y="1751"/>
                    <a:pt x="4166" y="1760"/>
                    <a:pt x="4122" y="1773"/>
                  </a:cubicBezTo>
                  <a:cubicBezTo>
                    <a:pt x="4113" y="1711"/>
                    <a:pt x="4050" y="1648"/>
                    <a:pt x="3997" y="1630"/>
                  </a:cubicBezTo>
                  <a:cubicBezTo>
                    <a:pt x="3979" y="1626"/>
                    <a:pt x="3963" y="1624"/>
                    <a:pt x="3948" y="1624"/>
                  </a:cubicBezTo>
                  <a:cubicBezTo>
                    <a:pt x="3932" y="1624"/>
                    <a:pt x="3916" y="1626"/>
                    <a:pt x="3899" y="1630"/>
                  </a:cubicBezTo>
                  <a:cubicBezTo>
                    <a:pt x="3907" y="1612"/>
                    <a:pt x="3907" y="1595"/>
                    <a:pt x="3907" y="1577"/>
                  </a:cubicBezTo>
                  <a:cubicBezTo>
                    <a:pt x="3900" y="1514"/>
                    <a:pt x="3837" y="1438"/>
                    <a:pt x="3774" y="1438"/>
                  </a:cubicBezTo>
                  <a:cubicBezTo>
                    <a:pt x="3765" y="1438"/>
                    <a:pt x="3756" y="1440"/>
                    <a:pt x="3747" y="1443"/>
                  </a:cubicBezTo>
                  <a:cubicBezTo>
                    <a:pt x="3765" y="1416"/>
                    <a:pt x="3774" y="1398"/>
                    <a:pt x="3783" y="1372"/>
                  </a:cubicBezTo>
                  <a:cubicBezTo>
                    <a:pt x="3815" y="1290"/>
                    <a:pt x="3728" y="1245"/>
                    <a:pt x="3652" y="1245"/>
                  </a:cubicBezTo>
                  <a:cubicBezTo>
                    <a:pt x="3645" y="1245"/>
                    <a:pt x="3638" y="1246"/>
                    <a:pt x="3631" y="1247"/>
                  </a:cubicBezTo>
                  <a:lnTo>
                    <a:pt x="3595" y="1247"/>
                  </a:lnTo>
                  <a:cubicBezTo>
                    <a:pt x="3595" y="1247"/>
                    <a:pt x="3604" y="1238"/>
                    <a:pt x="3604" y="1229"/>
                  </a:cubicBezTo>
                  <a:cubicBezTo>
                    <a:pt x="3604" y="1193"/>
                    <a:pt x="3586" y="1166"/>
                    <a:pt x="3577" y="1131"/>
                  </a:cubicBezTo>
                  <a:cubicBezTo>
                    <a:pt x="3542" y="1077"/>
                    <a:pt x="3506" y="1024"/>
                    <a:pt x="3444" y="1015"/>
                  </a:cubicBezTo>
                  <a:cubicBezTo>
                    <a:pt x="3434" y="1012"/>
                    <a:pt x="3424" y="1011"/>
                    <a:pt x="3415" y="1011"/>
                  </a:cubicBezTo>
                  <a:cubicBezTo>
                    <a:pt x="3389" y="1011"/>
                    <a:pt x="3363" y="1019"/>
                    <a:pt x="3337" y="1033"/>
                  </a:cubicBezTo>
                  <a:cubicBezTo>
                    <a:pt x="3337" y="1024"/>
                    <a:pt x="3345" y="1015"/>
                    <a:pt x="3345" y="1015"/>
                  </a:cubicBezTo>
                  <a:cubicBezTo>
                    <a:pt x="3363" y="970"/>
                    <a:pt x="3381" y="917"/>
                    <a:pt x="3345" y="881"/>
                  </a:cubicBezTo>
                  <a:cubicBezTo>
                    <a:pt x="3328" y="863"/>
                    <a:pt x="3292" y="863"/>
                    <a:pt x="3265" y="863"/>
                  </a:cubicBezTo>
                  <a:cubicBezTo>
                    <a:pt x="3256" y="863"/>
                    <a:pt x="3256" y="854"/>
                    <a:pt x="3256" y="854"/>
                  </a:cubicBezTo>
                  <a:cubicBezTo>
                    <a:pt x="3229" y="827"/>
                    <a:pt x="3194" y="827"/>
                    <a:pt x="3167" y="818"/>
                  </a:cubicBezTo>
                  <a:cubicBezTo>
                    <a:pt x="3152" y="817"/>
                    <a:pt x="3138" y="816"/>
                    <a:pt x="3123" y="816"/>
                  </a:cubicBezTo>
                  <a:cubicBezTo>
                    <a:pt x="3057" y="816"/>
                    <a:pt x="2990" y="831"/>
                    <a:pt x="2917" y="845"/>
                  </a:cubicBezTo>
                  <a:cubicBezTo>
                    <a:pt x="2971" y="809"/>
                    <a:pt x="2998" y="774"/>
                    <a:pt x="2989" y="738"/>
                  </a:cubicBezTo>
                  <a:cubicBezTo>
                    <a:pt x="2966" y="681"/>
                    <a:pt x="2913" y="664"/>
                    <a:pt x="2855" y="664"/>
                  </a:cubicBezTo>
                  <a:cubicBezTo>
                    <a:pt x="2823" y="664"/>
                    <a:pt x="2789" y="669"/>
                    <a:pt x="2757" y="676"/>
                  </a:cubicBezTo>
                  <a:cubicBezTo>
                    <a:pt x="2757" y="631"/>
                    <a:pt x="2730" y="595"/>
                    <a:pt x="2694" y="578"/>
                  </a:cubicBezTo>
                  <a:cubicBezTo>
                    <a:pt x="2650" y="560"/>
                    <a:pt x="2605" y="560"/>
                    <a:pt x="2551" y="560"/>
                  </a:cubicBezTo>
                  <a:cubicBezTo>
                    <a:pt x="2507" y="560"/>
                    <a:pt x="2462" y="569"/>
                    <a:pt x="2418" y="569"/>
                  </a:cubicBezTo>
                  <a:cubicBezTo>
                    <a:pt x="2462" y="533"/>
                    <a:pt x="2507" y="497"/>
                    <a:pt x="2534" y="453"/>
                  </a:cubicBezTo>
                  <a:cubicBezTo>
                    <a:pt x="2534" y="274"/>
                    <a:pt x="2391" y="149"/>
                    <a:pt x="2212" y="123"/>
                  </a:cubicBezTo>
                  <a:cubicBezTo>
                    <a:pt x="2186" y="118"/>
                    <a:pt x="2157" y="116"/>
                    <a:pt x="2128" y="116"/>
                  </a:cubicBezTo>
                  <a:cubicBezTo>
                    <a:pt x="2099" y="116"/>
                    <a:pt x="2070" y="118"/>
                    <a:pt x="2043" y="123"/>
                  </a:cubicBezTo>
                  <a:cubicBezTo>
                    <a:pt x="2016" y="123"/>
                    <a:pt x="1981" y="131"/>
                    <a:pt x="1954" y="131"/>
                  </a:cubicBezTo>
                  <a:cubicBezTo>
                    <a:pt x="1891" y="96"/>
                    <a:pt x="1829" y="78"/>
                    <a:pt x="1802" y="69"/>
                  </a:cubicBezTo>
                  <a:cubicBezTo>
                    <a:pt x="1643" y="19"/>
                    <a:pt x="1480" y="0"/>
                    <a:pt x="1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38"/>
            <p:cNvSpPr/>
            <p:nvPr/>
          </p:nvSpPr>
          <p:spPr>
            <a:xfrm>
              <a:off x="4975159" y="118779"/>
              <a:ext cx="28394" cy="13728"/>
            </a:xfrm>
            <a:custGeom>
              <a:rect b="b" l="l" r="r" t="t"/>
              <a:pathLst>
                <a:path extrusionOk="0" h="117" w="242">
                  <a:moveTo>
                    <a:pt x="242" y="0"/>
                  </a:moveTo>
                  <a:lnTo>
                    <a:pt x="242" y="0"/>
                  </a:lnTo>
                  <a:cubicBezTo>
                    <a:pt x="161" y="36"/>
                    <a:pt x="81" y="72"/>
                    <a:pt x="1" y="116"/>
                  </a:cubicBezTo>
                  <a:cubicBezTo>
                    <a:pt x="90" y="81"/>
                    <a:pt x="161" y="36"/>
                    <a:pt x="242" y="0"/>
                  </a:cubicBezTo>
                  <a:close/>
                </a:path>
              </a:pathLst>
            </a:custGeom>
            <a:solidFill>
              <a:srgbClr val="EB7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38"/>
            <p:cNvSpPr/>
            <p:nvPr/>
          </p:nvSpPr>
          <p:spPr>
            <a:xfrm>
              <a:off x="4786845" y="100945"/>
              <a:ext cx="530801" cy="281944"/>
            </a:xfrm>
            <a:custGeom>
              <a:rect b="b" l="l" r="r" t="t"/>
              <a:pathLst>
                <a:path extrusionOk="0" h="2403" w="4524">
                  <a:moveTo>
                    <a:pt x="1543" y="1"/>
                  </a:moveTo>
                  <a:cubicBezTo>
                    <a:pt x="1252" y="74"/>
                    <a:pt x="951" y="110"/>
                    <a:pt x="651" y="110"/>
                  </a:cubicBezTo>
                  <a:cubicBezTo>
                    <a:pt x="436" y="110"/>
                    <a:pt x="221" y="91"/>
                    <a:pt x="9" y="54"/>
                  </a:cubicBezTo>
                  <a:lnTo>
                    <a:pt x="9" y="54"/>
                  </a:lnTo>
                  <a:cubicBezTo>
                    <a:pt x="0" y="81"/>
                    <a:pt x="27" y="108"/>
                    <a:pt x="45" y="135"/>
                  </a:cubicBezTo>
                  <a:cubicBezTo>
                    <a:pt x="98" y="170"/>
                    <a:pt x="152" y="188"/>
                    <a:pt x="214" y="197"/>
                  </a:cubicBezTo>
                  <a:cubicBezTo>
                    <a:pt x="357" y="233"/>
                    <a:pt x="500" y="250"/>
                    <a:pt x="651" y="259"/>
                  </a:cubicBezTo>
                  <a:cubicBezTo>
                    <a:pt x="642" y="259"/>
                    <a:pt x="642" y="259"/>
                    <a:pt x="633" y="268"/>
                  </a:cubicBezTo>
                  <a:cubicBezTo>
                    <a:pt x="598" y="295"/>
                    <a:pt x="580" y="340"/>
                    <a:pt x="580" y="384"/>
                  </a:cubicBezTo>
                  <a:cubicBezTo>
                    <a:pt x="589" y="465"/>
                    <a:pt x="678" y="509"/>
                    <a:pt x="758" y="527"/>
                  </a:cubicBezTo>
                  <a:cubicBezTo>
                    <a:pt x="856" y="554"/>
                    <a:pt x="964" y="563"/>
                    <a:pt x="1071" y="563"/>
                  </a:cubicBezTo>
                  <a:cubicBezTo>
                    <a:pt x="1017" y="589"/>
                    <a:pt x="964" y="616"/>
                    <a:pt x="946" y="670"/>
                  </a:cubicBezTo>
                  <a:cubicBezTo>
                    <a:pt x="937" y="705"/>
                    <a:pt x="955" y="750"/>
                    <a:pt x="990" y="777"/>
                  </a:cubicBezTo>
                  <a:cubicBezTo>
                    <a:pt x="1026" y="804"/>
                    <a:pt x="1062" y="821"/>
                    <a:pt x="1106" y="830"/>
                  </a:cubicBezTo>
                  <a:cubicBezTo>
                    <a:pt x="1174" y="847"/>
                    <a:pt x="1242" y="854"/>
                    <a:pt x="1312" y="854"/>
                  </a:cubicBezTo>
                  <a:cubicBezTo>
                    <a:pt x="1353" y="854"/>
                    <a:pt x="1394" y="851"/>
                    <a:pt x="1436" y="848"/>
                  </a:cubicBezTo>
                  <a:lnTo>
                    <a:pt x="1436" y="848"/>
                  </a:lnTo>
                  <a:cubicBezTo>
                    <a:pt x="1374" y="893"/>
                    <a:pt x="1329" y="937"/>
                    <a:pt x="1311" y="1000"/>
                  </a:cubicBezTo>
                  <a:cubicBezTo>
                    <a:pt x="1303" y="1036"/>
                    <a:pt x="1294" y="1062"/>
                    <a:pt x="1303" y="1089"/>
                  </a:cubicBezTo>
                  <a:cubicBezTo>
                    <a:pt x="1320" y="1125"/>
                    <a:pt x="1347" y="1152"/>
                    <a:pt x="1383" y="1160"/>
                  </a:cubicBezTo>
                  <a:cubicBezTo>
                    <a:pt x="1409" y="1168"/>
                    <a:pt x="1434" y="1171"/>
                    <a:pt x="1459" y="1171"/>
                  </a:cubicBezTo>
                  <a:cubicBezTo>
                    <a:pt x="1492" y="1171"/>
                    <a:pt x="1525" y="1166"/>
                    <a:pt x="1561" y="1160"/>
                  </a:cubicBezTo>
                  <a:lnTo>
                    <a:pt x="1561" y="1160"/>
                  </a:lnTo>
                  <a:cubicBezTo>
                    <a:pt x="1552" y="1169"/>
                    <a:pt x="1543" y="1178"/>
                    <a:pt x="1543" y="1196"/>
                  </a:cubicBezTo>
                  <a:cubicBezTo>
                    <a:pt x="1517" y="1241"/>
                    <a:pt x="1517" y="1303"/>
                    <a:pt x="1552" y="1339"/>
                  </a:cubicBezTo>
                  <a:cubicBezTo>
                    <a:pt x="1585" y="1384"/>
                    <a:pt x="1641" y="1397"/>
                    <a:pt x="1696" y="1397"/>
                  </a:cubicBezTo>
                  <a:cubicBezTo>
                    <a:pt x="1717" y="1397"/>
                    <a:pt x="1738" y="1395"/>
                    <a:pt x="1757" y="1392"/>
                  </a:cubicBezTo>
                  <a:cubicBezTo>
                    <a:pt x="1784" y="1383"/>
                    <a:pt x="1811" y="1383"/>
                    <a:pt x="1847" y="1375"/>
                  </a:cubicBezTo>
                  <a:lnTo>
                    <a:pt x="1847" y="1375"/>
                  </a:lnTo>
                  <a:cubicBezTo>
                    <a:pt x="1838" y="1383"/>
                    <a:pt x="1838" y="1383"/>
                    <a:pt x="1838" y="1392"/>
                  </a:cubicBezTo>
                  <a:cubicBezTo>
                    <a:pt x="1820" y="1428"/>
                    <a:pt x="1811" y="1473"/>
                    <a:pt x="1829" y="1508"/>
                  </a:cubicBezTo>
                  <a:cubicBezTo>
                    <a:pt x="1856" y="1544"/>
                    <a:pt x="1909" y="1562"/>
                    <a:pt x="1954" y="1562"/>
                  </a:cubicBezTo>
                  <a:cubicBezTo>
                    <a:pt x="1970" y="1563"/>
                    <a:pt x="1986" y="1564"/>
                    <a:pt x="2002" y="1564"/>
                  </a:cubicBezTo>
                  <a:cubicBezTo>
                    <a:pt x="2111" y="1564"/>
                    <a:pt x="2220" y="1538"/>
                    <a:pt x="2328" y="1499"/>
                  </a:cubicBezTo>
                  <a:lnTo>
                    <a:pt x="2328" y="1499"/>
                  </a:lnTo>
                  <a:cubicBezTo>
                    <a:pt x="2320" y="1508"/>
                    <a:pt x="2311" y="1508"/>
                    <a:pt x="2302" y="1517"/>
                  </a:cubicBezTo>
                  <a:cubicBezTo>
                    <a:pt x="2257" y="1562"/>
                    <a:pt x="2221" y="1633"/>
                    <a:pt x="2257" y="1696"/>
                  </a:cubicBezTo>
                  <a:cubicBezTo>
                    <a:pt x="2275" y="1731"/>
                    <a:pt x="2320" y="1749"/>
                    <a:pt x="2364" y="1749"/>
                  </a:cubicBezTo>
                  <a:cubicBezTo>
                    <a:pt x="2400" y="1749"/>
                    <a:pt x="2444" y="1740"/>
                    <a:pt x="2480" y="1722"/>
                  </a:cubicBezTo>
                  <a:cubicBezTo>
                    <a:pt x="2605" y="1678"/>
                    <a:pt x="2721" y="1633"/>
                    <a:pt x="2837" y="1571"/>
                  </a:cubicBezTo>
                  <a:lnTo>
                    <a:pt x="2837" y="1571"/>
                  </a:lnTo>
                  <a:cubicBezTo>
                    <a:pt x="2792" y="1615"/>
                    <a:pt x="2757" y="1660"/>
                    <a:pt x="2721" y="1714"/>
                  </a:cubicBezTo>
                  <a:cubicBezTo>
                    <a:pt x="2694" y="1749"/>
                    <a:pt x="2667" y="1785"/>
                    <a:pt x="2667" y="1821"/>
                  </a:cubicBezTo>
                  <a:cubicBezTo>
                    <a:pt x="2659" y="1865"/>
                    <a:pt x="2667" y="1910"/>
                    <a:pt x="2703" y="1937"/>
                  </a:cubicBezTo>
                  <a:cubicBezTo>
                    <a:pt x="2719" y="1946"/>
                    <a:pt x="2736" y="1950"/>
                    <a:pt x="2755" y="1950"/>
                  </a:cubicBezTo>
                  <a:cubicBezTo>
                    <a:pt x="2790" y="1950"/>
                    <a:pt x="2829" y="1936"/>
                    <a:pt x="2864" y="1919"/>
                  </a:cubicBezTo>
                  <a:cubicBezTo>
                    <a:pt x="2890" y="1901"/>
                    <a:pt x="2917" y="1883"/>
                    <a:pt x="2944" y="1874"/>
                  </a:cubicBezTo>
                  <a:lnTo>
                    <a:pt x="2944" y="1874"/>
                  </a:lnTo>
                  <a:cubicBezTo>
                    <a:pt x="2917" y="1910"/>
                    <a:pt x="2890" y="1954"/>
                    <a:pt x="2890" y="1999"/>
                  </a:cubicBezTo>
                  <a:cubicBezTo>
                    <a:pt x="2890" y="2017"/>
                    <a:pt x="2890" y="2044"/>
                    <a:pt x="2908" y="2053"/>
                  </a:cubicBezTo>
                  <a:lnTo>
                    <a:pt x="2944" y="2053"/>
                  </a:lnTo>
                  <a:cubicBezTo>
                    <a:pt x="3024" y="2053"/>
                    <a:pt x="3096" y="2017"/>
                    <a:pt x="3167" y="1981"/>
                  </a:cubicBezTo>
                  <a:cubicBezTo>
                    <a:pt x="3203" y="1963"/>
                    <a:pt x="3238" y="1945"/>
                    <a:pt x="3265" y="1928"/>
                  </a:cubicBezTo>
                  <a:lnTo>
                    <a:pt x="3265" y="1928"/>
                  </a:lnTo>
                  <a:cubicBezTo>
                    <a:pt x="3238" y="1972"/>
                    <a:pt x="3203" y="2017"/>
                    <a:pt x="3176" y="2061"/>
                  </a:cubicBezTo>
                  <a:cubicBezTo>
                    <a:pt x="3158" y="2097"/>
                    <a:pt x="3140" y="2142"/>
                    <a:pt x="3149" y="2177"/>
                  </a:cubicBezTo>
                  <a:cubicBezTo>
                    <a:pt x="3165" y="2208"/>
                    <a:pt x="3200" y="2233"/>
                    <a:pt x="3233" y="2233"/>
                  </a:cubicBezTo>
                  <a:cubicBezTo>
                    <a:pt x="3238" y="2233"/>
                    <a:pt x="3243" y="2232"/>
                    <a:pt x="3247" y="2231"/>
                  </a:cubicBezTo>
                  <a:cubicBezTo>
                    <a:pt x="3292" y="2231"/>
                    <a:pt x="3328" y="2213"/>
                    <a:pt x="3363" y="2195"/>
                  </a:cubicBezTo>
                  <a:cubicBezTo>
                    <a:pt x="3426" y="2168"/>
                    <a:pt x="3488" y="2124"/>
                    <a:pt x="3551" y="2088"/>
                  </a:cubicBezTo>
                  <a:lnTo>
                    <a:pt x="3551" y="2088"/>
                  </a:lnTo>
                  <a:cubicBezTo>
                    <a:pt x="3515" y="2133"/>
                    <a:pt x="3488" y="2177"/>
                    <a:pt x="3452" y="2222"/>
                  </a:cubicBezTo>
                  <a:cubicBezTo>
                    <a:pt x="3435" y="2249"/>
                    <a:pt x="3417" y="2276"/>
                    <a:pt x="3408" y="2302"/>
                  </a:cubicBezTo>
                  <a:cubicBezTo>
                    <a:pt x="3408" y="2338"/>
                    <a:pt x="3408" y="2374"/>
                    <a:pt x="3435" y="2392"/>
                  </a:cubicBezTo>
                  <a:cubicBezTo>
                    <a:pt x="3448" y="2399"/>
                    <a:pt x="3462" y="2403"/>
                    <a:pt x="3475" y="2403"/>
                  </a:cubicBezTo>
                  <a:cubicBezTo>
                    <a:pt x="3509" y="2403"/>
                    <a:pt x="3543" y="2384"/>
                    <a:pt x="3568" y="2365"/>
                  </a:cubicBezTo>
                  <a:cubicBezTo>
                    <a:pt x="3791" y="2231"/>
                    <a:pt x="4023" y="2097"/>
                    <a:pt x="4246" y="1954"/>
                  </a:cubicBezTo>
                  <a:cubicBezTo>
                    <a:pt x="4309" y="1919"/>
                    <a:pt x="4469" y="1856"/>
                    <a:pt x="4496" y="1785"/>
                  </a:cubicBezTo>
                  <a:cubicBezTo>
                    <a:pt x="4523" y="1731"/>
                    <a:pt x="4487" y="1660"/>
                    <a:pt x="4452" y="1615"/>
                  </a:cubicBezTo>
                  <a:cubicBezTo>
                    <a:pt x="4211" y="1838"/>
                    <a:pt x="3943" y="2044"/>
                    <a:pt x="3658" y="2213"/>
                  </a:cubicBezTo>
                  <a:cubicBezTo>
                    <a:pt x="3641" y="2219"/>
                    <a:pt x="3622" y="2227"/>
                    <a:pt x="3605" y="2227"/>
                  </a:cubicBezTo>
                  <a:cubicBezTo>
                    <a:pt x="3594" y="2227"/>
                    <a:pt x="3584" y="2224"/>
                    <a:pt x="3577" y="2213"/>
                  </a:cubicBezTo>
                  <a:cubicBezTo>
                    <a:pt x="3568" y="2204"/>
                    <a:pt x="3568" y="2177"/>
                    <a:pt x="3577" y="2168"/>
                  </a:cubicBezTo>
                  <a:cubicBezTo>
                    <a:pt x="3595" y="2079"/>
                    <a:pt x="3622" y="1990"/>
                    <a:pt x="3693" y="1937"/>
                  </a:cubicBezTo>
                  <a:lnTo>
                    <a:pt x="3693" y="1937"/>
                  </a:lnTo>
                  <a:cubicBezTo>
                    <a:pt x="3613" y="1990"/>
                    <a:pt x="3524" y="2035"/>
                    <a:pt x="3435" y="2070"/>
                  </a:cubicBezTo>
                  <a:cubicBezTo>
                    <a:pt x="3390" y="2088"/>
                    <a:pt x="3345" y="2106"/>
                    <a:pt x="3301" y="2106"/>
                  </a:cubicBezTo>
                  <a:lnTo>
                    <a:pt x="3265" y="2106"/>
                  </a:lnTo>
                  <a:cubicBezTo>
                    <a:pt x="3247" y="2097"/>
                    <a:pt x="3238" y="2070"/>
                    <a:pt x="3238" y="2053"/>
                  </a:cubicBezTo>
                  <a:cubicBezTo>
                    <a:pt x="3238" y="2008"/>
                    <a:pt x="3274" y="1972"/>
                    <a:pt x="3301" y="1937"/>
                  </a:cubicBezTo>
                  <a:cubicBezTo>
                    <a:pt x="3328" y="1910"/>
                    <a:pt x="3363" y="1874"/>
                    <a:pt x="3390" y="1838"/>
                  </a:cubicBezTo>
                  <a:lnTo>
                    <a:pt x="3390" y="1838"/>
                  </a:lnTo>
                  <a:cubicBezTo>
                    <a:pt x="3292" y="1883"/>
                    <a:pt x="3185" y="1928"/>
                    <a:pt x="3078" y="1954"/>
                  </a:cubicBezTo>
                  <a:cubicBezTo>
                    <a:pt x="3066" y="1954"/>
                    <a:pt x="3050" y="1958"/>
                    <a:pt x="3036" y="1958"/>
                  </a:cubicBezTo>
                  <a:cubicBezTo>
                    <a:pt x="3028" y="1958"/>
                    <a:pt x="3021" y="1957"/>
                    <a:pt x="3015" y="1954"/>
                  </a:cubicBezTo>
                  <a:cubicBezTo>
                    <a:pt x="2989" y="1945"/>
                    <a:pt x="2971" y="1928"/>
                    <a:pt x="2971" y="1910"/>
                  </a:cubicBezTo>
                  <a:cubicBezTo>
                    <a:pt x="2980" y="1892"/>
                    <a:pt x="2980" y="1883"/>
                    <a:pt x="2989" y="1874"/>
                  </a:cubicBezTo>
                  <a:cubicBezTo>
                    <a:pt x="3033" y="1821"/>
                    <a:pt x="3069" y="1758"/>
                    <a:pt x="3113" y="1705"/>
                  </a:cubicBezTo>
                  <a:lnTo>
                    <a:pt x="3113" y="1705"/>
                  </a:lnTo>
                  <a:cubicBezTo>
                    <a:pt x="3060" y="1749"/>
                    <a:pt x="3006" y="1785"/>
                    <a:pt x="2944" y="1812"/>
                  </a:cubicBezTo>
                  <a:cubicBezTo>
                    <a:pt x="2928" y="1816"/>
                    <a:pt x="2908" y="1820"/>
                    <a:pt x="2889" y="1820"/>
                  </a:cubicBezTo>
                  <a:cubicBezTo>
                    <a:pt x="2866" y="1820"/>
                    <a:pt x="2843" y="1814"/>
                    <a:pt x="2828" y="1794"/>
                  </a:cubicBezTo>
                  <a:cubicBezTo>
                    <a:pt x="2801" y="1758"/>
                    <a:pt x="2828" y="1714"/>
                    <a:pt x="2846" y="1687"/>
                  </a:cubicBezTo>
                  <a:cubicBezTo>
                    <a:pt x="2908" y="1589"/>
                    <a:pt x="2980" y="1473"/>
                    <a:pt x="3060" y="1392"/>
                  </a:cubicBezTo>
                  <a:lnTo>
                    <a:pt x="3060" y="1392"/>
                  </a:lnTo>
                  <a:cubicBezTo>
                    <a:pt x="2989" y="1428"/>
                    <a:pt x="2926" y="1464"/>
                    <a:pt x="2855" y="1499"/>
                  </a:cubicBezTo>
                  <a:cubicBezTo>
                    <a:pt x="2746" y="1558"/>
                    <a:pt x="2622" y="1616"/>
                    <a:pt x="2497" y="1616"/>
                  </a:cubicBezTo>
                  <a:cubicBezTo>
                    <a:pt x="2488" y="1616"/>
                    <a:pt x="2480" y="1616"/>
                    <a:pt x="2471" y="1615"/>
                  </a:cubicBezTo>
                  <a:cubicBezTo>
                    <a:pt x="2453" y="1606"/>
                    <a:pt x="2427" y="1606"/>
                    <a:pt x="2409" y="1580"/>
                  </a:cubicBezTo>
                  <a:cubicBezTo>
                    <a:pt x="2391" y="1553"/>
                    <a:pt x="2409" y="1517"/>
                    <a:pt x="2427" y="1482"/>
                  </a:cubicBezTo>
                  <a:cubicBezTo>
                    <a:pt x="2498" y="1357"/>
                    <a:pt x="2587" y="1223"/>
                    <a:pt x="2694" y="1116"/>
                  </a:cubicBezTo>
                  <a:lnTo>
                    <a:pt x="2694" y="1116"/>
                  </a:lnTo>
                  <a:cubicBezTo>
                    <a:pt x="2560" y="1241"/>
                    <a:pt x="2409" y="1348"/>
                    <a:pt x="2239" y="1428"/>
                  </a:cubicBezTo>
                  <a:cubicBezTo>
                    <a:pt x="2174" y="1457"/>
                    <a:pt x="2108" y="1486"/>
                    <a:pt x="2038" y="1486"/>
                  </a:cubicBezTo>
                  <a:cubicBezTo>
                    <a:pt x="2022" y="1486"/>
                    <a:pt x="2006" y="1485"/>
                    <a:pt x="1989" y="1482"/>
                  </a:cubicBezTo>
                  <a:cubicBezTo>
                    <a:pt x="1963" y="1464"/>
                    <a:pt x="1936" y="1446"/>
                    <a:pt x="1918" y="1419"/>
                  </a:cubicBezTo>
                  <a:cubicBezTo>
                    <a:pt x="1900" y="1375"/>
                    <a:pt x="1927" y="1330"/>
                    <a:pt x="1945" y="1294"/>
                  </a:cubicBezTo>
                  <a:cubicBezTo>
                    <a:pt x="2088" y="1071"/>
                    <a:pt x="2337" y="964"/>
                    <a:pt x="2525" y="777"/>
                  </a:cubicBezTo>
                  <a:lnTo>
                    <a:pt x="2525" y="777"/>
                  </a:lnTo>
                  <a:cubicBezTo>
                    <a:pt x="2302" y="955"/>
                    <a:pt x="2061" y="1107"/>
                    <a:pt x="1793" y="1232"/>
                  </a:cubicBezTo>
                  <a:cubicBezTo>
                    <a:pt x="1774" y="1242"/>
                    <a:pt x="1751" y="1249"/>
                    <a:pt x="1731" y="1249"/>
                  </a:cubicBezTo>
                  <a:cubicBezTo>
                    <a:pt x="1714" y="1249"/>
                    <a:pt x="1698" y="1244"/>
                    <a:pt x="1686" y="1232"/>
                  </a:cubicBezTo>
                  <a:cubicBezTo>
                    <a:pt x="1677" y="1223"/>
                    <a:pt x="1668" y="1205"/>
                    <a:pt x="1668" y="1187"/>
                  </a:cubicBezTo>
                  <a:cubicBezTo>
                    <a:pt x="1668" y="1125"/>
                    <a:pt x="1722" y="1062"/>
                    <a:pt x="1766" y="1018"/>
                  </a:cubicBezTo>
                  <a:cubicBezTo>
                    <a:pt x="1838" y="955"/>
                    <a:pt x="1918" y="875"/>
                    <a:pt x="1989" y="813"/>
                  </a:cubicBezTo>
                  <a:lnTo>
                    <a:pt x="1989" y="813"/>
                  </a:lnTo>
                  <a:cubicBezTo>
                    <a:pt x="1838" y="911"/>
                    <a:pt x="1686" y="1027"/>
                    <a:pt x="1517" y="1089"/>
                  </a:cubicBezTo>
                  <a:cubicBezTo>
                    <a:pt x="1490" y="1098"/>
                    <a:pt x="1463" y="1098"/>
                    <a:pt x="1436" y="1098"/>
                  </a:cubicBezTo>
                  <a:cubicBezTo>
                    <a:pt x="1410" y="1098"/>
                    <a:pt x="1383" y="1080"/>
                    <a:pt x="1383" y="1053"/>
                  </a:cubicBezTo>
                  <a:cubicBezTo>
                    <a:pt x="1365" y="1018"/>
                    <a:pt x="1392" y="982"/>
                    <a:pt x="1418" y="955"/>
                  </a:cubicBezTo>
                  <a:cubicBezTo>
                    <a:pt x="1561" y="804"/>
                    <a:pt x="1740" y="652"/>
                    <a:pt x="1909" y="527"/>
                  </a:cubicBezTo>
                  <a:lnTo>
                    <a:pt x="1909" y="527"/>
                  </a:lnTo>
                  <a:cubicBezTo>
                    <a:pt x="1784" y="589"/>
                    <a:pt x="1668" y="661"/>
                    <a:pt x="1534" y="705"/>
                  </a:cubicBezTo>
                  <a:cubicBezTo>
                    <a:pt x="1449" y="742"/>
                    <a:pt x="1355" y="766"/>
                    <a:pt x="1258" y="766"/>
                  </a:cubicBezTo>
                  <a:cubicBezTo>
                    <a:pt x="1214" y="766"/>
                    <a:pt x="1169" y="761"/>
                    <a:pt x="1124" y="750"/>
                  </a:cubicBezTo>
                  <a:cubicBezTo>
                    <a:pt x="1088" y="741"/>
                    <a:pt x="1053" y="723"/>
                    <a:pt x="1044" y="679"/>
                  </a:cubicBezTo>
                  <a:cubicBezTo>
                    <a:pt x="1035" y="643"/>
                    <a:pt x="1071" y="607"/>
                    <a:pt x="1106" y="589"/>
                  </a:cubicBezTo>
                  <a:cubicBezTo>
                    <a:pt x="1267" y="474"/>
                    <a:pt x="1436" y="366"/>
                    <a:pt x="1606" y="268"/>
                  </a:cubicBezTo>
                  <a:lnTo>
                    <a:pt x="1606" y="268"/>
                  </a:lnTo>
                  <a:cubicBezTo>
                    <a:pt x="1402" y="362"/>
                    <a:pt x="1185" y="443"/>
                    <a:pt x="959" y="443"/>
                  </a:cubicBezTo>
                  <a:cubicBezTo>
                    <a:pt x="928" y="443"/>
                    <a:pt x="897" y="441"/>
                    <a:pt x="865" y="438"/>
                  </a:cubicBezTo>
                  <a:cubicBezTo>
                    <a:pt x="830" y="438"/>
                    <a:pt x="785" y="429"/>
                    <a:pt x="767" y="393"/>
                  </a:cubicBezTo>
                  <a:cubicBezTo>
                    <a:pt x="749" y="340"/>
                    <a:pt x="803" y="295"/>
                    <a:pt x="856" y="268"/>
                  </a:cubicBezTo>
                  <a:cubicBezTo>
                    <a:pt x="1071" y="152"/>
                    <a:pt x="1311" y="81"/>
                    <a:pt x="1543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38"/>
            <p:cNvSpPr/>
            <p:nvPr/>
          </p:nvSpPr>
          <p:spPr>
            <a:xfrm>
              <a:off x="5014933" y="156441"/>
              <a:ext cx="49396" cy="35551"/>
            </a:xfrm>
            <a:custGeom>
              <a:rect b="b" l="l" r="r" t="t"/>
              <a:pathLst>
                <a:path extrusionOk="0" h="303" w="421">
                  <a:moveTo>
                    <a:pt x="215" y="1"/>
                  </a:moveTo>
                  <a:lnTo>
                    <a:pt x="215" y="1"/>
                  </a:lnTo>
                  <a:cubicBezTo>
                    <a:pt x="170" y="36"/>
                    <a:pt x="126" y="72"/>
                    <a:pt x="81" y="116"/>
                  </a:cubicBezTo>
                  <a:cubicBezTo>
                    <a:pt x="54" y="143"/>
                    <a:pt x="28" y="179"/>
                    <a:pt x="10" y="215"/>
                  </a:cubicBezTo>
                  <a:cubicBezTo>
                    <a:pt x="1" y="232"/>
                    <a:pt x="1" y="268"/>
                    <a:pt x="19" y="286"/>
                  </a:cubicBezTo>
                  <a:cubicBezTo>
                    <a:pt x="31" y="298"/>
                    <a:pt x="46" y="303"/>
                    <a:pt x="63" y="303"/>
                  </a:cubicBezTo>
                  <a:cubicBezTo>
                    <a:pt x="84" y="303"/>
                    <a:pt x="106" y="296"/>
                    <a:pt x="126" y="286"/>
                  </a:cubicBezTo>
                  <a:cubicBezTo>
                    <a:pt x="233" y="232"/>
                    <a:pt x="331" y="161"/>
                    <a:pt x="420" y="72"/>
                  </a:cubicBezTo>
                  <a:lnTo>
                    <a:pt x="420" y="72"/>
                  </a:lnTo>
                  <a:cubicBezTo>
                    <a:pt x="331" y="143"/>
                    <a:pt x="260" y="179"/>
                    <a:pt x="152" y="215"/>
                  </a:cubicBezTo>
                  <a:cubicBezTo>
                    <a:pt x="126" y="215"/>
                    <a:pt x="90" y="215"/>
                    <a:pt x="81" y="188"/>
                  </a:cubicBezTo>
                  <a:cubicBezTo>
                    <a:pt x="81" y="179"/>
                    <a:pt x="90" y="170"/>
                    <a:pt x="90" y="161"/>
                  </a:cubicBezTo>
                  <a:cubicBezTo>
                    <a:pt x="126" y="99"/>
                    <a:pt x="170" y="45"/>
                    <a:pt x="215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38"/>
            <p:cNvSpPr/>
            <p:nvPr/>
          </p:nvSpPr>
          <p:spPr>
            <a:xfrm>
              <a:off x="5044265" y="193048"/>
              <a:ext cx="71337" cy="55614"/>
            </a:xfrm>
            <a:custGeom>
              <a:rect b="b" l="l" r="r" t="t"/>
              <a:pathLst>
                <a:path extrusionOk="0" h="474" w="608">
                  <a:moveTo>
                    <a:pt x="447" y="1"/>
                  </a:moveTo>
                  <a:lnTo>
                    <a:pt x="447" y="1"/>
                  </a:lnTo>
                  <a:cubicBezTo>
                    <a:pt x="313" y="90"/>
                    <a:pt x="197" y="161"/>
                    <a:pt x="81" y="268"/>
                  </a:cubicBezTo>
                  <a:cubicBezTo>
                    <a:pt x="54" y="295"/>
                    <a:pt x="36" y="313"/>
                    <a:pt x="18" y="340"/>
                  </a:cubicBezTo>
                  <a:cubicBezTo>
                    <a:pt x="1" y="367"/>
                    <a:pt x="1" y="402"/>
                    <a:pt x="10" y="429"/>
                  </a:cubicBezTo>
                  <a:cubicBezTo>
                    <a:pt x="27" y="465"/>
                    <a:pt x="72" y="474"/>
                    <a:pt x="108" y="474"/>
                  </a:cubicBezTo>
                  <a:cubicBezTo>
                    <a:pt x="143" y="474"/>
                    <a:pt x="179" y="456"/>
                    <a:pt x="206" y="429"/>
                  </a:cubicBezTo>
                  <a:cubicBezTo>
                    <a:pt x="340" y="349"/>
                    <a:pt x="491" y="197"/>
                    <a:pt x="607" y="90"/>
                  </a:cubicBezTo>
                  <a:lnTo>
                    <a:pt x="607" y="90"/>
                  </a:lnTo>
                  <a:cubicBezTo>
                    <a:pt x="491" y="197"/>
                    <a:pt x="349" y="286"/>
                    <a:pt x="206" y="349"/>
                  </a:cubicBezTo>
                  <a:cubicBezTo>
                    <a:pt x="187" y="355"/>
                    <a:pt x="165" y="365"/>
                    <a:pt x="144" y="365"/>
                  </a:cubicBezTo>
                  <a:cubicBezTo>
                    <a:pt x="134" y="365"/>
                    <a:pt x="125" y="363"/>
                    <a:pt x="117" y="358"/>
                  </a:cubicBezTo>
                  <a:cubicBezTo>
                    <a:pt x="108" y="313"/>
                    <a:pt x="143" y="268"/>
                    <a:pt x="179" y="242"/>
                  </a:cubicBezTo>
                  <a:cubicBezTo>
                    <a:pt x="268" y="161"/>
                    <a:pt x="357" y="81"/>
                    <a:pt x="447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38"/>
            <p:cNvSpPr/>
            <p:nvPr/>
          </p:nvSpPr>
          <p:spPr>
            <a:xfrm>
              <a:off x="5120647" y="217100"/>
              <a:ext cx="79667" cy="79784"/>
            </a:xfrm>
            <a:custGeom>
              <a:rect b="b" l="l" r="r" t="t"/>
              <a:pathLst>
                <a:path extrusionOk="0" h="680" w="679">
                  <a:moveTo>
                    <a:pt x="260" y="1"/>
                  </a:moveTo>
                  <a:cubicBezTo>
                    <a:pt x="161" y="63"/>
                    <a:pt x="81" y="135"/>
                    <a:pt x="28" y="233"/>
                  </a:cubicBezTo>
                  <a:cubicBezTo>
                    <a:pt x="10" y="260"/>
                    <a:pt x="1" y="295"/>
                    <a:pt x="10" y="322"/>
                  </a:cubicBezTo>
                  <a:cubicBezTo>
                    <a:pt x="28" y="358"/>
                    <a:pt x="81" y="358"/>
                    <a:pt x="117" y="358"/>
                  </a:cubicBezTo>
                  <a:cubicBezTo>
                    <a:pt x="179" y="349"/>
                    <a:pt x="233" y="331"/>
                    <a:pt x="277" y="304"/>
                  </a:cubicBezTo>
                  <a:lnTo>
                    <a:pt x="277" y="304"/>
                  </a:lnTo>
                  <a:cubicBezTo>
                    <a:pt x="224" y="367"/>
                    <a:pt x="179" y="447"/>
                    <a:pt x="161" y="527"/>
                  </a:cubicBezTo>
                  <a:cubicBezTo>
                    <a:pt x="153" y="572"/>
                    <a:pt x="153" y="625"/>
                    <a:pt x="179" y="661"/>
                  </a:cubicBezTo>
                  <a:cubicBezTo>
                    <a:pt x="197" y="670"/>
                    <a:pt x="224" y="679"/>
                    <a:pt x="251" y="679"/>
                  </a:cubicBezTo>
                  <a:cubicBezTo>
                    <a:pt x="256" y="679"/>
                    <a:pt x="262" y="680"/>
                    <a:pt x="268" y="680"/>
                  </a:cubicBezTo>
                  <a:cubicBezTo>
                    <a:pt x="349" y="680"/>
                    <a:pt x="415" y="621"/>
                    <a:pt x="474" y="563"/>
                  </a:cubicBezTo>
                  <a:cubicBezTo>
                    <a:pt x="554" y="474"/>
                    <a:pt x="599" y="385"/>
                    <a:pt x="679" y="286"/>
                  </a:cubicBezTo>
                  <a:lnTo>
                    <a:pt x="679" y="286"/>
                  </a:lnTo>
                  <a:cubicBezTo>
                    <a:pt x="590" y="393"/>
                    <a:pt x="500" y="483"/>
                    <a:pt x="393" y="554"/>
                  </a:cubicBezTo>
                  <a:cubicBezTo>
                    <a:pt x="376" y="572"/>
                    <a:pt x="358" y="581"/>
                    <a:pt x="340" y="590"/>
                  </a:cubicBezTo>
                  <a:cubicBezTo>
                    <a:pt x="313" y="590"/>
                    <a:pt x="286" y="590"/>
                    <a:pt x="277" y="572"/>
                  </a:cubicBezTo>
                  <a:cubicBezTo>
                    <a:pt x="268" y="554"/>
                    <a:pt x="260" y="536"/>
                    <a:pt x="260" y="527"/>
                  </a:cubicBezTo>
                  <a:cubicBezTo>
                    <a:pt x="260" y="456"/>
                    <a:pt x="295" y="385"/>
                    <a:pt x="340" y="331"/>
                  </a:cubicBezTo>
                  <a:cubicBezTo>
                    <a:pt x="367" y="277"/>
                    <a:pt x="402" y="224"/>
                    <a:pt x="447" y="170"/>
                  </a:cubicBezTo>
                  <a:lnTo>
                    <a:pt x="447" y="170"/>
                  </a:lnTo>
                  <a:cubicBezTo>
                    <a:pt x="363" y="231"/>
                    <a:pt x="273" y="292"/>
                    <a:pt x="176" y="292"/>
                  </a:cubicBezTo>
                  <a:cubicBezTo>
                    <a:pt x="160" y="292"/>
                    <a:pt x="143" y="290"/>
                    <a:pt x="126" y="286"/>
                  </a:cubicBezTo>
                  <a:cubicBezTo>
                    <a:pt x="117" y="286"/>
                    <a:pt x="108" y="277"/>
                    <a:pt x="108" y="277"/>
                  </a:cubicBezTo>
                  <a:cubicBezTo>
                    <a:pt x="99" y="269"/>
                    <a:pt x="99" y="260"/>
                    <a:pt x="99" y="251"/>
                  </a:cubicBezTo>
                  <a:cubicBezTo>
                    <a:pt x="117" y="153"/>
                    <a:pt x="188" y="72"/>
                    <a:pt x="260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38"/>
            <p:cNvSpPr/>
            <p:nvPr/>
          </p:nvSpPr>
          <p:spPr>
            <a:xfrm>
              <a:off x="5185530" y="274709"/>
              <a:ext cx="42004" cy="40010"/>
            </a:xfrm>
            <a:custGeom>
              <a:rect b="b" l="l" r="r" t="t"/>
              <a:pathLst>
                <a:path extrusionOk="0" h="341" w="358">
                  <a:moveTo>
                    <a:pt x="224" y="1"/>
                  </a:moveTo>
                  <a:lnTo>
                    <a:pt x="224" y="1"/>
                  </a:lnTo>
                  <a:cubicBezTo>
                    <a:pt x="170" y="45"/>
                    <a:pt x="126" y="99"/>
                    <a:pt x="81" y="152"/>
                  </a:cubicBezTo>
                  <a:cubicBezTo>
                    <a:pt x="46" y="197"/>
                    <a:pt x="10" y="241"/>
                    <a:pt x="1" y="304"/>
                  </a:cubicBezTo>
                  <a:cubicBezTo>
                    <a:pt x="1" y="304"/>
                    <a:pt x="1" y="313"/>
                    <a:pt x="1" y="322"/>
                  </a:cubicBezTo>
                  <a:cubicBezTo>
                    <a:pt x="10" y="340"/>
                    <a:pt x="28" y="340"/>
                    <a:pt x="37" y="340"/>
                  </a:cubicBezTo>
                  <a:cubicBezTo>
                    <a:pt x="42" y="340"/>
                    <a:pt x="47" y="340"/>
                    <a:pt x="52" y="340"/>
                  </a:cubicBezTo>
                  <a:cubicBezTo>
                    <a:pt x="125" y="340"/>
                    <a:pt x="183" y="282"/>
                    <a:pt x="233" y="224"/>
                  </a:cubicBezTo>
                  <a:cubicBezTo>
                    <a:pt x="278" y="188"/>
                    <a:pt x="313" y="143"/>
                    <a:pt x="358" y="99"/>
                  </a:cubicBezTo>
                  <a:lnTo>
                    <a:pt x="358" y="99"/>
                  </a:lnTo>
                  <a:cubicBezTo>
                    <a:pt x="286" y="161"/>
                    <a:pt x="215" y="197"/>
                    <a:pt x="135" y="250"/>
                  </a:cubicBezTo>
                  <a:cubicBezTo>
                    <a:pt x="126" y="259"/>
                    <a:pt x="108" y="268"/>
                    <a:pt x="99" y="268"/>
                  </a:cubicBezTo>
                  <a:cubicBezTo>
                    <a:pt x="81" y="268"/>
                    <a:pt x="63" y="259"/>
                    <a:pt x="63" y="250"/>
                  </a:cubicBezTo>
                  <a:cubicBezTo>
                    <a:pt x="54" y="233"/>
                    <a:pt x="63" y="224"/>
                    <a:pt x="72" y="206"/>
                  </a:cubicBezTo>
                  <a:cubicBezTo>
                    <a:pt x="117" y="134"/>
                    <a:pt x="162" y="63"/>
                    <a:pt x="224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38"/>
            <p:cNvSpPr/>
            <p:nvPr/>
          </p:nvSpPr>
          <p:spPr>
            <a:xfrm>
              <a:off x="4956386" y="123941"/>
              <a:ext cx="62889" cy="44116"/>
            </a:xfrm>
            <a:custGeom>
              <a:rect b="b" l="l" r="r" t="t"/>
              <a:pathLst>
                <a:path extrusionOk="0" h="376" w="536">
                  <a:moveTo>
                    <a:pt x="357" y="1"/>
                  </a:moveTo>
                  <a:cubicBezTo>
                    <a:pt x="241" y="54"/>
                    <a:pt x="152" y="108"/>
                    <a:pt x="72" y="197"/>
                  </a:cubicBezTo>
                  <a:cubicBezTo>
                    <a:pt x="36" y="233"/>
                    <a:pt x="0" y="286"/>
                    <a:pt x="27" y="331"/>
                  </a:cubicBezTo>
                  <a:cubicBezTo>
                    <a:pt x="36" y="358"/>
                    <a:pt x="72" y="376"/>
                    <a:pt x="107" y="376"/>
                  </a:cubicBezTo>
                  <a:cubicBezTo>
                    <a:pt x="143" y="376"/>
                    <a:pt x="179" y="358"/>
                    <a:pt x="205" y="340"/>
                  </a:cubicBezTo>
                  <a:cubicBezTo>
                    <a:pt x="312" y="286"/>
                    <a:pt x="455" y="170"/>
                    <a:pt x="536" y="90"/>
                  </a:cubicBezTo>
                  <a:lnTo>
                    <a:pt x="536" y="90"/>
                  </a:lnTo>
                  <a:cubicBezTo>
                    <a:pt x="428" y="179"/>
                    <a:pt x="304" y="278"/>
                    <a:pt x="161" y="286"/>
                  </a:cubicBezTo>
                  <a:cubicBezTo>
                    <a:pt x="143" y="286"/>
                    <a:pt x="125" y="286"/>
                    <a:pt x="125" y="269"/>
                  </a:cubicBezTo>
                  <a:cubicBezTo>
                    <a:pt x="116" y="260"/>
                    <a:pt x="116" y="242"/>
                    <a:pt x="116" y="233"/>
                  </a:cubicBezTo>
                  <a:cubicBezTo>
                    <a:pt x="161" y="126"/>
                    <a:pt x="259" y="54"/>
                    <a:pt x="357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38"/>
            <p:cNvSpPr/>
            <p:nvPr/>
          </p:nvSpPr>
          <p:spPr>
            <a:xfrm>
              <a:off x="4847504" y="76306"/>
              <a:ext cx="468029" cy="289570"/>
            </a:xfrm>
            <a:custGeom>
              <a:rect b="b" l="l" r="r" t="t"/>
              <a:pathLst>
                <a:path extrusionOk="0" h="2468" w="3989">
                  <a:moveTo>
                    <a:pt x="758" y="0"/>
                  </a:moveTo>
                  <a:cubicBezTo>
                    <a:pt x="507" y="0"/>
                    <a:pt x="250" y="46"/>
                    <a:pt x="0" y="95"/>
                  </a:cubicBezTo>
                  <a:cubicBezTo>
                    <a:pt x="252" y="165"/>
                    <a:pt x="508" y="202"/>
                    <a:pt x="771" y="202"/>
                  </a:cubicBezTo>
                  <a:cubicBezTo>
                    <a:pt x="844" y="202"/>
                    <a:pt x="917" y="199"/>
                    <a:pt x="991" y="193"/>
                  </a:cubicBezTo>
                  <a:cubicBezTo>
                    <a:pt x="1003" y="193"/>
                    <a:pt x="1014" y="189"/>
                    <a:pt x="1029" y="189"/>
                  </a:cubicBezTo>
                  <a:cubicBezTo>
                    <a:pt x="1036" y="189"/>
                    <a:pt x="1044" y="190"/>
                    <a:pt x="1053" y="193"/>
                  </a:cubicBezTo>
                  <a:cubicBezTo>
                    <a:pt x="1071" y="202"/>
                    <a:pt x="1089" y="229"/>
                    <a:pt x="1098" y="246"/>
                  </a:cubicBezTo>
                  <a:cubicBezTo>
                    <a:pt x="1160" y="327"/>
                    <a:pt x="1240" y="398"/>
                    <a:pt x="1330" y="443"/>
                  </a:cubicBezTo>
                  <a:cubicBezTo>
                    <a:pt x="1368" y="458"/>
                    <a:pt x="1411" y="467"/>
                    <a:pt x="1455" y="467"/>
                  </a:cubicBezTo>
                  <a:cubicBezTo>
                    <a:pt x="1512" y="467"/>
                    <a:pt x="1569" y="451"/>
                    <a:pt x="1615" y="416"/>
                  </a:cubicBezTo>
                  <a:cubicBezTo>
                    <a:pt x="1633" y="550"/>
                    <a:pt x="1713" y="666"/>
                    <a:pt x="1820" y="746"/>
                  </a:cubicBezTo>
                  <a:cubicBezTo>
                    <a:pt x="1901" y="806"/>
                    <a:pt x="1996" y="836"/>
                    <a:pt x="2095" y="836"/>
                  </a:cubicBezTo>
                  <a:cubicBezTo>
                    <a:pt x="2128" y="836"/>
                    <a:pt x="2162" y="833"/>
                    <a:pt x="2195" y="826"/>
                  </a:cubicBezTo>
                  <a:lnTo>
                    <a:pt x="2195" y="826"/>
                  </a:lnTo>
                  <a:cubicBezTo>
                    <a:pt x="2168" y="915"/>
                    <a:pt x="2231" y="1014"/>
                    <a:pt x="2320" y="1049"/>
                  </a:cubicBezTo>
                  <a:cubicBezTo>
                    <a:pt x="2369" y="1069"/>
                    <a:pt x="2421" y="1075"/>
                    <a:pt x="2473" y="1075"/>
                  </a:cubicBezTo>
                  <a:cubicBezTo>
                    <a:pt x="2515" y="1075"/>
                    <a:pt x="2557" y="1071"/>
                    <a:pt x="2596" y="1067"/>
                  </a:cubicBezTo>
                  <a:cubicBezTo>
                    <a:pt x="2605" y="1183"/>
                    <a:pt x="2668" y="1290"/>
                    <a:pt x="2757" y="1370"/>
                  </a:cubicBezTo>
                  <a:cubicBezTo>
                    <a:pt x="2831" y="1430"/>
                    <a:pt x="2923" y="1464"/>
                    <a:pt x="3019" y="1464"/>
                  </a:cubicBezTo>
                  <a:cubicBezTo>
                    <a:pt x="3038" y="1464"/>
                    <a:pt x="3058" y="1463"/>
                    <a:pt x="3078" y="1460"/>
                  </a:cubicBezTo>
                  <a:cubicBezTo>
                    <a:pt x="3087" y="1460"/>
                    <a:pt x="3105" y="1460"/>
                    <a:pt x="3114" y="1469"/>
                  </a:cubicBezTo>
                  <a:cubicBezTo>
                    <a:pt x="3123" y="1469"/>
                    <a:pt x="3123" y="1486"/>
                    <a:pt x="3123" y="1504"/>
                  </a:cubicBezTo>
                  <a:cubicBezTo>
                    <a:pt x="3114" y="1620"/>
                    <a:pt x="3159" y="1763"/>
                    <a:pt x="3266" y="1808"/>
                  </a:cubicBezTo>
                  <a:cubicBezTo>
                    <a:pt x="3292" y="1816"/>
                    <a:pt x="3319" y="1825"/>
                    <a:pt x="3328" y="1843"/>
                  </a:cubicBezTo>
                  <a:cubicBezTo>
                    <a:pt x="3337" y="1852"/>
                    <a:pt x="3337" y="1870"/>
                    <a:pt x="3337" y="1888"/>
                  </a:cubicBezTo>
                  <a:cubicBezTo>
                    <a:pt x="3337" y="1932"/>
                    <a:pt x="3346" y="1986"/>
                    <a:pt x="3364" y="2031"/>
                  </a:cubicBezTo>
                  <a:cubicBezTo>
                    <a:pt x="3390" y="2084"/>
                    <a:pt x="3444" y="2111"/>
                    <a:pt x="3489" y="2120"/>
                  </a:cubicBezTo>
                  <a:cubicBezTo>
                    <a:pt x="3417" y="2236"/>
                    <a:pt x="3337" y="2352"/>
                    <a:pt x="3248" y="2468"/>
                  </a:cubicBezTo>
                  <a:cubicBezTo>
                    <a:pt x="3390" y="2370"/>
                    <a:pt x="3542" y="2280"/>
                    <a:pt x="3694" y="2191"/>
                  </a:cubicBezTo>
                  <a:cubicBezTo>
                    <a:pt x="3765" y="2147"/>
                    <a:pt x="3917" y="2093"/>
                    <a:pt x="3952" y="2013"/>
                  </a:cubicBezTo>
                  <a:cubicBezTo>
                    <a:pt x="3988" y="1932"/>
                    <a:pt x="3899" y="1825"/>
                    <a:pt x="3837" y="1790"/>
                  </a:cubicBezTo>
                  <a:cubicBezTo>
                    <a:pt x="3799" y="1769"/>
                    <a:pt x="3757" y="1760"/>
                    <a:pt x="3715" y="1760"/>
                  </a:cubicBezTo>
                  <a:cubicBezTo>
                    <a:pt x="3667" y="1760"/>
                    <a:pt x="3620" y="1771"/>
                    <a:pt x="3578" y="1790"/>
                  </a:cubicBezTo>
                  <a:cubicBezTo>
                    <a:pt x="3560" y="1718"/>
                    <a:pt x="3498" y="1656"/>
                    <a:pt x="3444" y="1638"/>
                  </a:cubicBezTo>
                  <a:cubicBezTo>
                    <a:pt x="3431" y="1634"/>
                    <a:pt x="3415" y="1631"/>
                    <a:pt x="3398" y="1631"/>
                  </a:cubicBezTo>
                  <a:cubicBezTo>
                    <a:pt x="3382" y="1631"/>
                    <a:pt x="3364" y="1634"/>
                    <a:pt x="3346" y="1638"/>
                  </a:cubicBezTo>
                  <a:cubicBezTo>
                    <a:pt x="3355" y="1620"/>
                    <a:pt x="3355" y="1611"/>
                    <a:pt x="3355" y="1585"/>
                  </a:cubicBezTo>
                  <a:cubicBezTo>
                    <a:pt x="3347" y="1529"/>
                    <a:pt x="3283" y="1446"/>
                    <a:pt x="3219" y="1446"/>
                  </a:cubicBezTo>
                  <a:cubicBezTo>
                    <a:pt x="3211" y="1446"/>
                    <a:pt x="3202" y="1448"/>
                    <a:pt x="3194" y="1451"/>
                  </a:cubicBezTo>
                  <a:cubicBezTo>
                    <a:pt x="3212" y="1433"/>
                    <a:pt x="3221" y="1406"/>
                    <a:pt x="3230" y="1388"/>
                  </a:cubicBezTo>
                  <a:cubicBezTo>
                    <a:pt x="3263" y="1298"/>
                    <a:pt x="3175" y="1253"/>
                    <a:pt x="3099" y="1253"/>
                  </a:cubicBezTo>
                  <a:cubicBezTo>
                    <a:pt x="3092" y="1253"/>
                    <a:pt x="3085" y="1254"/>
                    <a:pt x="3078" y="1254"/>
                  </a:cubicBezTo>
                  <a:lnTo>
                    <a:pt x="3043" y="1254"/>
                  </a:lnTo>
                  <a:cubicBezTo>
                    <a:pt x="3043" y="1254"/>
                    <a:pt x="3043" y="1246"/>
                    <a:pt x="3051" y="1237"/>
                  </a:cubicBezTo>
                  <a:cubicBezTo>
                    <a:pt x="3051" y="1201"/>
                    <a:pt x="3034" y="1174"/>
                    <a:pt x="3016" y="1138"/>
                  </a:cubicBezTo>
                  <a:cubicBezTo>
                    <a:pt x="2989" y="1085"/>
                    <a:pt x="2944" y="1031"/>
                    <a:pt x="2891" y="1023"/>
                  </a:cubicBezTo>
                  <a:cubicBezTo>
                    <a:pt x="2880" y="1020"/>
                    <a:pt x="2870" y="1019"/>
                    <a:pt x="2860" y="1019"/>
                  </a:cubicBezTo>
                  <a:cubicBezTo>
                    <a:pt x="2834" y="1019"/>
                    <a:pt x="2809" y="1025"/>
                    <a:pt x="2784" y="1031"/>
                  </a:cubicBezTo>
                  <a:cubicBezTo>
                    <a:pt x="2784" y="1031"/>
                    <a:pt x="2793" y="1023"/>
                    <a:pt x="2793" y="1023"/>
                  </a:cubicBezTo>
                  <a:cubicBezTo>
                    <a:pt x="2811" y="978"/>
                    <a:pt x="2820" y="924"/>
                    <a:pt x="2793" y="889"/>
                  </a:cubicBezTo>
                  <a:cubicBezTo>
                    <a:pt x="2766" y="871"/>
                    <a:pt x="2739" y="871"/>
                    <a:pt x="2704" y="871"/>
                  </a:cubicBezTo>
                  <a:cubicBezTo>
                    <a:pt x="2704" y="871"/>
                    <a:pt x="2704" y="862"/>
                    <a:pt x="2695" y="862"/>
                  </a:cubicBezTo>
                  <a:cubicBezTo>
                    <a:pt x="2677" y="835"/>
                    <a:pt x="2641" y="835"/>
                    <a:pt x="2614" y="826"/>
                  </a:cubicBezTo>
                  <a:cubicBezTo>
                    <a:pt x="2553" y="820"/>
                    <a:pt x="2538" y="810"/>
                    <a:pt x="2508" y="810"/>
                  </a:cubicBezTo>
                  <a:cubicBezTo>
                    <a:pt x="2495" y="810"/>
                    <a:pt x="2479" y="812"/>
                    <a:pt x="2454" y="817"/>
                  </a:cubicBezTo>
                  <a:cubicBezTo>
                    <a:pt x="2498" y="782"/>
                    <a:pt x="2445" y="782"/>
                    <a:pt x="2427" y="746"/>
                  </a:cubicBezTo>
                  <a:cubicBezTo>
                    <a:pt x="2402" y="684"/>
                    <a:pt x="2348" y="665"/>
                    <a:pt x="2284" y="665"/>
                  </a:cubicBezTo>
                  <a:cubicBezTo>
                    <a:pt x="2256" y="665"/>
                    <a:pt x="2225" y="669"/>
                    <a:pt x="2195" y="675"/>
                  </a:cubicBezTo>
                  <a:cubicBezTo>
                    <a:pt x="2195" y="639"/>
                    <a:pt x="2177" y="603"/>
                    <a:pt x="2133" y="585"/>
                  </a:cubicBezTo>
                  <a:cubicBezTo>
                    <a:pt x="2088" y="568"/>
                    <a:pt x="2043" y="568"/>
                    <a:pt x="1999" y="568"/>
                  </a:cubicBezTo>
                  <a:lnTo>
                    <a:pt x="1856" y="568"/>
                  </a:lnTo>
                  <a:cubicBezTo>
                    <a:pt x="1901" y="541"/>
                    <a:pt x="1945" y="505"/>
                    <a:pt x="1981" y="460"/>
                  </a:cubicBezTo>
                  <a:cubicBezTo>
                    <a:pt x="1972" y="282"/>
                    <a:pt x="1829" y="148"/>
                    <a:pt x="1651" y="121"/>
                  </a:cubicBezTo>
                  <a:cubicBezTo>
                    <a:pt x="1635" y="119"/>
                    <a:pt x="1619" y="118"/>
                    <a:pt x="1602" y="118"/>
                  </a:cubicBezTo>
                  <a:cubicBezTo>
                    <a:pt x="1562" y="118"/>
                    <a:pt x="1519" y="124"/>
                    <a:pt x="1481" y="130"/>
                  </a:cubicBezTo>
                  <a:cubicBezTo>
                    <a:pt x="1455" y="130"/>
                    <a:pt x="1419" y="130"/>
                    <a:pt x="1392" y="139"/>
                  </a:cubicBezTo>
                  <a:cubicBezTo>
                    <a:pt x="1330" y="104"/>
                    <a:pt x="1267" y="77"/>
                    <a:pt x="1232" y="68"/>
                  </a:cubicBezTo>
                  <a:cubicBezTo>
                    <a:pt x="1078" y="19"/>
                    <a:pt x="919" y="0"/>
                    <a:pt x="758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38"/>
            <p:cNvSpPr/>
            <p:nvPr/>
          </p:nvSpPr>
          <p:spPr>
            <a:xfrm>
              <a:off x="4782621" y="44275"/>
              <a:ext cx="630179" cy="278659"/>
            </a:xfrm>
            <a:custGeom>
              <a:rect b="b" l="l" r="r" t="t"/>
              <a:pathLst>
                <a:path extrusionOk="0" h="2375" w="5371">
                  <a:moveTo>
                    <a:pt x="722" y="0"/>
                  </a:moveTo>
                  <a:cubicBezTo>
                    <a:pt x="523" y="0"/>
                    <a:pt x="323" y="13"/>
                    <a:pt x="125" y="38"/>
                  </a:cubicBezTo>
                  <a:cubicBezTo>
                    <a:pt x="90" y="47"/>
                    <a:pt x="45" y="55"/>
                    <a:pt x="27" y="82"/>
                  </a:cubicBezTo>
                  <a:cubicBezTo>
                    <a:pt x="0" y="145"/>
                    <a:pt x="90" y="198"/>
                    <a:pt x="161" y="207"/>
                  </a:cubicBezTo>
                  <a:cubicBezTo>
                    <a:pt x="678" y="287"/>
                    <a:pt x="1205" y="359"/>
                    <a:pt x="1740" y="403"/>
                  </a:cubicBezTo>
                  <a:cubicBezTo>
                    <a:pt x="1793" y="493"/>
                    <a:pt x="1892" y="555"/>
                    <a:pt x="1990" y="582"/>
                  </a:cubicBezTo>
                  <a:cubicBezTo>
                    <a:pt x="2047" y="601"/>
                    <a:pt x="2104" y="610"/>
                    <a:pt x="2162" y="610"/>
                  </a:cubicBezTo>
                  <a:cubicBezTo>
                    <a:pt x="2212" y="610"/>
                    <a:pt x="2261" y="603"/>
                    <a:pt x="2311" y="591"/>
                  </a:cubicBezTo>
                  <a:lnTo>
                    <a:pt x="2311" y="591"/>
                  </a:lnTo>
                  <a:cubicBezTo>
                    <a:pt x="2293" y="733"/>
                    <a:pt x="2382" y="858"/>
                    <a:pt x="2489" y="939"/>
                  </a:cubicBezTo>
                  <a:cubicBezTo>
                    <a:pt x="2566" y="996"/>
                    <a:pt x="2666" y="1022"/>
                    <a:pt x="2765" y="1022"/>
                  </a:cubicBezTo>
                  <a:cubicBezTo>
                    <a:pt x="2804" y="1022"/>
                    <a:pt x="2844" y="1018"/>
                    <a:pt x="2882" y="1010"/>
                  </a:cubicBezTo>
                  <a:cubicBezTo>
                    <a:pt x="2882" y="1059"/>
                    <a:pt x="2919" y="1100"/>
                    <a:pt x="2966" y="1100"/>
                  </a:cubicBezTo>
                  <a:cubicBezTo>
                    <a:pt x="2971" y="1100"/>
                    <a:pt x="2975" y="1100"/>
                    <a:pt x="2980" y="1099"/>
                  </a:cubicBezTo>
                  <a:cubicBezTo>
                    <a:pt x="2998" y="1153"/>
                    <a:pt x="3034" y="1206"/>
                    <a:pt x="3087" y="1224"/>
                  </a:cubicBezTo>
                  <a:cubicBezTo>
                    <a:pt x="3121" y="1241"/>
                    <a:pt x="3158" y="1247"/>
                    <a:pt x="3195" y="1247"/>
                  </a:cubicBezTo>
                  <a:cubicBezTo>
                    <a:pt x="3216" y="1247"/>
                    <a:pt x="3237" y="1245"/>
                    <a:pt x="3257" y="1242"/>
                  </a:cubicBezTo>
                  <a:lnTo>
                    <a:pt x="3257" y="1242"/>
                  </a:lnTo>
                  <a:cubicBezTo>
                    <a:pt x="3248" y="1251"/>
                    <a:pt x="3265" y="1269"/>
                    <a:pt x="3265" y="1278"/>
                  </a:cubicBezTo>
                  <a:cubicBezTo>
                    <a:pt x="3301" y="1376"/>
                    <a:pt x="3364" y="1465"/>
                    <a:pt x="3444" y="1527"/>
                  </a:cubicBezTo>
                  <a:cubicBezTo>
                    <a:pt x="3524" y="1581"/>
                    <a:pt x="3622" y="1617"/>
                    <a:pt x="3729" y="1617"/>
                  </a:cubicBezTo>
                  <a:cubicBezTo>
                    <a:pt x="3720" y="1706"/>
                    <a:pt x="3747" y="1804"/>
                    <a:pt x="3792" y="1884"/>
                  </a:cubicBezTo>
                  <a:cubicBezTo>
                    <a:pt x="3836" y="1974"/>
                    <a:pt x="3917" y="2045"/>
                    <a:pt x="4006" y="2063"/>
                  </a:cubicBezTo>
                  <a:cubicBezTo>
                    <a:pt x="3988" y="2143"/>
                    <a:pt x="4051" y="2214"/>
                    <a:pt x="4122" y="2268"/>
                  </a:cubicBezTo>
                  <a:cubicBezTo>
                    <a:pt x="4229" y="2339"/>
                    <a:pt x="4354" y="2375"/>
                    <a:pt x="4488" y="2375"/>
                  </a:cubicBezTo>
                  <a:cubicBezTo>
                    <a:pt x="4621" y="2375"/>
                    <a:pt x="4746" y="2357"/>
                    <a:pt x="4871" y="2321"/>
                  </a:cubicBezTo>
                  <a:cubicBezTo>
                    <a:pt x="5076" y="2268"/>
                    <a:pt x="5219" y="2045"/>
                    <a:pt x="5371" y="1893"/>
                  </a:cubicBezTo>
                  <a:lnTo>
                    <a:pt x="5371" y="1893"/>
                  </a:lnTo>
                  <a:cubicBezTo>
                    <a:pt x="5300" y="1906"/>
                    <a:pt x="5227" y="1913"/>
                    <a:pt x="5154" y="1913"/>
                  </a:cubicBezTo>
                  <a:cubicBezTo>
                    <a:pt x="4981" y="1913"/>
                    <a:pt x="4808" y="1874"/>
                    <a:pt x="4657" y="1786"/>
                  </a:cubicBezTo>
                  <a:cubicBezTo>
                    <a:pt x="4497" y="1688"/>
                    <a:pt x="4372" y="1545"/>
                    <a:pt x="4238" y="1420"/>
                  </a:cubicBezTo>
                  <a:cubicBezTo>
                    <a:pt x="3310" y="516"/>
                    <a:pt x="2015" y="0"/>
                    <a:pt x="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38"/>
            <p:cNvSpPr/>
            <p:nvPr/>
          </p:nvSpPr>
          <p:spPr>
            <a:xfrm>
              <a:off x="4786845" y="44275"/>
              <a:ext cx="581018" cy="230553"/>
            </a:xfrm>
            <a:custGeom>
              <a:rect b="b" l="l" r="r" t="t"/>
              <a:pathLst>
                <a:path extrusionOk="0" h="1965" w="4952">
                  <a:moveTo>
                    <a:pt x="686" y="0"/>
                  </a:moveTo>
                  <a:cubicBezTo>
                    <a:pt x="487" y="0"/>
                    <a:pt x="287" y="13"/>
                    <a:pt x="89" y="38"/>
                  </a:cubicBezTo>
                  <a:cubicBezTo>
                    <a:pt x="54" y="47"/>
                    <a:pt x="18" y="55"/>
                    <a:pt x="0" y="73"/>
                  </a:cubicBezTo>
                  <a:cubicBezTo>
                    <a:pt x="553" y="100"/>
                    <a:pt x="1115" y="145"/>
                    <a:pt x="1650" y="279"/>
                  </a:cubicBezTo>
                  <a:cubicBezTo>
                    <a:pt x="2230" y="421"/>
                    <a:pt x="2792" y="662"/>
                    <a:pt x="3247" y="1055"/>
                  </a:cubicBezTo>
                  <a:cubicBezTo>
                    <a:pt x="3461" y="1242"/>
                    <a:pt x="3649" y="1465"/>
                    <a:pt x="3872" y="1643"/>
                  </a:cubicBezTo>
                  <a:cubicBezTo>
                    <a:pt x="4086" y="1822"/>
                    <a:pt x="4354" y="1965"/>
                    <a:pt x="4639" y="1965"/>
                  </a:cubicBezTo>
                  <a:cubicBezTo>
                    <a:pt x="4746" y="1965"/>
                    <a:pt x="4853" y="1947"/>
                    <a:pt x="4951" y="1902"/>
                  </a:cubicBezTo>
                  <a:cubicBezTo>
                    <a:pt x="4835" y="1884"/>
                    <a:pt x="4719" y="1849"/>
                    <a:pt x="4621" y="1786"/>
                  </a:cubicBezTo>
                  <a:cubicBezTo>
                    <a:pt x="4461" y="1688"/>
                    <a:pt x="4336" y="1545"/>
                    <a:pt x="4202" y="1420"/>
                  </a:cubicBezTo>
                  <a:cubicBezTo>
                    <a:pt x="3274" y="516"/>
                    <a:pt x="1979" y="0"/>
                    <a:pt x="686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38"/>
            <p:cNvSpPr/>
            <p:nvPr/>
          </p:nvSpPr>
          <p:spPr>
            <a:xfrm>
              <a:off x="4795176" y="44275"/>
              <a:ext cx="560133" cy="220111"/>
            </a:xfrm>
            <a:custGeom>
              <a:rect b="b" l="l" r="r" t="t"/>
              <a:pathLst>
                <a:path extrusionOk="0" h="1876" w="4774">
                  <a:moveTo>
                    <a:pt x="615" y="0"/>
                  </a:moveTo>
                  <a:cubicBezTo>
                    <a:pt x="416" y="0"/>
                    <a:pt x="216" y="13"/>
                    <a:pt x="18" y="38"/>
                  </a:cubicBezTo>
                  <a:cubicBezTo>
                    <a:pt x="9" y="38"/>
                    <a:pt x="0" y="47"/>
                    <a:pt x="0" y="47"/>
                  </a:cubicBezTo>
                  <a:cubicBezTo>
                    <a:pt x="116" y="41"/>
                    <a:pt x="232" y="38"/>
                    <a:pt x="349" y="38"/>
                  </a:cubicBezTo>
                  <a:cubicBezTo>
                    <a:pt x="809" y="38"/>
                    <a:pt x="1274" y="83"/>
                    <a:pt x="1722" y="189"/>
                  </a:cubicBezTo>
                  <a:cubicBezTo>
                    <a:pt x="2356" y="332"/>
                    <a:pt x="2962" y="618"/>
                    <a:pt x="3444" y="1046"/>
                  </a:cubicBezTo>
                  <a:cubicBezTo>
                    <a:pt x="3694" y="1269"/>
                    <a:pt x="3908" y="1536"/>
                    <a:pt x="4193" y="1706"/>
                  </a:cubicBezTo>
                  <a:cubicBezTo>
                    <a:pt x="4372" y="1804"/>
                    <a:pt x="4568" y="1866"/>
                    <a:pt x="4773" y="1875"/>
                  </a:cubicBezTo>
                  <a:cubicBezTo>
                    <a:pt x="4693" y="1858"/>
                    <a:pt x="4622" y="1831"/>
                    <a:pt x="4550" y="1786"/>
                  </a:cubicBezTo>
                  <a:cubicBezTo>
                    <a:pt x="4390" y="1688"/>
                    <a:pt x="4265" y="1545"/>
                    <a:pt x="4131" y="1420"/>
                  </a:cubicBezTo>
                  <a:cubicBezTo>
                    <a:pt x="3203" y="516"/>
                    <a:pt x="1908" y="0"/>
                    <a:pt x="615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5" name="Google Shape;4065;p38"/>
          <p:cNvGrpSpPr/>
          <p:nvPr/>
        </p:nvGrpSpPr>
        <p:grpSpPr>
          <a:xfrm rot="-2911362">
            <a:off x="4222844" y="2192399"/>
            <a:ext cx="5571506" cy="2571392"/>
            <a:chOff x="3420257" y="1391071"/>
            <a:chExt cx="1386019" cy="639683"/>
          </a:xfrm>
        </p:grpSpPr>
        <p:sp>
          <p:nvSpPr>
            <p:cNvPr id="4066" name="Google Shape;4066;p38"/>
            <p:cNvSpPr/>
            <p:nvPr/>
          </p:nvSpPr>
          <p:spPr>
            <a:xfrm>
              <a:off x="3420257" y="1391071"/>
              <a:ext cx="1386019" cy="639683"/>
            </a:xfrm>
            <a:custGeom>
              <a:rect b="b" l="l" r="r" t="t"/>
              <a:pathLst>
                <a:path extrusionOk="0" h="5452" w="11813">
                  <a:moveTo>
                    <a:pt x="1883" y="1"/>
                  </a:moveTo>
                  <a:cubicBezTo>
                    <a:pt x="1865" y="55"/>
                    <a:pt x="1820" y="81"/>
                    <a:pt x="1803" y="135"/>
                  </a:cubicBezTo>
                  <a:cubicBezTo>
                    <a:pt x="1453" y="118"/>
                    <a:pt x="1096" y="90"/>
                    <a:pt x="746" y="90"/>
                  </a:cubicBezTo>
                  <a:cubicBezTo>
                    <a:pt x="542" y="90"/>
                    <a:pt x="340" y="100"/>
                    <a:pt x="143" y="126"/>
                  </a:cubicBezTo>
                  <a:cubicBezTo>
                    <a:pt x="99" y="153"/>
                    <a:pt x="36" y="206"/>
                    <a:pt x="1" y="251"/>
                  </a:cubicBezTo>
                  <a:cubicBezTo>
                    <a:pt x="527" y="260"/>
                    <a:pt x="1062" y="304"/>
                    <a:pt x="1589" y="376"/>
                  </a:cubicBezTo>
                  <a:cubicBezTo>
                    <a:pt x="2695" y="1125"/>
                    <a:pt x="4247" y="1607"/>
                    <a:pt x="5523" y="2338"/>
                  </a:cubicBezTo>
                  <a:cubicBezTo>
                    <a:pt x="6022" y="2624"/>
                    <a:pt x="6504" y="2954"/>
                    <a:pt x="6977" y="3284"/>
                  </a:cubicBezTo>
                  <a:cubicBezTo>
                    <a:pt x="7976" y="3980"/>
                    <a:pt x="8975" y="4676"/>
                    <a:pt x="9912" y="5452"/>
                  </a:cubicBezTo>
                  <a:lnTo>
                    <a:pt x="11812" y="5291"/>
                  </a:lnTo>
                  <a:cubicBezTo>
                    <a:pt x="11812" y="5291"/>
                    <a:pt x="9314" y="3935"/>
                    <a:pt x="7485" y="2766"/>
                  </a:cubicBezTo>
                  <a:cubicBezTo>
                    <a:pt x="5657" y="1607"/>
                    <a:pt x="4497" y="1446"/>
                    <a:pt x="4497" y="1446"/>
                  </a:cubicBezTo>
                  <a:cubicBezTo>
                    <a:pt x="4479" y="1419"/>
                    <a:pt x="4452" y="1393"/>
                    <a:pt x="4425" y="1366"/>
                  </a:cubicBezTo>
                  <a:cubicBezTo>
                    <a:pt x="4354" y="1277"/>
                    <a:pt x="4256" y="1205"/>
                    <a:pt x="4149" y="1170"/>
                  </a:cubicBezTo>
                  <a:cubicBezTo>
                    <a:pt x="3730" y="1045"/>
                    <a:pt x="2748" y="679"/>
                    <a:pt x="2400" y="438"/>
                  </a:cubicBezTo>
                  <a:cubicBezTo>
                    <a:pt x="2311" y="313"/>
                    <a:pt x="2231" y="179"/>
                    <a:pt x="2106" y="72"/>
                  </a:cubicBezTo>
                  <a:cubicBezTo>
                    <a:pt x="2035" y="37"/>
                    <a:pt x="1963" y="19"/>
                    <a:pt x="18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38"/>
            <p:cNvSpPr/>
            <p:nvPr/>
          </p:nvSpPr>
          <p:spPr>
            <a:xfrm>
              <a:off x="3420257" y="1409961"/>
              <a:ext cx="1284412" cy="620793"/>
            </a:xfrm>
            <a:custGeom>
              <a:rect b="b" l="l" r="r" t="t"/>
              <a:pathLst>
                <a:path extrusionOk="0" h="5291" w="10947">
                  <a:moveTo>
                    <a:pt x="99" y="1"/>
                  </a:moveTo>
                  <a:cubicBezTo>
                    <a:pt x="63" y="27"/>
                    <a:pt x="18" y="63"/>
                    <a:pt x="1" y="90"/>
                  </a:cubicBezTo>
                  <a:cubicBezTo>
                    <a:pt x="527" y="99"/>
                    <a:pt x="1062" y="143"/>
                    <a:pt x="1589" y="215"/>
                  </a:cubicBezTo>
                  <a:cubicBezTo>
                    <a:pt x="2695" y="964"/>
                    <a:pt x="4247" y="1446"/>
                    <a:pt x="5523" y="2177"/>
                  </a:cubicBezTo>
                  <a:cubicBezTo>
                    <a:pt x="6022" y="2463"/>
                    <a:pt x="6504" y="2793"/>
                    <a:pt x="6977" y="3123"/>
                  </a:cubicBezTo>
                  <a:cubicBezTo>
                    <a:pt x="7976" y="3819"/>
                    <a:pt x="8975" y="4515"/>
                    <a:pt x="9912" y="5291"/>
                  </a:cubicBezTo>
                  <a:lnTo>
                    <a:pt x="10947" y="5202"/>
                  </a:lnTo>
                  <a:cubicBezTo>
                    <a:pt x="10269" y="4764"/>
                    <a:pt x="9591" y="4336"/>
                    <a:pt x="8913" y="3899"/>
                  </a:cubicBezTo>
                  <a:cubicBezTo>
                    <a:pt x="7084" y="2730"/>
                    <a:pt x="5362" y="1785"/>
                    <a:pt x="3150" y="857"/>
                  </a:cubicBezTo>
                  <a:cubicBezTo>
                    <a:pt x="2730" y="679"/>
                    <a:pt x="2347" y="420"/>
                    <a:pt x="1945" y="206"/>
                  </a:cubicBezTo>
                  <a:cubicBezTo>
                    <a:pt x="1856" y="161"/>
                    <a:pt x="1776" y="117"/>
                    <a:pt x="1687" y="90"/>
                  </a:cubicBezTo>
                  <a:cubicBezTo>
                    <a:pt x="1580" y="54"/>
                    <a:pt x="1473" y="45"/>
                    <a:pt x="1357" y="45"/>
                  </a:cubicBezTo>
                  <a:cubicBezTo>
                    <a:pt x="937" y="18"/>
                    <a:pt x="518" y="1"/>
                    <a:pt x="99" y="1"/>
                  </a:cubicBezTo>
                  <a:close/>
                </a:path>
              </a:pathLst>
            </a:custGeom>
            <a:solidFill>
              <a:srgbClr val="3F423C">
                <a:alpha val="49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1" name="Shape 4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2" name="Google Shape;4072;p39"/>
          <p:cNvSpPr txBox="1"/>
          <p:nvPr>
            <p:ph type="title"/>
          </p:nvPr>
        </p:nvSpPr>
        <p:spPr>
          <a:xfrm>
            <a:off x="773925" y="321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EfficientNet-CNN </a:t>
            </a:r>
            <a:endParaRPr/>
          </a:p>
        </p:txBody>
      </p:sp>
      <p:sp>
        <p:nvSpPr>
          <p:cNvPr id="4073" name="Google Shape;4073;p39"/>
          <p:cNvSpPr/>
          <p:nvPr/>
        </p:nvSpPr>
        <p:spPr>
          <a:xfrm>
            <a:off x="508500" y="1145875"/>
            <a:ext cx="1746000" cy="811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Audio Files converted into Mel Spectrogram images - Input Shape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4" name="Google Shape;4074;p39"/>
          <p:cNvSpPr/>
          <p:nvPr/>
        </p:nvSpPr>
        <p:spPr>
          <a:xfrm>
            <a:off x="4273025" y="2016000"/>
            <a:ext cx="2278800" cy="525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layer 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Conv2D (32)(3X3), RELU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Maxpooling 2D (2X2)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5" name="Google Shape;4075;p39"/>
          <p:cNvSpPr/>
          <p:nvPr/>
        </p:nvSpPr>
        <p:spPr>
          <a:xfrm>
            <a:off x="4273025" y="2640213"/>
            <a:ext cx="2278800" cy="471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layer 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Conv2D (64)(3X3), RELU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Maxpooling 2D (2X2)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6" name="Google Shape;4076;p39"/>
          <p:cNvSpPr/>
          <p:nvPr/>
        </p:nvSpPr>
        <p:spPr>
          <a:xfrm>
            <a:off x="4273025" y="3210125"/>
            <a:ext cx="2278800" cy="462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3 </a:t>
            </a: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layer 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Conv2D (128)(3X3), RELU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Maxpooling 2D (2x2)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7" name="Google Shape;4077;p39"/>
          <p:cNvSpPr/>
          <p:nvPr/>
        </p:nvSpPr>
        <p:spPr>
          <a:xfrm>
            <a:off x="4273025" y="4378725"/>
            <a:ext cx="2278800" cy="3150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Dense (1280), RELU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8" name="Google Shape;4078;p39"/>
          <p:cNvSpPr/>
          <p:nvPr/>
        </p:nvSpPr>
        <p:spPr>
          <a:xfrm>
            <a:off x="4273025" y="3735450"/>
            <a:ext cx="2278800" cy="261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Dropout (0.5)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9" name="Google Shape;4079;p39"/>
          <p:cNvSpPr/>
          <p:nvPr/>
        </p:nvSpPr>
        <p:spPr>
          <a:xfrm>
            <a:off x="4273025" y="4059175"/>
            <a:ext cx="2278800" cy="2613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Global Average Pooling 2D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0" name="Google Shape;4080;p39"/>
          <p:cNvSpPr/>
          <p:nvPr/>
        </p:nvSpPr>
        <p:spPr>
          <a:xfrm>
            <a:off x="4273025" y="4751975"/>
            <a:ext cx="2278800" cy="2613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Dense (264) SOFTMAX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1" name="Google Shape;4081;p39"/>
          <p:cNvSpPr/>
          <p:nvPr/>
        </p:nvSpPr>
        <p:spPr>
          <a:xfrm>
            <a:off x="2596200" y="1217063"/>
            <a:ext cx="1746000" cy="668825"/>
          </a:xfrm>
          <a:prstGeom prst="flowChartPredefinedProcess">
            <a:avLst/>
          </a:prstGeom>
          <a:solidFill>
            <a:srgbClr val="76A5A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 B1 Model</a:t>
            </a:r>
            <a:endParaRPr/>
          </a:p>
        </p:txBody>
      </p:sp>
      <p:cxnSp>
        <p:nvCxnSpPr>
          <p:cNvPr id="4082" name="Google Shape;4082;p39"/>
          <p:cNvCxnSpPr>
            <a:endCxn id="4074" idx="0"/>
          </p:cNvCxnSpPr>
          <p:nvPr/>
        </p:nvCxnSpPr>
        <p:spPr>
          <a:xfrm>
            <a:off x="4342025" y="1582800"/>
            <a:ext cx="1070400" cy="433200"/>
          </a:xfrm>
          <a:prstGeom prst="bentConnector2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3" name="Google Shape;4083;p39"/>
          <p:cNvCxnSpPr>
            <a:stCxn id="4073" idx="3"/>
            <a:endCxn id="4081" idx="1"/>
          </p:cNvCxnSpPr>
          <p:nvPr/>
        </p:nvCxnSpPr>
        <p:spPr>
          <a:xfrm>
            <a:off x="2254500" y="1551475"/>
            <a:ext cx="3417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4" name="Google Shape;4084;p39"/>
          <p:cNvSpPr txBox="1"/>
          <p:nvPr/>
        </p:nvSpPr>
        <p:spPr>
          <a:xfrm>
            <a:off x="2484550" y="851325"/>
            <a:ext cx="236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ABeeZee"/>
                <a:ea typeface="ABeeZee"/>
                <a:cs typeface="ABeeZee"/>
                <a:sym typeface="ABeeZee"/>
              </a:rPr>
              <a:t>Batch_size, height, width(variable), Channels(1280)</a:t>
            </a:r>
            <a:endParaRPr b="1" sz="900">
              <a:latin typeface="ABeeZee"/>
              <a:ea typeface="ABeeZee"/>
              <a:cs typeface="ABeeZee"/>
              <a:sym typeface="ABeeZee"/>
            </a:endParaRPr>
          </a:p>
        </p:txBody>
      </p:sp>
      <p:graphicFrame>
        <p:nvGraphicFramePr>
          <p:cNvPr id="4085" name="Google Shape;4085;p39"/>
          <p:cNvGraphicFramePr/>
          <p:nvPr/>
        </p:nvGraphicFramePr>
        <p:xfrm>
          <a:off x="615775" y="29288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{AA06F564-9420-4B61-B232-08EFBAAF49AD}</a:tableStyleId>
              </a:tblPr>
              <a:tblGrid>
                <a:gridCol w="2404150"/>
                <a:gridCol w="884725"/>
              </a:tblGrid>
              <a:tr h="30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Number</a:t>
                      </a:r>
                      <a:r>
                        <a:rPr b="1" lang="en" sz="10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 of parameters in EffNetB1</a:t>
                      </a:r>
                      <a:endParaRPr b="1" sz="1000"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6,575,232</a:t>
                      </a:r>
                      <a:endParaRPr b="1" sz="1000"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Number of parameters in CNN</a:t>
                      </a:r>
                      <a:endParaRPr b="1" sz="900"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964,328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Total Number of parameters in Network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7,539,560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Total Trainable parameters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7,477,512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Non-Trainable parameters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62,048</a:t>
                      </a:r>
                      <a:endParaRPr sz="1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086" name="Google Shape;40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167863" y="2063137"/>
            <a:ext cx="4932124" cy="101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7" name="Google Shape;4087;p39"/>
          <p:cNvSpPr txBox="1"/>
          <p:nvPr/>
        </p:nvSpPr>
        <p:spPr>
          <a:xfrm>
            <a:off x="508500" y="4775925"/>
            <a:ext cx="6813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latin typeface="ABeeZee"/>
                <a:ea typeface="ABeeZee"/>
                <a:cs typeface="ABeeZee"/>
                <a:sym typeface="ABeeZee"/>
              </a:rPr>
              <a:t>https://ai.</a:t>
            </a:r>
            <a:r>
              <a:rPr b="1" lang="en" sz="500"/>
              <a:t>googleblog</a:t>
            </a:r>
            <a:r>
              <a:rPr b="1" lang="en" sz="500">
                <a:latin typeface="ABeeZee"/>
                <a:ea typeface="ABeeZee"/>
                <a:cs typeface="ABeeZee"/>
                <a:sym typeface="ABeeZee"/>
              </a:rPr>
              <a:t>.com/2019/05/efficientnet-improving-accuracy-and.html</a:t>
            </a:r>
            <a:endParaRPr b="1" sz="500"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p40"/>
          <p:cNvSpPr txBox="1"/>
          <p:nvPr/>
        </p:nvSpPr>
        <p:spPr>
          <a:xfrm>
            <a:off x="1894925" y="3361775"/>
            <a:ext cx="27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4093" name="Google Shape;4093;p40"/>
          <p:cNvSpPr txBox="1"/>
          <p:nvPr/>
        </p:nvSpPr>
        <p:spPr>
          <a:xfrm>
            <a:off x="913900" y="1153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graphicFrame>
        <p:nvGraphicFramePr>
          <p:cNvPr id="4094" name="Google Shape;4094;p40"/>
          <p:cNvGraphicFramePr/>
          <p:nvPr/>
        </p:nvGraphicFramePr>
        <p:xfrm>
          <a:off x="5619713" y="1523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{AA06F564-9420-4B61-B232-08EFBAAF49AD}</a:tableStyleId>
              </a:tblPr>
              <a:tblGrid>
                <a:gridCol w="881400"/>
                <a:gridCol w="771975"/>
                <a:gridCol w="653225"/>
                <a:gridCol w="828125"/>
              </a:tblGrid>
              <a:tr h="59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AUC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Loss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Accuracy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594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Pretrained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(validation)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0.61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2.5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N/A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4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Fine-Tuned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(validation)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0.69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2.1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0.65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4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Testing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N/A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C2E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N/A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0.86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095" name="Google Shape;4095;p40"/>
          <p:cNvSpPr txBox="1"/>
          <p:nvPr/>
        </p:nvSpPr>
        <p:spPr>
          <a:xfrm>
            <a:off x="3427750" y="1153675"/>
            <a:ext cx="17592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BeeZee"/>
                <a:ea typeface="ABeeZee"/>
                <a:cs typeface="ABeeZee"/>
                <a:sym typeface="ABeeZee"/>
              </a:rPr>
              <a:t>Pretrained on BirdCLEF 2021/2022</a:t>
            </a:r>
            <a:endParaRPr sz="7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4096" name="Google Shape;4096;p40"/>
          <p:cNvSpPr/>
          <p:nvPr/>
        </p:nvSpPr>
        <p:spPr>
          <a:xfrm>
            <a:off x="8114521" y="3628067"/>
            <a:ext cx="205500" cy="195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7" name="Google Shape;4097;p40"/>
          <p:cNvSpPr txBox="1"/>
          <p:nvPr>
            <p:ph idx="4294967295" type="title"/>
          </p:nvPr>
        </p:nvSpPr>
        <p:spPr>
          <a:xfrm>
            <a:off x="580950" y="161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EfficientNet-CNN Results </a:t>
            </a:r>
            <a:endParaRPr/>
          </a:p>
        </p:txBody>
      </p:sp>
      <p:pic>
        <p:nvPicPr>
          <p:cNvPr id="4098" name="Google Shape;40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87" y="2923138"/>
            <a:ext cx="5378300" cy="19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9" name="Google Shape;409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88" y="821871"/>
            <a:ext cx="5378475" cy="19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0" name="Google Shape;4100;p40"/>
          <p:cNvSpPr txBox="1"/>
          <p:nvPr/>
        </p:nvSpPr>
        <p:spPr>
          <a:xfrm>
            <a:off x="3351625" y="1366938"/>
            <a:ext cx="17592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BeeZee"/>
                <a:ea typeface="ABeeZee"/>
                <a:cs typeface="ABeeZee"/>
                <a:sym typeface="ABeeZee"/>
              </a:rPr>
              <a:t>Pretrained</a:t>
            </a:r>
            <a:r>
              <a:rPr lang="en" sz="700">
                <a:latin typeface="ABeeZee"/>
                <a:ea typeface="ABeeZee"/>
                <a:cs typeface="ABeeZee"/>
                <a:sym typeface="ABeeZee"/>
              </a:rPr>
              <a:t> on BirdCLEF 2021 &amp; 2022</a:t>
            </a:r>
            <a:endParaRPr sz="7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4101" name="Google Shape;4101;p40"/>
          <p:cNvSpPr txBox="1"/>
          <p:nvPr/>
        </p:nvSpPr>
        <p:spPr>
          <a:xfrm>
            <a:off x="3351625" y="3415613"/>
            <a:ext cx="17592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BeeZee"/>
                <a:ea typeface="ABeeZee"/>
                <a:cs typeface="ABeeZee"/>
                <a:sym typeface="ABeeZee"/>
              </a:rPr>
              <a:t>Fine-tuned on BirdCLEF 2023</a:t>
            </a:r>
            <a:endParaRPr sz="700"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5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p41"/>
          <p:cNvSpPr txBox="1"/>
          <p:nvPr>
            <p:ph type="title"/>
          </p:nvPr>
        </p:nvSpPr>
        <p:spPr>
          <a:xfrm>
            <a:off x="556325" y="3148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MobileNet-CNN</a:t>
            </a:r>
            <a:endParaRPr/>
          </a:p>
        </p:txBody>
      </p:sp>
      <p:pic>
        <p:nvPicPr>
          <p:cNvPr id="4107" name="Google Shape;41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" y="887550"/>
            <a:ext cx="2745708" cy="372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8" name="Google Shape;4108;p41"/>
          <p:cNvPicPr preferRelativeResize="0"/>
          <p:nvPr/>
        </p:nvPicPr>
        <p:blipFill rotWithShape="1">
          <a:blip r:embed="rId4">
            <a:alphaModFix/>
          </a:blip>
          <a:srcRect b="4214" l="0" r="42109" t="0"/>
          <a:stretch/>
        </p:blipFill>
        <p:spPr>
          <a:xfrm>
            <a:off x="243925" y="4614149"/>
            <a:ext cx="3529050" cy="428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09" name="Google Shape;4109;p41"/>
          <p:cNvGraphicFramePr/>
          <p:nvPr/>
        </p:nvGraphicFramePr>
        <p:xfrm>
          <a:off x="5323650" y="9267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{AA06F564-9420-4B61-B232-08EFBAAF49AD}</a:tableStyleId>
              </a:tblPr>
              <a:tblGrid>
                <a:gridCol w="2408925"/>
                <a:gridCol w="853975"/>
              </a:tblGrid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Number of parameters in MobileNet</a:t>
                      </a:r>
                      <a:endParaRPr b="1" sz="1000"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2,257,984</a:t>
                      </a:r>
                      <a:endParaRPr b="1" sz="1000"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/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Number of parameters in CNN</a:t>
                      </a:r>
                      <a:endParaRPr b="1" sz="900"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964,328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Total Number of parameters in Network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322,312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Total Trainable parameters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3,188,200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Non-Trainable parameters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34,112</a:t>
                      </a:r>
                      <a:endParaRPr sz="1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110" name="Google Shape;411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6635" y="887550"/>
            <a:ext cx="1772140" cy="37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4" name="Shape 4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Google Shape;4115;p42"/>
          <p:cNvSpPr txBox="1"/>
          <p:nvPr>
            <p:ph idx="4294967295" type="title"/>
          </p:nvPr>
        </p:nvSpPr>
        <p:spPr>
          <a:xfrm>
            <a:off x="1580225" y="53625"/>
            <a:ext cx="5616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MobileNet-CNN R</a:t>
            </a:r>
            <a:r>
              <a:rPr lang="en"/>
              <a:t>esults</a:t>
            </a:r>
            <a:endParaRPr/>
          </a:p>
        </p:txBody>
      </p:sp>
      <p:graphicFrame>
        <p:nvGraphicFramePr>
          <p:cNvPr id="4116" name="Google Shape;4116;p42"/>
          <p:cNvGraphicFramePr/>
          <p:nvPr/>
        </p:nvGraphicFramePr>
        <p:xfrm>
          <a:off x="6043113" y="17329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{AA06F564-9420-4B61-B232-08EFBAAF49AD}</a:tableStyleId>
              </a:tblPr>
              <a:tblGrid>
                <a:gridCol w="956500"/>
                <a:gridCol w="526650"/>
                <a:gridCol w="616825"/>
                <a:gridCol w="854975"/>
              </a:tblGrid>
              <a:tr h="53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AUC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Loss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Accuracy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53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Pretrained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(validation)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0.64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2.5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N/A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3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Fine-Tuned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(validation)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1.5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0.66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3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Testing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N/A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N/A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84.37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4117" name="Google Shape;41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50" y="810050"/>
            <a:ext cx="5543407" cy="2217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8" name="Google Shape;411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413" y="2965454"/>
            <a:ext cx="5560264" cy="22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9" name="Google Shape;4119;p42"/>
          <p:cNvSpPr/>
          <p:nvPr/>
        </p:nvSpPr>
        <p:spPr>
          <a:xfrm>
            <a:off x="8143096" y="3584842"/>
            <a:ext cx="205500" cy="195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123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Google Shape;4124;p43"/>
          <p:cNvSpPr/>
          <p:nvPr/>
        </p:nvSpPr>
        <p:spPr>
          <a:xfrm>
            <a:off x="135625" y="1256238"/>
            <a:ext cx="2278800" cy="4353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VGG16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5" name="Google Shape;4125;p43"/>
          <p:cNvSpPr/>
          <p:nvPr/>
        </p:nvSpPr>
        <p:spPr>
          <a:xfrm>
            <a:off x="135625" y="552325"/>
            <a:ext cx="2278800" cy="572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Audio Files converted into Mel Spectrogram images - Input Shape</a:t>
            </a:r>
            <a:endParaRPr sz="1100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6" name="Google Shape;4126;p43"/>
          <p:cNvSpPr/>
          <p:nvPr/>
        </p:nvSpPr>
        <p:spPr>
          <a:xfrm>
            <a:off x="3432600" y="2252225"/>
            <a:ext cx="2278800" cy="4710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2 Dense </a:t>
            </a: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layer 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(1024), RELU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7" name="Google Shape;4127;p43"/>
          <p:cNvSpPr/>
          <p:nvPr/>
        </p:nvSpPr>
        <p:spPr>
          <a:xfrm>
            <a:off x="135625" y="2571750"/>
            <a:ext cx="2278800" cy="435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layer 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Conv2D (128)(3X3), RELU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8" name="Google Shape;4128;p43"/>
          <p:cNvSpPr/>
          <p:nvPr/>
        </p:nvSpPr>
        <p:spPr>
          <a:xfrm>
            <a:off x="135625" y="3272500"/>
            <a:ext cx="2278800" cy="4353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layer 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Conv2D (256)(3X3), RELU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9" name="Google Shape;4129;p43"/>
          <p:cNvSpPr/>
          <p:nvPr/>
        </p:nvSpPr>
        <p:spPr>
          <a:xfrm>
            <a:off x="135625" y="3887250"/>
            <a:ext cx="2278800" cy="26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Global Average Pooling 2D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0" name="Google Shape;4130;p43"/>
          <p:cNvSpPr/>
          <p:nvPr/>
        </p:nvSpPr>
        <p:spPr>
          <a:xfrm>
            <a:off x="135625" y="4468550"/>
            <a:ext cx="2278800" cy="26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Dense (264) SOFTMAX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ands-on Transfer Learning with Keras and the VGG16 Model – LearnDataSci" id="4131" name="Google Shape;41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478513" y="1756263"/>
            <a:ext cx="5156400" cy="1630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32" name="Google Shape;4132;p43"/>
          <p:cNvGraphicFramePr/>
          <p:nvPr/>
        </p:nvGraphicFramePr>
        <p:xfrm>
          <a:off x="3398013" y="33210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{AA06F564-9420-4B61-B232-08EFBAAF49AD}</a:tableStyleId>
              </a:tblPr>
              <a:tblGrid>
                <a:gridCol w="2336600"/>
                <a:gridCol w="859850"/>
              </a:tblGrid>
              <a:tr h="33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Number of parameters in VGG16</a:t>
                      </a:r>
                      <a:endParaRPr b="1" sz="1000"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14,714,688</a:t>
                      </a:r>
                      <a:endParaRPr b="1" sz="1000"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/>
                </a:tc>
              </a:tr>
              <a:tr h="29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Number of parameters in CNN</a:t>
                      </a:r>
                      <a:endParaRPr b="1" sz="900"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29,516,8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29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Total Number of parameters in Network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16,806,472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29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Total Trainable parameters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16,806,472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29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Non-Trainable parameters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0</a:t>
                      </a:r>
                      <a:endParaRPr sz="1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33" name="Google Shape;4133;p43"/>
          <p:cNvSpPr/>
          <p:nvPr/>
        </p:nvSpPr>
        <p:spPr>
          <a:xfrm>
            <a:off x="135625" y="1896138"/>
            <a:ext cx="2278800" cy="4710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 layer 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Conv2D (128)(1X3), RELU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4" name="Google Shape;4134;p43"/>
          <p:cNvSpPr/>
          <p:nvPr/>
        </p:nvSpPr>
        <p:spPr>
          <a:xfrm>
            <a:off x="3432600" y="1484850"/>
            <a:ext cx="2278800" cy="4710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 Dense  layer 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(1024), RELU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5" name="Google Shape;4135;p43"/>
          <p:cNvSpPr/>
          <p:nvPr/>
        </p:nvSpPr>
        <p:spPr>
          <a:xfrm>
            <a:off x="3432600" y="2977613"/>
            <a:ext cx="2278800" cy="261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Dense (264) SOFTMAX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6" name="Google Shape;4136;p43"/>
          <p:cNvSpPr txBox="1"/>
          <p:nvPr/>
        </p:nvSpPr>
        <p:spPr>
          <a:xfrm>
            <a:off x="4115400" y="963725"/>
            <a:ext cx="15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eZee"/>
                <a:ea typeface="ABeeZee"/>
                <a:cs typeface="ABeeZee"/>
                <a:sym typeface="ABeeZee"/>
              </a:rPr>
              <a:t>RCNN</a:t>
            </a:r>
            <a:endParaRPr>
              <a:latin typeface="ABeeZee"/>
              <a:ea typeface="ABeeZee"/>
              <a:cs typeface="ABeeZee"/>
              <a:sym typeface="ABeeZee"/>
            </a:endParaRPr>
          </a:p>
        </p:txBody>
      </p:sp>
      <p:cxnSp>
        <p:nvCxnSpPr>
          <p:cNvPr id="4137" name="Google Shape;4137;p43"/>
          <p:cNvCxnSpPr>
            <a:stCxn id="4129" idx="3"/>
            <a:endCxn id="4136" idx="1"/>
          </p:cNvCxnSpPr>
          <p:nvPr/>
        </p:nvCxnSpPr>
        <p:spPr>
          <a:xfrm flipH="1" rot="10800000">
            <a:off x="2414425" y="1163700"/>
            <a:ext cx="1701000" cy="28542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8" name="Google Shape;4138;p43"/>
          <p:cNvSpPr txBox="1"/>
          <p:nvPr>
            <p:ph idx="4294967295" type="title"/>
          </p:nvPr>
        </p:nvSpPr>
        <p:spPr>
          <a:xfrm>
            <a:off x="720000" y="140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VGG16 - RCNN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2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p44"/>
          <p:cNvSpPr txBox="1"/>
          <p:nvPr>
            <p:ph type="title"/>
          </p:nvPr>
        </p:nvSpPr>
        <p:spPr>
          <a:xfrm>
            <a:off x="720000" y="94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VGG16 - RCNN Results</a:t>
            </a:r>
            <a:endParaRPr/>
          </a:p>
        </p:txBody>
      </p:sp>
      <p:sp>
        <p:nvSpPr>
          <p:cNvPr id="4144" name="Google Shape;4144;p44"/>
          <p:cNvSpPr txBox="1"/>
          <p:nvPr/>
        </p:nvSpPr>
        <p:spPr>
          <a:xfrm>
            <a:off x="6150550" y="713625"/>
            <a:ext cx="22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4145" name="Google Shape;4145;p44"/>
          <p:cNvSpPr txBox="1"/>
          <p:nvPr/>
        </p:nvSpPr>
        <p:spPr>
          <a:xfrm>
            <a:off x="492575" y="3536725"/>
            <a:ext cx="22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eZee"/>
              <a:ea typeface="ABeeZee"/>
              <a:cs typeface="ABeeZee"/>
              <a:sym typeface="ABeeZee"/>
            </a:endParaRPr>
          </a:p>
        </p:txBody>
      </p:sp>
      <p:graphicFrame>
        <p:nvGraphicFramePr>
          <p:cNvPr id="4146" name="Google Shape;4146;p44"/>
          <p:cNvGraphicFramePr/>
          <p:nvPr/>
        </p:nvGraphicFramePr>
        <p:xfrm>
          <a:off x="5264288" y="17083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{AA06F564-9420-4B61-B232-08EFBAAF49AD}</a:tableStyleId>
              </a:tblPr>
              <a:tblGrid>
                <a:gridCol w="975325"/>
                <a:gridCol w="737225"/>
                <a:gridCol w="889325"/>
                <a:gridCol w="867000"/>
              </a:tblGrid>
              <a:tr h="58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VGG16 - RCNN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AUC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Loss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Accuracy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58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Pretrained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(validation)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0.77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1.9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N/A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Fine-Tuned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(validation)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0.873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1.4</a:t>
                      </a:r>
                      <a:r>
                        <a:rPr lang="en" sz="1000"/>
                        <a:t>(approx)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81.130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Testing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N/A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N/A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78.90625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147" name="Google Shape;4147;p44"/>
          <p:cNvSpPr/>
          <p:nvPr/>
        </p:nvSpPr>
        <p:spPr>
          <a:xfrm>
            <a:off x="8472871" y="2933817"/>
            <a:ext cx="205500" cy="195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8" name="Google Shape;41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50" y="830275"/>
            <a:ext cx="4571999" cy="158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9" name="Google Shape;414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50" y="2907513"/>
            <a:ext cx="4572002" cy="158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0" name="Google Shape;4150;p44"/>
          <p:cNvSpPr txBox="1"/>
          <p:nvPr/>
        </p:nvSpPr>
        <p:spPr>
          <a:xfrm>
            <a:off x="778925" y="2454125"/>
            <a:ext cx="3694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ABeeZee"/>
              <a:buAutoNum type="alphaLcParenBoth"/>
            </a:pPr>
            <a:r>
              <a:rPr b="1" lang="en" sz="900">
                <a:latin typeface="ABeeZee"/>
                <a:ea typeface="ABeeZee"/>
                <a:cs typeface="ABeeZee"/>
                <a:sym typeface="ABeeZee"/>
              </a:rPr>
              <a:t>VGG16 R-CNN Pre-training on 2021 and 2022 dataset</a:t>
            </a:r>
            <a:endParaRPr b="1" sz="9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4151" name="Google Shape;4151;p44"/>
          <p:cNvSpPr txBox="1"/>
          <p:nvPr/>
        </p:nvSpPr>
        <p:spPr>
          <a:xfrm>
            <a:off x="1109200" y="4563750"/>
            <a:ext cx="320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ABeeZee"/>
              <a:buAutoNum type="alphaLcParenBoth"/>
            </a:pPr>
            <a:r>
              <a:rPr b="1" lang="en" sz="900">
                <a:latin typeface="ABeeZee"/>
                <a:ea typeface="ABeeZee"/>
                <a:cs typeface="ABeeZee"/>
                <a:sym typeface="ABeeZee"/>
              </a:rPr>
              <a:t>VGG16 R-CNN Fine-tuning on 2023 dataset</a:t>
            </a:r>
            <a:endParaRPr b="1" sz="900"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5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6" name="Google Shape;4156;p45"/>
          <p:cNvPicPr preferRelativeResize="0"/>
          <p:nvPr/>
        </p:nvPicPr>
        <p:blipFill rotWithShape="1">
          <a:blip r:embed="rId3">
            <a:alphaModFix/>
          </a:blip>
          <a:srcRect b="1479" l="-130" r="129" t="-1480"/>
          <a:stretch/>
        </p:blipFill>
        <p:spPr>
          <a:xfrm>
            <a:off x="12300" y="-188750"/>
            <a:ext cx="9119401" cy="53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7" name="Google Shape;4157;p45"/>
          <p:cNvSpPr txBox="1"/>
          <p:nvPr>
            <p:ph idx="4294967295" type="title"/>
          </p:nvPr>
        </p:nvSpPr>
        <p:spPr>
          <a:xfrm>
            <a:off x="843950" y="167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ENet- Vision Transformer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p28"/>
          <p:cNvSpPr txBox="1"/>
          <p:nvPr>
            <p:ph type="title"/>
          </p:nvPr>
        </p:nvSpPr>
        <p:spPr>
          <a:xfrm>
            <a:off x="713100" y="1688575"/>
            <a:ext cx="4440600" cy="11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443" name="Google Shape;3443;p28"/>
          <p:cNvSpPr txBox="1"/>
          <p:nvPr>
            <p:ph idx="1" type="subTitle"/>
          </p:nvPr>
        </p:nvSpPr>
        <p:spPr>
          <a:xfrm>
            <a:off x="713100" y="2571750"/>
            <a:ext cx="44406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and Motivation</a:t>
            </a:r>
            <a:endParaRPr/>
          </a:p>
        </p:txBody>
      </p:sp>
      <p:grpSp>
        <p:nvGrpSpPr>
          <p:cNvPr id="3444" name="Google Shape;3444;p28"/>
          <p:cNvGrpSpPr/>
          <p:nvPr/>
        </p:nvGrpSpPr>
        <p:grpSpPr>
          <a:xfrm>
            <a:off x="5217186" y="1022698"/>
            <a:ext cx="6344145" cy="4283555"/>
            <a:chOff x="9834668" y="914837"/>
            <a:chExt cx="5944107" cy="4013449"/>
          </a:xfrm>
        </p:grpSpPr>
        <p:grpSp>
          <p:nvGrpSpPr>
            <p:cNvPr id="3445" name="Google Shape;3445;p28"/>
            <p:cNvGrpSpPr/>
            <p:nvPr/>
          </p:nvGrpSpPr>
          <p:grpSpPr>
            <a:xfrm flipH="1" rot="1288710">
              <a:off x="10003500" y="1985343"/>
              <a:ext cx="5606444" cy="1985482"/>
              <a:chOff x="2379900" y="2093818"/>
              <a:chExt cx="1153589" cy="408543"/>
            </a:xfrm>
          </p:grpSpPr>
          <p:sp>
            <p:nvSpPr>
              <p:cNvPr id="3446" name="Google Shape;3446;p28"/>
              <p:cNvSpPr/>
              <p:nvPr/>
            </p:nvSpPr>
            <p:spPr>
              <a:xfrm>
                <a:off x="2379900" y="2093818"/>
                <a:ext cx="1153589" cy="408543"/>
              </a:xfrm>
              <a:custGeom>
                <a:rect b="b" l="l" r="r" t="t"/>
                <a:pathLst>
                  <a:path extrusionOk="0" h="3482" w="9832">
                    <a:moveTo>
                      <a:pt x="220" y="0"/>
                    </a:moveTo>
                    <a:cubicBezTo>
                      <a:pt x="206" y="0"/>
                      <a:pt x="193" y="1"/>
                      <a:pt x="179" y="3"/>
                    </a:cubicBezTo>
                    <a:cubicBezTo>
                      <a:pt x="125" y="12"/>
                      <a:pt x="63" y="38"/>
                      <a:pt x="27" y="92"/>
                    </a:cubicBezTo>
                    <a:cubicBezTo>
                      <a:pt x="1" y="136"/>
                      <a:pt x="18" y="217"/>
                      <a:pt x="72" y="244"/>
                    </a:cubicBezTo>
                    <a:cubicBezTo>
                      <a:pt x="90" y="288"/>
                      <a:pt x="125" y="377"/>
                      <a:pt x="170" y="395"/>
                    </a:cubicBezTo>
                    <a:cubicBezTo>
                      <a:pt x="1963" y="1189"/>
                      <a:pt x="4818" y="2625"/>
                      <a:pt x="8101" y="3179"/>
                    </a:cubicBezTo>
                    <a:cubicBezTo>
                      <a:pt x="8360" y="3223"/>
                      <a:pt x="8511" y="3348"/>
                      <a:pt x="8743" y="3482"/>
                    </a:cubicBezTo>
                    <a:cubicBezTo>
                      <a:pt x="8868" y="3446"/>
                      <a:pt x="8922" y="3411"/>
                      <a:pt x="9047" y="3375"/>
                    </a:cubicBezTo>
                    <a:cubicBezTo>
                      <a:pt x="9128" y="3351"/>
                      <a:pt x="9208" y="3346"/>
                      <a:pt x="9284" y="3346"/>
                    </a:cubicBezTo>
                    <a:cubicBezTo>
                      <a:pt x="9331" y="3346"/>
                      <a:pt x="9377" y="3348"/>
                      <a:pt x="9422" y="3348"/>
                    </a:cubicBezTo>
                    <a:cubicBezTo>
                      <a:pt x="9573" y="3348"/>
                      <a:pt x="9711" y="3328"/>
                      <a:pt x="9832" y="3152"/>
                    </a:cubicBezTo>
                    <a:lnTo>
                      <a:pt x="9832" y="3152"/>
                    </a:lnTo>
                    <a:cubicBezTo>
                      <a:pt x="9675" y="3192"/>
                      <a:pt x="9530" y="3209"/>
                      <a:pt x="9389" y="3209"/>
                    </a:cubicBezTo>
                    <a:cubicBezTo>
                      <a:pt x="9065" y="3209"/>
                      <a:pt x="8765" y="3120"/>
                      <a:pt x="8404" y="3027"/>
                    </a:cubicBezTo>
                    <a:cubicBezTo>
                      <a:pt x="7771" y="2857"/>
                      <a:pt x="7129" y="2688"/>
                      <a:pt x="6486" y="2518"/>
                    </a:cubicBezTo>
                    <a:cubicBezTo>
                      <a:pt x="6370" y="2492"/>
                      <a:pt x="6254" y="2465"/>
                      <a:pt x="6147" y="2411"/>
                    </a:cubicBezTo>
                    <a:cubicBezTo>
                      <a:pt x="6076" y="2376"/>
                      <a:pt x="6013" y="2340"/>
                      <a:pt x="5942" y="2304"/>
                    </a:cubicBezTo>
                    <a:cubicBezTo>
                      <a:pt x="5773" y="2233"/>
                      <a:pt x="5585" y="2224"/>
                      <a:pt x="5425" y="2144"/>
                    </a:cubicBezTo>
                    <a:cubicBezTo>
                      <a:pt x="5005" y="1939"/>
                      <a:pt x="4470" y="1885"/>
                      <a:pt x="4042" y="1689"/>
                    </a:cubicBezTo>
                    <a:cubicBezTo>
                      <a:pt x="3640" y="1501"/>
                      <a:pt x="982" y="360"/>
                      <a:pt x="589" y="136"/>
                    </a:cubicBezTo>
                    <a:cubicBezTo>
                      <a:pt x="476" y="72"/>
                      <a:pt x="349" y="0"/>
                      <a:pt x="2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28"/>
              <p:cNvSpPr/>
              <p:nvPr/>
            </p:nvSpPr>
            <p:spPr>
              <a:xfrm>
                <a:off x="2379900" y="2098276"/>
                <a:ext cx="1153589" cy="404085"/>
              </a:xfrm>
              <a:custGeom>
                <a:rect b="b" l="l" r="r" t="t"/>
                <a:pathLst>
                  <a:path extrusionOk="0" h="3444" w="9832">
                    <a:moveTo>
                      <a:pt x="81" y="0"/>
                    </a:moveTo>
                    <a:cubicBezTo>
                      <a:pt x="54" y="18"/>
                      <a:pt x="45" y="27"/>
                      <a:pt x="27" y="54"/>
                    </a:cubicBezTo>
                    <a:cubicBezTo>
                      <a:pt x="1" y="98"/>
                      <a:pt x="18" y="179"/>
                      <a:pt x="72" y="206"/>
                    </a:cubicBezTo>
                    <a:cubicBezTo>
                      <a:pt x="90" y="250"/>
                      <a:pt x="125" y="339"/>
                      <a:pt x="170" y="357"/>
                    </a:cubicBezTo>
                    <a:cubicBezTo>
                      <a:pt x="1963" y="1151"/>
                      <a:pt x="4818" y="2587"/>
                      <a:pt x="8101" y="3141"/>
                    </a:cubicBezTo>
                    <a:cubicBezTo>
                      <a:pt x="8360" y="3185"/>
                      <a:pt x="8511" y="3310"/>
                      <a:pt x="8743" y="3444"/>
                    </a:cubicBezTo>
                    <a:cubicBezTo>
                      <a:pt x="8868" y="3408"/>
                      <a:pt x="8922" y="3373"/>
                      <a:pt x="9047" y="3337"/>
                    </a:cubicBezTo>
                    <a:cubicBezTo>
                      <a:pt x="9128" y="3313"/>
                      <a:pt x="9208" y="3308"/>
                      <a:pt x="9284" y="3308"/>
                    </a:cubicBezTo>
                    <a:cubicBezTo>
                      <a:pt x="9331" y="3308"/>
                      <a:pt x="9377" y="3310"/>
                      <a:pt x="9422" y="3310"/>
                    </a:cubicBezTo>
                    <a:cubicBezTo>
                      <a:pt x="9573" y="3310"/>
                      <a:pt x="9711" y="3290"/>
                      <a:pt x="9832" y="3114"/>
                    </a:cubicBezTo>
                    <a:lnTo>
                      <a:pt x="9832" y="3114"/>
                    </a:lnTo>
                    <a:cubicBezTo>
                      <a:pt x="9678" y="3156"/>
                      <a:pt x="9540" y="3170"/>
                      <a:pt x="9406" y="3170"/>
                    </a:cubicBezTo>
                    <a:cubicBezTo>
                      <a:pt x="9369" y="3170"/>
                      <a:pt x="9333" y="3169"/>
                      <a:pt x="9296" y="3167"/>
                    </a:cubicBezTo>
                    <a:cubicBezTo>
                      <a:pt x="9179" y="3186"/>
                      <a:pt x="9064" y="3198"/>
                      <a:pt x="8950" y="3198"/>
                    </a:cubicBezTo>
                    <a:cubicBezTo>
                      <a:pt x="8847" y="3198"/>
                      <a:pt x="8746" y="3188"/>
                      <a:pt x="8645" y="3167"/>
                    </a:cubicBezTo>
                    <a:cubicBezTo>
                      <a:pt x="8422" y="3132"/>
                      <a:pt x="8217" y="3051"/>
                      <a:pt x="8003" y="2980"/>
                    </a:cubicBezTo>
                    <a:cubicBezTo>
                      <a:pt x="7468" y="2810"/>
                      <a:pt x="6905" y="2730"/>
                      <a:pt x="6361" y="2596"/>
                    </a:cubicBezTo>
                    <a:cubicBezTo>
                      <a:pt x="5799" y="2463"/>
                      <a:pt x="5246" y="2275"/>
                      <a:pt x="4702" y="2070"/>
                    </a:cubicBezTo>
                    <a:cubicBezTo>
                      <a:pt x="3114" y="1481"/>
                      <a:pt x="1571" y="794"/>
                      <a:pt x="81" y="0"/>
                    </a:cubicBez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48" name="Google Shape;3448;p28"/>
            <p:cNvGrpSpPr/>
            <p:nvPr/>
          </p:nvGrpSpPr>
          <p:grpSpPr>
            <a:xfrm flipH="1">
              <a:off x="10870616" y="914837"/>
              <a:ext cx="1819460" cy="2540338"/>
              <a:chOff x="5557637" y="2642505"/>
              <a:chExt cx="582190" cy="812856"/>
            </a:xfrm>
          </p:grpSpPr>
          <p:sp>
            <p:nvSpPr>
              <p:cNvPr id="3449" name="Google Shape;3449;p28"/>
              <p:cNvSpPr/>
              <p:nvPr/>
            </p:nvSpPr>
            <p:spPr>
              <a:xfrm>
                <a:off x="5814118" y="3263058"/>
                <a:ext cx="166609" cy="131058"/>
              </a:xfrm>
              <a:custGeom>
                <a:rect b="b" l="l" r="r" t="t"/>
                <a:pathLst>
                  <a:path extrusionOk="0" h="1117" w="1420">
                    <a:moveTo>
                      <a:pt x="125" y="1"/>
                    </a:moveTo>
                    <a:cubicBezTo>
                      <a:pt x="83" y="1"/>
                      <a:pt x="41" y="8"/>
                      <a:pt x="1" y="24"/>
                    </a:cubicBezTo>
                    <a:cubicBezTo>
                      <a:pt x="143" y="149"/>
                      <a:pt x="313" y="229"/>
                      <a:pt x="473" y="318"/>
                    </a:cubicBezTo>
                    <a:cubicBezTo>
                      <a:pt x="625" y="416"/>
                      <a:pt x="786" y="532"/>
                      <a:pt x="866" y="702"/>
                    </a:cubicBezTo>
                    <a:cubicBezTo>
                      <a:pt x="902" y="764"/>
                      <a:pt x="919" y="845"/>
                      <a:pt x="982" y="880"/>
                    </a:cubicBezTo>
                    <a:cubicBezTo>
                      <a:pt x="1009" y="862"/>
                      <a:pt x="1000" y="827"/>
                      <a:pt x="991" y="800"/>
                    </a:cubicBezTo>
                    <a:cubicBezTo>
                      <a:pt x="946" y="693"/>
                      <a:pt x="893" y="595"/>
                      <a:pt x="839" y="506"/>
                    </a:cubicBezTo>
                    <a:lnTo>
                      <a:pt x="839" y="506"/>
                    </a:lnTo>
                    <a:cubicBezTo>
                      <a:pt x="973" y="648"/>
                      <a:pt x="1018" y="862"/>
                      <a:pt x="1116" y="1032"/>
                    </a:cubicBezTo>
                    <a:cubicBezTo>
                      <a:pt x="1134" y="1059"/>
                      <a:pt x="1151" y="1094"/>
                      <a:pt x="1187" y="1112"/>
                    </a:cubicBezTo>
                    <a:cubicBezTo>
                      <a:pt x="1187" y="1112"/>
                      <a:pt x="1195" y="1116"/>
                      <a:pt x="1203" y="1116"/>
                    </a:cubicBezTo>
                    <a:cubicBezTo>
                      <a:pt x="1207" y="1116"/>
                      <a:pt x="1211" y="1115"/>
                      <a:pt x="1214" y="1112"/>
                    </a:cubicBezTo>
                    <a:cubicBezTo>
                      <a:pt x="1223" y="1103"/>
                      <a:pt x="1214" y="1094"/>
                      <a:pt x="1214" y="1077"/>
                    </a:cubicBezTo>
                    <a:cubicBezTo>
                      <a:pt x="1134" y="880"/>
                      <a:pt x="1062" y="666"/>
                      <a:pt x="919" y="497"/>
                    </a:cubicBezTo>
                    <a:lnTo>
                      <a:pt x="919" y="497"/>
                    </a:lnTo>
                    <a:cubicBezTo>
                      <a:pt x="1116" y="604"/>
                      <a:pt x="1223" y="782"/>
                      <a:pt x="1339" y="970"/>
                    </a:cubicBezTo>
                    <a:cubicBezTo>
                      <a:pt x="1354" y="993"/>
                      <a:pt x="1376" y="1016"/>
                      <a:pt x="1405" y="1016"/>
                    </a:cubicBezTo>
                    <a:cubicBezTo>
                      <a:pt x="1410" y="1016"/>
                      <a:pt x="1414" y="1015"/>
                      <a:pt x="1419" y="1014"/>
                    </a:cubicBezTo>
                    <a:cubicBezTo>
                      <a:pt x="1374" y="871"/>
                      <a:pt x="1294" y="738"/>
                      <a:pt x="1187" y="622"/>
                    </a:cubicBezTo>
                    <a:cubicBezTo>
                      <a:pt x="1071" y="506"/>
                      <a:pt x="928" y="416"/>
                      <a:pt x="786" y="327"/>
                    </a:cubicBezTo>
                    <a:cubicBezTo>
                      <a:pt x="661" y="247"/>
                      <a:pt x="536" y="167"/>
                      <a:pt x="411" y="95"/>
                    </a:cubicBezTo>
                    <a:cubicBezTo>
                      <a:pt x="324" y="39"/>
                      <a:pt x="224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28"/>
              <p:cNvSpPr/>
              <p:nvPr/>
            </p:nvSpPr>
            <p:spPr>
              <a:xfrm>
                <a:off x="5814118" y="3263058"/>
                <a:ext cx="115218" cy="103368"/>
              </a:xfrm>
              <a:custGeom>
                <a:rect b="b" l="l" r="r" t="t"/>
                <a:pathLst>
                  <a:path extrusionOk="0" h="881" w="982">
                    <a:moveTo>
                      <a:pt x="125" y="1"/>
                    </a:moveTo>
                    <a:cubicBezTo>
                      <a:pt x="83" y="1"/>
                      <a:pt x="41" y="8"/>
                      <a:pt x="1" y="24"/>
                    </a:cubicBezTo>
                    <a:cubicBezTo>
                      <a:pt x="143" y="149"/>
                      <a:pt x="313" y="229"/>
                      <a:pt x="473" y="318"/>
                    </a:cubicBezTo>
                    <a:cubicBezTo>
                      <a:pt x="625" y="416"/>
                      <a:pt x="786" y="532"/>
                      <a:pt x="866" y="702"/>
                    </a:cubicBezTo>
                    <a:cubicBezTo>
                      <a:pt x="902" y="764"/>
                      <a:pt x="919" y="845"/>
                      <a:pt x="982" y="880"/>
                    </a:cubicBezTo>
                    <a:cubicBezTo>
                      <a:pt x="955" y="773"/>
                      <a:pt x="911" y="666"/>
                      <a:pt x="848" y="577"/>
                    </a:cubicBezTo>
                    <a:cubicBezTo>
                      <a:pt x="741" y="408"/>
                      <a:pt x="572" y="274"/>
                      <a:pt x="384" y="184"/>
                    </a:cubicBezTo>
                    <a:cubicBezTo>
                      <a:pt x="411" y="167"/>
                      <a:pt x="447" y="149"/>
                      <a:pt x="473" y="131"/>
                    </a:cubicBezTo>
                    <a:cubicBezTo>
                      <a:pt x="456" y="122"/>
                      <a:pt x="429" y="104"/>
                      <a:pt x="411" y="95"/>
                    </a:cubicBezTo>
                    <a:cubicBezTo>
                      <a:pt x="324" y="39"/>
                      <a:pt x="224" y="1"/>
                      <a:pt x="125" y="1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28"/>
              <p:cNvSpPr/>
              <p:nvPr/>
            </p:nvSpPr>
            <p:spPr>
              <a:xfrm>
                <a:off x="5905166" y="3304475"/>
                <a:ext cx="73449" cy="89171"/>
              </a:xfrm>
              <a:custGeom>
                <a:rect b="b" l="l" r="r" t="t"/>
                <a:pathLst>
                  <a:path extrusionOk="0" h="760" w="626">
                    <a:moveTo>
                      <a:pt x="1" y="1"/>
                    </a:moveTo>
                    <a:lnTo>
                      <a:pt x="1" y="1"/>
                    </a:lnTo>
                    <a:cubicBezTo>
                      <a:pt x="135" y="188"/>
                      <a:pt x="251" y="402"/>
                      <a:pt x="349" y="617"/>
                    </a:cubicBezTo>
                    <a:cubicBezTo>
                      <a:pt x="367" y="670"/>
                      <a:pt x="384" y="715"/>
                      <a:pt x="411" y="759"/>
                    </a:cubicBezTo>
                    <a:lnTo>
                      <a:pt x="438" y="759"/>
                    </a:lnTo>
                    <a:cubicBezTo>
                      <a:pt x="447" y="750"/>
                      <a:pt x="438" y="741"/>
                      <a:pt x="438" y="724"/>
                    </a:cubicBezTo>
                    <a:cubicBezTo>
                      <a:pt x="358" y="527"/>
                      <a:pt x="286" y="313"/>
                      <a:pt x="143" y="144"/>
                    </a:cubicBezTo>
                    <a:lnTo>
                      <a:pt x="143" y="144"/>
                    </a:lnTo>
                    <a:cubicBezTo>
                      <a:pt x="340" y="251"/>
                      <a:pt x="447" y="429"/>
                      <a:pt x="563" y="617"/>
                    </a:cubicBezTo>
                    <a:cubicBezTo>
                      <a:pt x="581" y="634"/>
                      <a:pt x="607" y="661"/>
                      <a:pt x="625" y="661"/>
                    </a:cubicBezTo>
                    <a:cubicBezTo>
                      <a:pt x="500" y="385"/>
                      <a:pt x="268" y="144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2" name="Google Shape;3452;p28"/>
              <p:cNvSpPr/>
              <p:nvPr/>
            </p:nvSpPr>
            <p:spPr>
              <a:xfrm>
                <a:off x="5768125" y="2642505"/>
                <a:ext cx="371701" cy="634169"/>
              </a:xfrm>
              <a:custGeom>
                <a:rect b="b" l="l" r="r" t="t"/>
                <a:pathLst>
                  <a:path extrusionOk="0" h="5405" w="3168">
                    <a:moveTo>
                      <a:pt x="2437" y="0"/>
                    </a:moveTo>
                    <a:cubicBezTo>
                      <a:pt x="2301" y="0"/>
                      <a:pt x="2162" y="37"/>
                      <a:pt x="2043" y="103"/>
                    </a:cubicBezTo>
                    <a:cubicBezTo>
                      <a:pt x="1972" y="148"/>
                      <a:pt x="1909" y="201"/>
                      <a:pt x="1856" y="264"/>
                    </a:cubicBezTo>
                    <a:cubicBezTo>
                      <a:pt x="1793" y="362"/>
                      <a:pt x="1775" y="478"/>
                      <a:pt x="1758" y="585"/>
                    </a:cubicBezTo>
                    <a:cubicBezTo>
                      <a:pt x="1731" y="763"/>
                      <a:pt x="1713" y="942"/>
                      <a:pt x="1659" y="1111"/>
                    </a:cubicBezTo>
                    <a:cubicBezTo>
                      <a:pt x="1606" y="1281"/>
                      <a:pt x="1517" y="1441"/>
                      <a:pt x="1383" y="1557"/>
                    </a:cubicBezTo>
                    <a:cubicBezTo>
                      <a:pt x="553" y="2271"/>
                      <a:pt x="321" y="3475"/>
                      <a:pt x="80" y="4546"/>
                    </a:cubicBezTo>
                    <a:cubicBezTo>
                      <a:pt x="36" y="4733"/>
                      <a:pt x="0" y="4947"/>
                      <a:pt x="89" y="5126"/>
                    </a:cubicBezTo>
                    <a:cubicBezTo>
                      <a:pt x="172" y="5299"/>
                      <a:pt x="378" y="5404"/>
                      <a:pt x="578" y="5404"/>
                    </a:cubicBezTo>
                    <a:cubicBezTo>
                      <a:pt x="593" y="5404"/>
                      <a:pt x="609" y="5403"/>
                      <a:pt x="625" y="5402"/>
                    </a:cubicBezTo>
                    <a:cubicBezTo>
                      <a:pt x="830" y="5384"/>
                      <a:pt x="1026" y="5277"/>
                      <a:pt x="1187" y="5143"/>
                    </a:cubicBezTo>
                    <a:cubicBezTo>
                      <a:pt x="1347" y="5001"/>
                      <a:pt x="1481" y="4831"/>
                      <a:pt x="1624" y="4680"/>
                    </a:cubicBezTo>
                    <a:cubicBezTo>
                      <a:pt x="1882" y="4385"/>
                      <a:pt x="2186" y="4126"/>
                      <a:pt x="2444" y="3841"/>
                    </a:cubicBezTo>
                    <a:cubicBezTo>
                      <a:pt x="2712" y="3547"/>
                      <a:pt x="2944" y="3216"/>
                      <a:pt x="3042" y="2833"/>
                    </a:cubicBezTo>
                    <a:cubicBezTo>
                      <a:pt x="3114" y="2530"/>
                      <a:pt x="3167" y="2191"/>
                      <a:pt x="3051" y="1905"/>
                    </a:cubicBezTo>
                    <a:cubicBezTo>
                      <a:pt x="2926" y="1566"/>
                      <a:pt x="2926" y="1182"/>
                      <a:pt x="3033" y="870"/>
                    </a:cubicBezTo>
                    <a:cubicBezTo>
                      <a:pt x="3096" y="692"/>
                      <a:pt x="3140" y="496"/>
                      <a:pt x="3051" y="335"/>
                    </a:cubicBezTo>
                    <a:cubicBezTo>
                      <a:pt x="2962" y="174"/>
                      <a:pt x="2757" y="50"/>
                      <a:pt x="2578" y="14"/>
                    </a:cubicBezTo>
                    <a:cubicBezTo>
                      <a:pt x="2532" y="5"/>
                      <a:pt x="2485" y="0"/>
                      <a:pt x="2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p28"/>
              <p:cNvSpPr/>
              <p:nvPr/>
            </p:nvSpPr>
            <p:spPr>
              <a:xfrm>
                <a:off x="5768125" y="2854401"/>
                <a:ext cx="202042" cy="414644"/>
              </a:xfrm>
              <a:custGeom>
                <a:rect b="b" l="l" r="r" t="t"/>
                <a:pathLst>
                  <a:path extrusionOk="0" h="3534" w="1722">
                    <a:moveTo>
                      <a:pt x="1133" y="1"/>
                    </a:moveTo>
                    <a:cubicBezTo>
                      <a:pt x="500" y="724"/>
                      <a:pt x="303" y="1776"/>
                      <a:pt x="80" y="2731"/>
                    </a:cubicBezTo>
                    <a:cubicBezTo>
                      <a:pt x="36" y="2927"/>
                      <a:pt x="0" y="3141"/>
                      <a:pt x="89" y="3320"/>
                    </a:cubicBezTo>
                    <a:cubicBezTo>
                      <a:pt x="134" y="3418"/>
                      <a:pt x="214" y="3489"/>
                      <a:pt x="303" y="3534"/>
                    </a:cubicBezTo>
                    <a:cubicBezTo>
                      <a:pt x="339" y="3462"/>
                      <a:pt x="366" y="3382"/>
                      <a:pt x="393" y="3311"/>
                    </a:cubicBezTo>
                    <a:cubicBezTo>
                      <a:pt x="482" y="3007"/>
                      <a:pt x="518" y="2686"/>
                      <a:pt x="669" y="2410"/>
                    </a:cubicBezTo>
                    <a:cubicBezTo>
                      <a:pt x="758" y="2231"/>
                      <a:pt x="901" y="2080"/>
                      <a:pt x="1026" y="1919"/>
                    </a:cubicBezTo>
                    <a:cubicBezTo>
                      <a:pt x="1204" y="1705"/>
                      <a:pt x="1356" y="1464"/>
                      <a:pt x="1490" y="1214"/>
                    </a:cubicBezTo>
                    <a:cubicBezTo>
                      <a:pt x="1615" y="973"/>
                      <a:pt x="1722" y="706"/>
                      <a:pt x="1659" y="438"/>
                    </a:cubicBezTo>
                    <a:cubicBezTo>
                      <a:pt x="1597" y="215"/>
                      <a:pt x="1356" y="81"/>
                      <a:pt x="1133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28"/>
              <p:cNvSpPr/>
              <p:nvPr/>
            </p:nvSpPr>
            <p:spPr>
              <a:xfrm>
                <a:off x="6051710" y="2942398"/>
                <a:ext cx="67113" cy="95976"/>
              </a:xfrm>
              <a:custGeom>
                <a:rect b="b" l="l" r="r" t="t"/>
                <a:pathLst>
                  <a:path extrusionOk="0" h="818" w="572">
                    <a:moveTo>
                      <a:pt x="572" y="0"/>
                    </a:moveTo>
                    <a:lnTo>
                      <a:pt x="572" y="0"/>
                    </a:lnTo>
                    <a:cubicBezTo>
                      <a:pt x="500" y="170"/>
                      <a:pt x="420" y="286"/>
                      <a:pt x="322" y="446"/>
                    </a:cubicBezTo>
                    <a:cubicBezTo>
                      <a:pt x="277" y="509"/>
                      <a:pt x="242" y="571"/>
                      <a:pt x="170" y="616"/>
                    </a:cubicBezTo>
                    <a:cubicBezTo>
                      <a:pt x="161" y="625"/>
                      <a:pt x="152" y="625"/>
                      <a:pt x="143" y="625"/>
                    </a:cubicBezTo>
                    <a:cubicBezTo>
                      <a:pt x="135" y="616"/>
                      <a:pt x="126" y="598"/>
                      <a:pt x="126" y="589"/>
                    </a:cubicBezTo>
                    <a:cubicBezTo>
                      <a:pt x="126" y="527"/>
                      <a:pt x="143" y="464"/>
                      <a:pt x="170" y="402"/>
                    </a:cubicBezTo>
                    <a:cubicBezTo>
                      <a:pt x="206" y="277"/>
                      <a:pt x="259" y="134"/>
                      <a:pt x="304" y="0"/>
                    </a:cubicBezTo>
                    <a:lnTo>
                      <a:pt x="304" y="0"/>
                    </a:lnTo>
                    <a:cubicBezTo>
                      <a:pt x="206" y="232"/>
                      <a:pt x="117" y="464"/>
                      <a:pt x="27" y="696"/>
                    </a:cubicBezTo>
                    <a:cubicBezTo>
                      <a:pt x="10" y="732"/>
                      <a:pt x="1" y="794"/>
                      <a:pt x="45" y="812"/>
                    </a:cubicBezTo>
                    <a:cubicBezTo>
                      <a:pt x="53" y="816"/>
                      <a:pt x="61" y="818"/>
                      <a:pt x="69" y="818"/>
                    </a:cubicBezTo>
                    <a:cubicBezTo>
                      <a:pt x="96" y="818"/>
                      <a:pt x="121" y="797"/>
                      <a:pt x="135" y="776"/>
                    </a:cubicBezTo>
                    <a:cubicBezTo>
                      <a:pt x="349" y="562"/>
                      <a:pt x="500" y="286"/>
                      <a:pt x="572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28"/>
              <p:cNvSpPr/>
              <p:nvPr/>
            </p:nvSpPr>
            <p:spPr>
              <a:xfrm>
                <a:off x="6011935" y="2943454"/>
                <a:ext cx="44116" cy="88467"/>
              </a:xfrm>
              <a:custGeom>
                <a:rect b="b" l="l" r="r" t="t"/>
                <a:pathLst>
                  <a:path extrusionOk="0" h="754" w="376">
                    <a:moveTo>
                      <a:pt x="242" y="0"/>
                    </a:moveTo>
                    <a:lnTo>
                      <a:pt x="242" y="0"/>
                    </a:lnTo>
                    <a:cubicBezTo>
                      <a:pt x="108" y="197"/>
                      <a:pt x="27" y="420"/>
                      <a:pt x="1" y="660"/>
                    </a:cubicBezTo>
                    <a:cubicBezTo>
                      <a:pt x="1" y="696"/>
                      <a:pt x="1" y="741"/>
                      <a:pt x="36" y="750"/>
                    </a:cubicBezTo>
                    <a:cubicBezTo>
                      <a:pt x="44" y="752"/>
                      <a:pt x="50" y="753"/>
                      <a:pt x="56" y="753"/>
                    </a:cubicBezTo>
                    <a:cubicBezTo>
                      <a:pt x="73" y="753"/>
                      <a:pt x="88" y="745"/>
                      <a:pt x="108" y="732"/>
                    </a:cubicBezTo>
                    <a:cubicBezTo>
                      <a:pt x="170" y="678"/>
                      <a:pt x="206" y="598"/>
                      <a:pt x="242" y="518"/>
                    </a:cubicBezTo>
                    <a:cubicBezTo>
                      <a:pt x="295" y="393"/>
                      <a:pt x="340" y="277"/>
                      <a:pt x="375" y="152"/>
                    </a:cubicBezTo>
                    <a:lnTo>
                      <a:pt x="375" y="152"/>
                    </a:lnTo>
                    <a:cubicBezTo>
                      <a:pt x="304" y="286"/>
                      <a:pt x="233" y="437"/>
                      <a:pt x="152" y="571"/>
                    </a:cubicBezTo>
                    <a:cubicBezTo>
                      <a:pt x="146" y="585"/>
                      <a:pt x="123" y="604"/>
                      <a:pt x="105" y="604"/>
                    </a:cubicBezTo>
                    <a:cubicBezTo>
                      <a:pt x="99" y="604"/>
                      <a:pt x="94" y="602"/>
                      <a:pt x="90" y="598"/>
                    </a:cubicBezTo>
                    <a:cubicBezTo>
                      <a:pt x="81" y="589"/>
                      <a:pt x="81" y="571"/>
                      <a:pt x="81" y="562"/>
                    </a:cubicBezTo>
                    <a:cubicBezTo>
                      <a:pt x="81" y="437"/>
                      <a:pt x="117" y="330"/>
                      <a:pt x="161" y="214"/>
                    </a:cubicBezTo>
                    <a:cubicBezTo>
                      <a:pt x="188" y="143"/>
                      <a:pt x="224" y="72"/>
                      <a:pt x="242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6" name="Google Shape;3456;p28"/>
              <p:cNvSpPr/>
              <p:nvPr/>
            </p:nvSpPr>
            <p:spPr>
              <a:xfrm>
                <a:off x="6056989" y="2897344"/>
                <a:ext cx="32500" cy="49748"/>
              </a:xfrm>
              <a:custGeom>
                <a:rect b="b" l="l" r="r" t="t"/>
                <a:pathLst>
                  <a:path extrusionOk="0" h="424" w="277">
                    <a:moveTo>
                      <a:pt x="98" y="1"/>
                    </a:moveTo>
                    <a:cubicBezTo>
                      <a:pt x="27" y="108"/>
                      <a:pt x="0" y="242"/>
                      <a:pt x="18" y="366"/>
                    </a:cubicBezTo>
                    <a:cubicBezTo>
                      <a:pt x="18" y="393"/>
                      <a:pt x="27" y="411"/>
                      <a:pt x="45" y="420"/>
                    </a:cubicBezTo>
                    <a:cubicBezTo>
                      <a:pt x="50" y="422"/>
                      <a:pt x="54" y="424"/>
                      <a:pt x="59" y="424"/>
                    </a:cubicBezTo>
                    <a:cubicBezTo>
                      <a:pt x="72" y="424"/>
                      <a:pt x="85" y="415"/>
                      <a:pt x="98" y="402"/>
                    </a:cubicBezTo>
                    <a:cubicBezTo>
                      <a:pt x="152" y="358"/>
                      <a:pt x="179" y="295"/>
                      <a:pt x="205" y="233"/>
                    </a:cubicBezTo>
                    <a:cubicBezTo>
                      <a:pt x="232" y="170"/>
                      <a:pt x="259" y="99"/>
                      <a:pt x="277" y="36"/>
                    </a:cubicBezTo>
                    <a:lnTo>
                      <a:pt x="277" y="36"/>
                    </a:lnTo>
                    <a:cubicBezTo>
                      <a:pt x="241" y="126"/>
                      <a:pt x="188" y="179"/>
                      <a:pt x="125" y="251"/>
                    </a:cubicBezTo>
                    <a:cubicBezTo>
                      <a:pt x="116" y="259"/>
                      <a:pt x="107" y="259"/>
                      <a:pt x="98" y="259"/>
                    </a:cubicBezTo>
                    <a:cubicBezTo>
                      <a:pt x="96" y="261"/>
                      <a:pt x="94" y="261"/>
                      <a:pt x="92" y="261"/>
                    </a:cubicBezTo>
                    <a:cubicBezTo>
                      <a:pt x="78" y="261"/>
                      <a:pt x="70" y="239"/>
                      <a:pt x="63" y="224"/>
                    </a:cubicBezTo>
                    <a:cubicBezTo>
                      <a:pt x="63" y="152"/>
                      <a:pt x="72" y="63"/>
                      <a:pt x="98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7" name="Google Shape;3457;p28"/>
              <p:cNvSpPr/>
              <p:nvPr/>
            </p:nvSpPr>
            <p:spPr>
              <a:xfrm>
                <a:off x="5944940" y="3047055"/>
                <a:ext cx="52447" cy="81544"/>
              </a:xfrm>
              <a:custGeom>
                <a:rect b="b" l="l" r="r" t="t"/>
                <a:pathLst>
                  <a:path extrusionOk="0" h="695" w="447">
                    <a:moveTo>
                      <a:pt x="313" y="0"/>
                    </a:moveTo>
                    <a:cubicBezTo>
                      <a:pt x="310" y="6"/>
                      <a:pt x="306" y="11"/>
                      <a:pt x="303" y="16"/>
                    </a:cubicBezTo>
                    <a:lnTo>
                      <a:pt x="303" y="16"/>
                    </a:lnTo>
                    <a:cubicBezTo>
                      <a:pt x="306" y="11"/>
                      <a:pt x="310" y="6"/>
                      <a:pt x="313" y="0"/>
                    </a:cubicBezTo>
                    <a:close/>
                    <a:moveTo>
                      <a:pt x="303" y="16"/>
                    </a:moveTo>
                    <a:lnTo>
                      <a:pt x="303" y="16"/>
                    </a:lnTo>
                    <a:cubicBezTo>
                      <a:pt x="181" y="207"/>
                      <a:pt x="62" y="399"/>
                      <a:pt x="10" y="607"/>
                    </a:cubicBezTo>
                    <a:cubicBezTo>
                      <a:pt x="1" y="643"/>
                      <a:pt x="1" y="678"/>
                      <a:pt x="28" y="687"/>
                    </a:cubicBezTo>
                    <a:cubicBezTo>
                      <a:pt x="33" y="693"/>
                      <a:pt x="40" y="695"/>
                      <a:pt x="48" y="695"/>
                    </a:cubicBezTo>
                    <a:cubicBezTo>
                      <a:pt x="66" y="695"/>
                      <a:pt x="87" y="685"/>
                      <a:pt x="99" y="678"/>
                    </a:cubicBezTo>
                    <a:cubicBezTo>
                      <a:pt x="188" y="616"/>
                      <a:pt x="259" y="545"/>
                      <a:pt x="322" y="455"/>
                    </a:cubicBezTo>
                    <a:cubicBezTo>
                      <a:pt x="384" y="366"/>
                      <a:pt x="402" y="348"/>
                      <a:pt x="447" y="232"/>
                    </a:cubicBezTo>
                    <a:lnTo>
                      <a:pt x="447" y="232"/>
                    </a:lnTo>
                    <a:cubicBezTo>
                      <a:pt x="375" y="357"/>
                      <a:pt x="277" y="455"/>
                      <a:pt x="170" y="536"/>
                    </a:cubicBezTo>
                    <a:cubicBezTo>
                      <a:pt x="156" y="543"/>
                      <a:pt x="141" y="556"/>
                      <a:pt x="132" y="556"/>
                    </a:cubicBezTo>
                    <a:cubicBezTo>
                      <a:pt x="129" y="556"/>
                      <a:pt x="127" y="555"/>
                      <a:pt x="126" y="554"/>
                    </a:cubicBezTo>
                    <a:cubicBezTo>
                      <a:pt x="108" y="536"/>
                      <a:pt x="108" y="518"/>
                      <a:pt x="108" y="491"/>
                    </a:cubicBezTo>
                    <a:cubicBezTo>
                      <a:pt x="151" y="328"/>
                      <a:pt x="211" y="164"/>
                      <a:pt x="303" y="16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8" name="Google Shape;3458;p28"/>
              <p:cNvSpPr/>
              <p:nvPr/>
            </p:nvSpPr>
            <p:spPr>
              <a:xfrm>
                <a:off x="6009823" y="3061721"/>
                <a:ext cx="32618" cy="46697"/>
              </a:xfrm>
              <a:custGeom>
                <a:rect b="b" l="l" r="r" t="t"/>
                <a:pathLst>
                  <a:path extrusionOk="0" h="398" w="278">
                    <a:moveTo>
                      <a:pt x="153" y="0"/>
                    </a:moveTo>
                    <a:lnTo>
                      <a:pt x="153" y="0"/>
                    </a:lnTo>
                    <a:cubicBezTo>
                      <a:pt x="146" y="10"/>
                      <a:pt x="139" y="19"/>
                      <a:pt x="133" y="29"/>
                    </a:cubicBezTo>
                    <a:lnTo>
                      <a:pt x="133" y="29"/>
                    </a:lnTo>
                    <a:cubicBezTo>
                      <a:pt x="140" y="20"/>
                      <a:pt x="146" y="10"/>
                      <a:pt x="153" y="0"/>
                    </a:cubicBezTo>
                    <a:close/>
                    <a:moveTo>
                      <a:pt x="133" y="29"/>
                    </a:moveTo>
                    <a:cubicBezTo>
                      <a:pt x="69" y="127"/>
                      <a:pt x="9" y="226"/>
                      <a:pt x="1" y="348"/>
                    </a:cubicBezTo>
                    <a:cubicBezTo>
                      <a:pt x="1" y="357"/>
                      <a:pt x="1" y="375"/>
                      <a:pt x="10" y="384"/>
                    </a:cubicBezTo>
                    <a:cubicBezTo>
                      <a:pt x="16" y="394"/>
                      <a:pt x="25" y="398"/>
                      <a:pt x="35" y="398"/>
                    </a:cubicBezTo>
                    <a:cubicBezTo>
                      <a:pt x="51" y="398"/>
                      <a:pt x="70" y="386"/>
                      <a:pt x="81" y="375"/>
                    </a:cubicBezTo>
                    <a:cubicBezTo>
                      <a:pt x="170" y="304"/>
                      <a:pt x="224" y="214"/>
                      <a:pt x="277" y="116"/>
                    </a:cubicBezTo>
                    <a:lnTo>
                      <a:pt x="277" y="116"/>
                    </a:lnTo>
                    <a:cubicBezTo>
                      <a:pt x="242" y="179"/>
                      <a:pt x="161" y="223"/>
                      <a:pt x="90" y="250"/>
                    </a:cubicBezTo>
                    <a:cubicBezTo>
                      <a:pt x="82" y="173"/>
                      <a:pt x="95" y="95"/>
                      <a:pt x="133" y="29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28"/>
              <p:cNvSpPr/>
              <p:nvPr/>
            </p:nvSpPr>
            <p:spPr>
              <a:xfrm>
                <a:off x="5773288" y="2817795"/>
                <a:ext cx="238767" cy="380149"/>
              </a:xfrm>
              <a:custGeom>
                <a:rect b="b" l="l" r="r" t="t"/>
                <a:pathLst>
                  <a:path extrusionOk="0" h="3240" w="2035">
                    <a:moveTo>
                      <a:pt x="1401" y="1"/>
                    </a:moveTo>
                    <a:cubicBezTo>
                      <a:pt x="1375" y="19"/>
                      <a:pt x="1357" y="45"/>
                      <a:pt x="1339" y="63"/>
                    </a:cubicBezTo>
                    <a:cubicBezTo>
                      <a:pt x="509" y="777"/>
                      <a:pt x="277" y="1981"/>
                      <a:pt x="36" y="3052"/>
                    </a:cubicBezTo>
                    <a:cubicBezTo>
                      <a:pt x="27" y="3105"/>
                      <a:pt x="10" y="3177"/>
                      <a:pt x="1" y="3239"/>
                    </a:cubicBezTo>
                    <a:cubicBezTo>
                      <a:pt x="99" y="3159"/>
                      <a:pt x="197" y="3078"/>
                      <a:pt x="295" y="2998"/>
                    </a:cubicBezTo>
                    <a:cubicBezTo>
                      <a:pt x="643" y="2722"/>
                      <a:pt x="1009" y="2472"/>
                      <a:pt x="1330" y="2160"/>
                    </a:cubicBezTo>
                    <a:cubicBezTo>
                      <a:pt x="1642" y="1847"/>
                      <a:pt x="1910" y="1464"/>
                      <a:pt x="1990" y="1027"/>
                    </a:cubicBezTo>
                    <a:cubicBezTo>
                      <a:pt x="2026" y="848"/>
                      <a:pt x="2035" y="661"/>
                      <a:pt x="1981" y="491"/>
                    </a:cubicBezTo>
                    <a:cubicBezTo>
                      <a:pt x="1928" y="313"/>
                      <a:pt x="1821" y="152"/>
                      <a:pt x="1660" y="72"/>
                    </a:cubicBezTo>
                    <a:cubicBezTo>
                      <a:pt x="1580" y="27"/>
                      <a:pt x="1491" y="1"/>
                      <a:pt x="1401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28"/>
              <p:cNvSpPr/>
              <p:nvPr/>
            </p:nvSpPr>
            <p:spPr>
              <a:xfrm>
                <a:off x="6023433" y="2681107"/>
                <a:ext cx="72393" cy="141031"/>
              </a:xfrm>
              <a:custGeom>
                <a:rect b="b" l="l" r="r" t="t"/>
                <a:pathLst>
                  <a:path extrusionOk="0" h="1202" w="617">
                    <a:moveTo>
                      <a:pt x="230" y="0"/>
                    </a:moveTo>
                    <a:cubicBezTo>
                      <a:pt x="212" y="0"/>
                      <a:pt x="195" y="2"/>
                      <a:pt x="179" y="6"/>
                    </a:cubicBezTo>
                    <a:cubicBezTo>
                      <a:pt x="45" y="51"/>
                      <a:pt x="1" y="238"/>
                      <a:pt x="10" y="354"/>
                    </a:cubicBezTo>
                    <a:cubicBezTo>
                      <a:pt x="19" y="488"/>
                      <a:pt x="81" y="613"/>
                      <a:pt x="117" y="738"/>
                    </a:cubicBezTo>
                    <a:cubicBezTo>
                      <a:pt x="161" y="889"/>
                      <a:pt x="179" y="1050"/>
                      <a:pt x="170" y="1201"/>
                    </a:cubicBezTo>
                    <a:cubicBezTo>
                      <a:pt x="384" y="1014"/>
                      <a:pt x="536" y="755"/>
                      <a:pt x="590" y="479"/>
                    </a:cubicBezTo>
                    <a:cubicBezTo>
                      <a:pt x="607" y="363"/>
                      <a:pt x="616" y="229"/>
                      <a:pt x="536" y="140"/>
                    </a:cubicBezTo>
                    <a:cubicBezTo>
                      <a:pt x="483" y="64"/>
                      <a:pt x="338" y="0"/>
                      <a:pt x="23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1" name="Google Shape;3461;p28"/>
              <p:cNvSpPr/>
              <p:nvPr/>
            </p:nvSpPr>
            <p:spPr>
              <a:xfrm>
                <a:off x="6095708" y="2657641"/>
                <a:ext cx="40948" cy="102781"/>
              </a:xfrm>
              <a:custGeom>
                <a:rect b="b" l="l" r="r" t="t"/>
                <a:pathLst>
                  <a:path extrusionOk="0" h="876" w="349">
                    <a:moveTo>
                      <a:pt x="63" y="1"/>
                    </a:moveTo>
                    <a:cubicBezTo>
                      <a:pt x="18" y="144"/>
                      <a:pt x="0" y="286"/>
                      <a:pt x="18" y="438"/>
                    </a:cubicBezTo>
                    <a:cubicBezTo>
                      <a:pt x="27" y="518"/>
                      <a:pt x="45" y="599"/>
                      <a:pt x="81" y="679"/>
                    </a:cubicBezTo>
                    <a:cubicBezTo>
                      <a:pt x="107" y="750"/>
                      <a:pt x="152" y="813"/>
                      <a:pt x="206" y="875"/>
                    </a:cubicBezTo>
                    <a:cubicBezTo>
                      <a:pt x="214" y="830"/>
                      <a:pt x="232" y="786"/>
                      <a:pt x="241" y="741"/>
                    </a:cubicBezTo>
                    <a:cubicBezTo>
                      <a:pt x="304" y="563"/>
                      <a:pt x="348" y="367"/>
                      <a:pt x="259" y="206"/>
                    </a:cubicBezTo>
                    <a:cubicBezTo>
                      <a:pt x="214" y="126"/>
                      <a:pt x="152" y="54"/>
                      <a:pt x="63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2" name="Google Shape;3462;p28"/>
              <p:cNvSpPr/>
              <p:nvPr/>
            </p:nvSpPr>
            <p:spPr>
              <a:xfrm>
                <a:off x="5968993" y="2646143"/>
                <a:ext cx="61950" cy="98557"/>
              </a:xfrm>
              <a:custGeom>
                <a:rect b="b" l="l" r="r" t="t"/>
                <a:pathLst>
                  <a:path extrusionOk="0" h="840" w="528">
                    <a:moveTo>
                      <a:pt x="518" y="1"/>
                    </a:moveTo>
                    <a:cubicBezTo>
                      <a:pt x="456" y="19"/>
                      <a:pt x="385" y="45"/>
                      <a:pt x="331" y="72"/>
                    </a:cubicBezTo>
                    <a:cubicBezTo>
                      <a:pt x="260" y="117"/>
                      <a:pt x="197" y="170"/>
                      <a:pt x="144" y="233"/>
                    </a:cubicBezTo>
                    <a:cubicBezTo>
                      <a:pt x="81" y="331"/>
                      <a:pt x="63" y="447"/>
                      <a:pt x="46" y="554"/>
                    </a:cubicBezTo>
                    <a:cubicBezTo>
                      <a:pt x="37" y="652"/>
                      <a:pt x="19" y="750"/>
                      <a:pt x="1" y="839"/>
                    </a:cubicBezTo>
                    <a:cubicBezTo>
                      <a:pt x="108" y="830"/>
                      <a:pt x="215" y="768"/>
                      <a:pt x="286" y="688"/>
                    </a:cubicBezTo>
                    <a:cubicBezTo>
                      <a:pt x="438" y="545"/>
                      <a:pt x="527" y="331"/>
                      <a:pt x="527" y="126"/>
                    </a:cubicBezTo>
                    <a:cubicBezTo>
                      <a:pt x="527" y="81"/>
                      <a:pt x="527" y="36"/>
                      <a:pt x="518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28"/>
              <p:cNvSpPr/>
              <p:nvPr/>
            </p:nvSpPr>
            <p:spPr>
              <a:xfrm>
                <a:off x="5755571" y="3179050"/>
                <a:ext cx="66526" cy="94216"/>
              </a:xfrm>
              <a:custGeom>
                <a:rect b="b" l="l" r="r" t="t"/>
                <a:pathLst>
                  <a:path extrusionOk="0" h="803" w="567">
                    <a:moveTo>
                      <a:pt x="404" y="0"/>
                    </a:moveTo>
                    <a:cubicBezTo>
                      <a:pt x="370" y="0"/>
                      <a:pt x="333" y="21"/>
                      <a:pt x="294" y="71"/>
                    </a:cubicBezTo>
                    <a:cubicBezTo>
                      <a:pt x="161" y="240"/>
                      <a:pt x="62" y="437"/>
                      <a:pt x="18" y="633"/>
                    </a:cubicBezTo>
                    <a:cubicBezTo>
                      <a:pt x="9" y="669"/>
                      <a:pt x="0" y="704"/>
                      <a:pt x="18" y="740"/>
                    </a:cubicBezTo>
                    <a:cubicBezTo>
                      <a:pt x="39" y="782"/>
                      <a:pt x="87" y="796"/>
                      <a:pt x="133" y="796"/>
                    </a:cubicBezTo>
                    <a:cubicBezTo>
                      <a:pt x="146" y="796"/>
                      <a:pt x="158" y="795"/>
                      <a:pt x="170" y="793"/>
                    </a:cubicBezTo>
                    <a:cubicBezTo>
                      <a:pt x="196" y="789"/>
                      <a:pt x="225" y="785"/>
                      <a:pt x="254" y="785"/>
                    </a:cubicBezTo>
                    <a:cubicBezTo>
                      <a:pt x="283" y="785"/>
                      <a:pt x="312" y="789"/>
                      <a:pt x="339" y="802"/>
                    </a:cubicBezTo>
                    <a:cubicBezTo>
                      <a:pt x="357" y="704"/>
                      <a:pt x="393" y="606"/>
                      <a:pt x="437" y="508"/>
                    </a:cubicBezTo>
                    <a:cubicBezTo>
                      <a:pt x="473" y="437"/>
                      <a:pt x="509" y="374"/>
                      <a:pt x="526" y="303"/>
                    </a:cubicBezTo>
                    <a:cubicBezTo>
                      <a:pt x="566" y="176"/>
                      <a:pt x="502" y="0"/>
                      <a:pt x="4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28"/>
              <p:cNvSpPr/>
              <p:nvPr/>
            </p:nvSpPr>
            <p:spPr>
              <a:xfrm>
                <a:off x="5994218" y="2678173"/>
                <a:ext cx="16778" cy="15253"/>
              </a:xfrm>
              <a:custGeom>
                <a:rect b="b" l="l" r="r" t="t"/>
                <a:pathLst>
                  <a:path extrusionOk="0" h="130" w="143">
                    <a:moveTo>
                      <a:pt x="34" y="1"/>
                    </a:moveTo>
                    <a:cubicBezTo>
                      <a:pt x="28" y="1"/>
                      <a:pt x="22" y="2"/>
                      <a:pt x="18" y="4"/>
                    </a:cubicBezTo>
                    <a:cubicBezTo>
                      <a:pt x="0" y="22"/>
                      <a:pt x="9" y="67"/>
                      <a:pt x="45" y="93"/>
                    </a:cubicBezTo>
                    <a:cubicBezTo>
                      <a:pt x="62" y="117"/>
                      <a:pt x="88" y="129"/>
                      <a:pt x="109" y="129"/>
                    </a:cubicBezTo>
                    <a:cubicBezTo>
                      <a:pt x="119" y="129"/>
                      <a:pt x="128" y="126"/>
                      <a:pt x="134" y="120"/>
                    </a:cubicBezTo>
                    <a:cubicBezTo>
                      <a:pt x="143" y="102"/>
                      <a:pt x="134" y="67"/>
                      <a:pt x="107" y="31"/>
                    </a:cubicBezTo>
                    <a:cubicBezTo>
                      <a:pt x="80" y="11"/>
                      <a:pt x="54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5" name="Google Shape;3465;p28"/>
              <p:cNvSpPr/>
              <p:nvPr/>
            </p:nvSpPr>
            <p:spPr>
              <a:xfrm>
                <a:off x="6106150" y="2696359"/>
                <a:ext cx="16896" cy="15253"/>
              </a:xfrm>
              <a:custGeom>
                <a:rect b="b" l="l" r="r" t="t"/>
                <a:pathLst>
                  <a:path extrusionOk="0" h="130" w="144">
                    <a:moveTo>
                      <a:pt x="109" y="1"/>
                    </a:moveTo>
                    <a:cubicBezTo>
                      <a:pt x="89" y="1"/>
                      <a:pt x="63" y="13"/>
                      <a:pt x="45" y="37"/>
                    </a:cubicBezTo>
                    <a:cubicBezTo>
                      <a:pt x="10" y="63"/>
                      <a:pt x="1" y="108"/>
                      <a:pt x="18" y="126"/>
                    </a:cubicBezTo>
                    <a:cubicBezTo>
                      <a:pt x="23" y="128"/>
                      <a:pt x="28" y="129"/>
                      <a:pt x="35" y="129"/>
                    </a:cubicBezTo>
                    <a:cubicBezTo>
                      <a:pt x="54" y="129"/>
                      <a:pt x="81" y="119"/>
                      <a:pt x="108" y="99"/>
                    </a:cubicBezTo>
                    <a:cubicBezTo>
                      <a:pt x="134" y="63"/>
                      <a:pt x="143" y="28"/>
                      <a:pt x="134" y="10"/>
                    </a:cubicBezTo>
                    <a:cubicBezTo>
                      <a:pt x="128" y="4"/>
                      <a:pt x="120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28"/>
              <p:cNvSpPr/>
              <p:nvPr/>
            </p:nvSpPr>
            <p:spPr>
              <a:xfrm>
                <a:off x="5956438" y="2709969"/>
                <a:ext cx="159217" cy="104776"/>
              </a:xfrm>
              <a:custGeom>
                <a:rect b="b" l="l" r="r" t="t"/>
                <a:pathLst>
                  <a:path extrusionOk="0" h="893" w="1357">
                    <a:moveTo>
                      <a:pt x="911" y="1"/>
                    </a:moveTo>
                    <a:cubicBezTo>
                      <a:pt x="839" y="135"/>
                      <a:pt x="715" y="233"/>
                      <a:pt x="590" y="313"/>
                    </a:cubicBezTo>
                    <a:cubicBezTo>
                      <a:pt x="456" y="411"/>
                      <a:pt x="304" y="500"/>
                      <a:pt x="144" y="545"/>
                    </a:cubicBezTo>
                    <a:cubicBezTo>
                      <a:pt x="108" y="554"/>
                      <a:pt x="72" y="554"/>
                      <a:pt x="45" y="554"/>
                    </a:cubicBezTo>
                    <a:cubicBezTo>
                      <a:pt x="28" y="590"/>
                      <a:pt x="19" y="625"/>
                      <a:pt x="1" y="652"/>
                    </a:cubicBezTo>
                    <a:cubicBezTo>
                      <a:pt x="28" y="661"/>
                      <a:pt x="54" y="670"/>
                      <a:pt x="81" y="670"/>
                    </a:cubicBezTo>
                    <a:cubicBezTo>
                      <a:pt x="135" y="670"/>
                      <a:pt x="188" y="661"/>
                      <a:pt x="242" y="652"/>
                    </a:cubicBezTo>
                    <a:cubicBezTo>
                      <a:pt x="376" y="616"/>
                      <a:pt x="509" y="563"/>
                      <a:pt x="625" y="483"/>
                    </a:cubicBezTo>
                    <a:cubicBezTo>
                      <a:pt x="750" y="402"/>
                      <a:pt x="831" y="304"/>
                      <a:pt x="893" y="179"/>
                    </a:cubicBezTo>
                    <a:cubicBezTo>
                      <a:pt x="947" y="411"/>
                      <a:pt x="1071" y="625"/>
                      <a:pt x="1232" y="795"/>
                    </a:cubicBezTo>
                    <a:cubicBezTo>
                      <a:pt x="1268" y="839"/>
                      <a:pt x="1312" y="875"/>
                      <a:pt x="1357" y="893"/>
                    </a:cubicBezTo>
                    <a:cubicBezTo>
                      <a:pt x="1348" y="839"/>
                      <a:pt x="1348" y="777"/>
                      <a:pt x="1348" y="723"/>
                    </a:cubicBezTo>
                    <a:cubicBezTo>
                      <a:pt x="1232" y="670"/>
                      <a:pt x="1134" y="572"/>
                      <a:pt x="1071" y="456"/>
                    </a:cubicBezTo>
                    <a:cubicBezTo>
                      <a:pt x="991" y="313"/>
                      <a:pt x="947" y="161"/>
                      <a:pt x="911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28"/>
              <p:cNvSpPr/>
              <p:nvPr/>
            </p:nvSpPr>
            <p:spPr>
              <a:xfrm>
                <a:off x="5945996" y="2790574"/>
                <a:ext cx="172827" cy="51391"/>
              </a:xfrm>
              <a:custGeom>
                <a:rect b="b" l="l" r="r" t="t"/>
                <a:pathLst>
                  <a:path extrusionOk="0" h="438" w="1473">
                    <a:moveTo>
                      <a:pt x="81" y="1"/>
                    </a:moveTo>
                    <a:cubicBezTo>
                      <a:pt x="54" y="45"/>
                      <a:pt x="27" y="99"/>
                      <a:pt x="1" y="144"/>
                    </a:cubicBezTo>
                    <a:cubicBezTo>
                      <a:pt x="192" y="247"/>
                      <a:pt x="398" y="344"/>
                      <a:pt x="612" y="344"/>
                    </a:cubicBezTo>
                    <a:cubicBezTo>
                      <a:pt x="637" y="344"/>
                      <a:pt x="662" y="343"/>
                      <a:pt x="688" y="340"/>
                    </a:cubicBezTo>
                    <a:cubicBezTo>
                      <a:pt x="767" y="325"/>
                      <a:pt x="846" y="299"/>
                      <a:pt x="930" y="299"/>
                    </a:cubicBezTo>
                    <a:cubicBezTo>
                      <a:pt x="950" y="299"/>
                      <a:pt x="970" y="301"/>
                      <a:pt x="991" y="304"/>
                    </a:cubicBezTo>
                    <a:cubicBezTo>
                      <a:pt x="1062" y="313"/>
                      <a:pt x="1125" y="349"/>
                      <a:pt x="1187" y="375"/>
                    </a:cubicBezTo>
                    <a:cubicBezTo>
                      <a:pt x="1276" y="411"/>
                      <a:pt x="1375" y="429"/>
                      <a:pt x="1473" y="438"/>
                    </a:cubicBezTo>
                    <a:cubicBezTo>
                      <a:pt x="1464" y="384"/>
                      <a:pt x="1455" y="340"/>
                      <a:pt x="1455" y="286"/>
                    </a:cubicBezTo>
                    <a:cubicBezTo>
                      <a:pt x="1375" y="286"/>
                      <a:pt x="1303" y="277"/>
                      <a:pt x="1232" y="251"/>
                    </a:cubicBezTo>
                    <a:cubicBezTo>
                      <a:pt x="1125" y="215"/>
                      <a:pt x="1027" y="152"/>
                      <a:pt x="920" y="152"/>
                    </a:cubicBezTo>
                    <a:cubicBezTo>
                      <a:pt x="908" y="151"/>
                      <a:pt x="896" y="151"/>
                      <a:pt x="885" y="151"/>
                    </a:cubicBezTo>
                    <a:cubicBezTo>
                      <a:pt x="814" y="151"/>
                      <a:pt x="739" y="170"/>
                      <a:pt x="670" y="170"/>
                    </a:cubicBezTo>
                    <a:cubicBezTo>
                      <a:pt x="650" y="172"/>
                      <a:pt x="631" y="173"/>
                      <a:pt x="612" y="173"/>
                    </a:cubicBezTo>
                    <a:cubicBezTo>
                      <a:pt x="428" y="173"/>
                      <a:pt x="251" y="98"/>
                      <a:pt x="81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28"/>
              <p:cNvSpPr/>
              <p:nvPr/>
            </p:nvSpPr>
            <p:spPr>
              <a:xfrm>
                <a:off x="6028713" y="2678173"/>
                <a:ext cx="61833" cy="115687"/>
              </a:xfrm>
              <a:custGeom>
                <a:rect b="b" l="l" r="r" t="t"/>
                <a:pathLst>
                  <a:path extrusionOk="0" h="986" w="527">
                    <a:moveTo>
                      <a:pt x="253" y="1"/>
                    </a:moveTo>
                    <a:cubicBezTo>
                      <a:pt x="166" y="1"/>
                      <a:pt x="77" y="45"/>
                      <a:pt x="36" y="120"/>
                    </a:cubicBezTo>
                    <a:cubicBezTo>
                      <a:pt x="0" y="183"/>
                      <a:pt x="0" y="263"/>
                      <a:pt x="18" y="334"/>
                    </a:cubicBezTo>
                    <a:cubicBezTo>
                      <a:pt x="36" y="406"/>
                      <a:pt x="72" y="468"/>
                      <a:pt x="99" y="531"/>
                    </a:cubicBezTo>
                    <a:cubicBezTo>
                      <a:pt x="161" y="673"/>
                      <a:pt x="206" y="825"/>
                      <a:pt x="215" y="986"/>
                    </a:cubicBezTo>
                    <a:cubicBezTo>
                      <a:pt x="286" y="816"/>
                      <a:pt x="411" y="700"/>
                      <a:pt x="464" y="531"/>
                    </a:cubicBezTo>
                    <a:cubicBezTo>
                      <a:pt x="491" y="450"/>
                      <a:pt x="527" y="370"/>
                      <a:pt x="518" y="290"/>
                    </a:cubicBezTo>
                    <a:cubicBezTo>
                      <a:pt x="518" y="174"/>
                      <a:pt x="446" y="58"/>
                      <a:pt x="331" y="13"/>
                    </a:cubicBezTo>
                    <a:cubicBezTo>
                      <a:pt x="306" y="5"/>
                      <a:pt x="280" y="1"/>
                      <a:pt x="2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28"/>
              <p:cNvSpPr/>
              <p:nvPr/>
            </p:nvSpPr>
            <p:spPr>
              <a:xfrm>
                <a:off x="6052766" y="2678173"/>
                <a:ext cx="15840" cy="113575"/>
              </a:xfrm>
              <a:custGeom>
                <a:rect b="b" l="l" r="r" t="t"/>
                <a:pathLst>
                  <a:path extrusionOk="0" h="968" w="135">
                    <a:moveTo>
                      <a:pt x="39" y="0"/>
                    </a:moveTo>
                    <a:cubicBezTo>
                      <a:pt x="28" y="0"/>
                      <a:pt x="18" y="1"/>
                      <a:pt x="10" y="4"/>
                    </a:cubicBezTo>
                    <a:cubicBezTo>
                      <a:pt x="81" y="299"/>
                      <a:pt x="54" y="611"/>
                      <a:pt x="1" y="914"/>
                    </a:cubicBezTo>
                    <a:cubicBezTo>
                      <a:pt x="10" y="932"/>
                      <a:pt x="10" y="950"/>
                      <a:pt x="10" y="968"/>
                    </a:cubicBezTo>
                    <a:cubicBezTo>
                      <a:pt x="90" y="655"/>
                      <a:pt x="134" y="325"/>
                      <a:pt x="99" y="4"/>
                    </a:cubicBezTo>
                    <a:cubicBezTo>
                      <a:pt x="81" y="4"/>
                      <a:pt x="59" y="0"/>
                      <a:pt x="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28"/>
              <p:cNvSpPr/>
              <p:nvPr/>
            </p:nvSpPr>
            <p:spPr>
              <a:xfrm>
                <a:off x="5939778" y="2878102"/>
                <a:ext cx="165435" cy="273379"/>
              </a:xfrm>
              <a:custGeom>
                <a:rect b="b" l="l" r="r" t="t"/>
                <a:pathLst>
                  <a:path extrusionOk="0" h="2330" w="1410">
                    <a:moveTo>
                      <a:pt x="1059" y="1"/>
                    </a:moveTo>
                    <a:cubicBezTo>
                      <a:pt x="934" y="1"/>
                      <a:pt x="925" y="248"/>
                      <a:pt x="883" y="379"/>
                    </a:cubicBezTo>
                    <a:cubicBezTo>
                      <a:pt x="821" y="611"/>
                      <a:pt x="705" y="825"/>
                      <a:pt x="589" y="1039"/>
                    </a:cubicBezTo>
                    <a:cubicBezTo>
                      <a:pt x="402" y="1351"/>
                      <a:pt x="196" y="1655"/>
                      <a:pt x="45" y="1994"/>
                    </a:cubicBezTo>
                    <a:cubicBezTo>
                      <a:pt x="27" y="2056"/>
                      <a:pt x="0" y="2118"/>
                      <a:pt x="0" y="2181"/>
                    </a:cubicBezTo>
                    <a:cubicBezTo>
                      <a:pt x="9" y="2243"/>
                      <a:pt x="45" y="2306"/>
                      <a:pt x="107" y="2324"/>
                    </a:cubicBezTo>
                    <a:cubicBezTo>
                      <a:pt x="119" y="2328"/>
                      <a:pt x="131" y="2329"/>
                      <a:pt x="143" y="2329"/>
                    </a:cubicBezTo>
                    <a:cubicBezTo>
                      <a:pt x="185" y="2329"/>
                      <a:pt x="226" y="2309"/>
                      <a:pt x="268" y="2288"/>
                    </a:cubicBezTo>
                    <a:cubicBezTo>
                      <a:pt x="723" y="2056"/>
                      <a:pt x="1035" y="1610"/>
                      <a:pt x="1231" y="1137"/>
                    </a:cubicBezTo>
                    <a:cubicBezTo>
                      <a:pt x="1338" y="869"/>
                      <a:pt x="1410" y="584"/>
                      <a:pt x="1338" y="307"/>
                    </a:cubicBezTo>
                    <a:cubicBezTo>
                      <a:pt x="1312" y="218"/>
                      <a:pt x="1276" y="129"/>
                      <a:pt x="1204" y="76"/>
                    </a:cubicBezTo>
                    <a:cubicBezTo>
                      <a:pt x="1143" y="22"/>
                      <a:pt x="1096" y="1"/>
                      <a:pt x="1059" y="1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28"/>
              <p:cNvSpPr/>
              <p:nvPr/>
            </p:nvSpPr>
            <p:spPr>
              <a:xfrm>
                <a:off x="5799452" y="3170603"/>
                <a:ext cx="112167" cy="105949"/>
              </a:xfrm>
              <a:custGeom>
                <a:rect b="b" l="l" r="r" t="t"/>
                <a:pathLst>
                  <a:path extrusionOk="0" h="903" w="956">
                    <a:moveTo>
                      <a:pt x="955" y="0"/>
                    </a:moveTo>
                    <a:cubicBezTo>
                      <a:pt x="768" y="250"/>
                      <a:pt x="554" y="482"/>
                      <a:pt x="313" y="678"/>
                    </a:cubicBezTo>
                    <a:cubicBezTo>
                      <a:pt x="259" y="723"/>
                      <a:pt x="117" y="785"/>
                      <a:pt x="1" y="812"/>
                    </a:cubicBezTo>
                    <a:cubicBezTo>
                      <a:pt x="89" y="868"/>
                      <a:pt x="206" y="902"/>
                      <a:pt x="319" y="902"/>
                    </a:cubicBezTo>
                    <a:cubicBezTo>
                      <a:pt x="332" y="902"/>
                      <a:pt x="345" y="902"/>
                      <a:pt x="358" y="901"/>
                    </a:cubicBezTo>
                    <a:lnTo>
                      <a:pt x="375" y="901"/>
                    </a:lnTo>
                    <a:cubicBezTo>
                      <a:pt x="393" y="874"/>
                      <a:pt x="411" y="848"/>
                      <a:pt x="429" y="821"/>
                    </a:cubicBezTo>
                    <a:cubicBezTo>
                      <a:pt x="634" y="562"/>
                      <a:pt x="804" y="295"/>
                      <a:pt x="95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28"/>
              <p:cNvSpPr/>
              <p:nvPr/>
            </p:nvSpPr>
            <p:spPr>
              <a:xfrm>
                <a:off x="5557637" y="2849239"/>
                <a:ext cx="414644" cy="454419"/>
              </a:xfrm>
              <a:custGeom>
                <a:rect b="b" l="l" r="r" t="t"/>
                <a:pathLst>
                  <a:path extrusionOk="0" h="3873" w="3534">
                    <a:moveTo>
                      <a:pt x="3074" y="0"/>
                    </a:moveTo>
                    <a:cubicBezTo>
                      <a:pt x="3009" y="0"/>
                      <a:pt x="2949" y="16"/>
                      <a:pt x="2918" y="54"/>
                    </a:cubicBezTo>
                    <a:cubicBezTo>
                      <a:pt x="2543" y="509"/>
                      <a:pt x="2017" y="812"/>
                      <a:pt x="1598" y="1231"/>
                    </a:cubicBezTo>
                    <a:cubicBezTo>
                      <a:pt x="1303" y="1526"/>
                      <a:pt x="1063" y="1874"/>
                      <a:pt x="848" y="2231"/>
                    </a:cubicBezTo>
                    <a:cubicBezTo>
                      <a:pt x="563" y="2686"/>
                      <a:pt x="295" y="3167"/>
                      <a:pt x="37" y="3640"/>
                    </a:cubicBezTo>
                    <a:cubicBezTo>
                      <a:pt x="19" y="3676"/>
                      <a:pt x="1" y="3711"/>
                      <a:pt x="1" y="3738"/>
                    </a:cubicBezTo>
                    <a:cubicBezTo>
                      <a:pt x="10" y="3774"/>
                      <a:pt x="37" y="3819"/>
                      <a:pt x="72" y="3819"/>
                    </a:cubicBezTo>
                    <a:cubicBezTo>
                      <a:pt x="81" y="3845"/>
                      <a:pt x="117" y="3872"/>
                      <a:pt x="153" y="3872"/>
                    </a:cubicBezTo>
                    <a:cubicBezTo>
                      <a:pt x="188" y="3863"/>
                      <a:pt x="224" y="3845"/>
                      <a:pt x="251" y="3819"/>
                    </a:cubicBezTo>
                    <a:cubicBezTo>
                      <a:pt x="279" y="3833"/>
                      <a:pt x="307" y="3839"/>
                      <a:pt x="335" y="3839"/>
                    </a:cubicBezTo>
                    <a:cubicBezTo>
                      <a:pt x="396" y="3839"/>
                      <a:pt x="455" y="3811"/>
                      <a:pt x="509" y="3774"/>
                    </a:cubicBezTo>
                    <a:cubicBezTo>
                      <a:pt x="1464" y="3114"/>
                      <a:pt x="2383" y="2382"/>
                      <a:pt x="3195" y="1544"/>
                    </a:cubicBezTo>
                    <a:cubicBezTo>
                      <a:pt x="3284" y="1446"/>
                      <a:pt x="3382" y="1347"/>
                      <a:pt x="3436" y="1223"/>
                    </a:cubicBezTo>
                    <a:cubicBezTo>
                      <a:pt x="3525" y="1044"/>
                      <a:pt x="3534" y="839"/>
                      <a:pt x="3516" y="643"/>
                    </a:cubicBezTo>
                    <a:cubicBezTo>
                      <a:pt x="3507" y="429"/>
                      <a:pt x="3462" y="206"/>
                      <a:pt x="3302" y="63"/>
                    </a:cubicBezTo>
                    <a:cubicBezTo>
                      <a:pt x="3256" y="27"/>
                      <a:pt x="3161" y="0"/>
                      <a:pt x="30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28"/>
              <p:cNvSpPr/>
              <p:nvPr/>
            </p:nvSpPr>
            <p:spPr>
              <a:xfrm>
                <a:off x="5758621" y="3082606"/>
                <a:ext cx="53502" cy="20415"/>
              </a:xfrm>
              <a:custGeom>
                <a:rect b="b" l="l" r="r" t="t"/>
                <a:pathLst>
                  <a:path extrusionOk="0" h="174" w="456">
                    <a:moveTo>
                      <a:pt x="456" y="1"/>
                    </a:moveTo>
                    <a:lnTo>
                      <a:pt x="456" y="1"/>
                    </a:lnTo>
                    <a:cubicBezTo>
                      <a:pt x="402" y="36"/>
                      <a:pt x="384" y="19"/>
                      <a:pt x="322" y="54"/>
                    </a:cubicBezTo>
                    <a:cubicBezTo>
                      <a:pt x="276" y="70"/>
                      <a:pt x="230" y="92"/>
                      <a:pt x="183" y="92"/>
                    </a:cubicBezTo>
                    <a:cubicBezTo>
                      <a:pt x="176" y="92"/>
                      <a:pt x="169" y="91"/>
                      <a:pt x="161" y="90"/>
                    </a:cubicBezTo>
                    <a:cubicBezTo>
                      <a:pt x="108" y="90"/>
                      <a:pt x="45" y="63"/>
                      <a:pt x="28" y="10"/>
                    </a:cubicBezTo>
                    <a:lnTo>
                      <a:pt x="28" y="10"/>
                    </a:lnTo>
                    <a:cubicBezTo>
                      <a:pt x="1" y="45"/>
                      <a:pt x="10" y="108"/>
                      <a:pt x="45" y="143"/>
                    </a:cubicBezTo>
                    <a:cubicBezTo>
                      <a:pt x="72" y="164"/>
                      <a:pt x="109" y="174"/>
                      <a:pt x="145" y="174"/>
                    </a:cubicBezTo>
                    <a:cubicBezTo>
                      <a:pt x="156" y="174"/>
                      <a:pt x="168" y="172"/>
                      <a:pt x="179" y="170"/>
                    </a:cubicBezTo>
                    <a:cubicBezTo>
                      <a:pt x="286" y="161"/>
                      <a:pt x="375" y="72"/>
                      <a:pt x="456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28"/>
              <p:cNvSpPr/>
              <p:nvPr/>
            </p:nvSpPr>
            <p:spPr>
              <a:xfrm>
                <a:off x="5784786" y="3020891"/>
                <a:ext cx="81779" cy="35903"/>
              </a:xfrm>
              <a:custGeom>
                <a:rect b="b" l="l" r="r" t="t"/>
                <a:pathLst>
                  <a:path extrusionOk="0" h="306" w="697">
                    <a:moveTo>
                      <a:pt x="697" y="0"/>
                    </a:moveTo>
                    <a:lnTo>
                      <a:pt x="697" y="0"/>
                    </a:lnTo>
                    <a:cubicBezTo>
                      <a:pt x="616" y="81"/>
                      <a:pt x="527" y="152"/>
                      <a:pt x="420" y="188"/>
                    </a:cubicBezTo>
                    <a:cubicBezTo>
                      <a:pt x="373" y="207"/>
                      <a:pt x="322" y="218"/>
                      <a:pt x="273" y="218"/>
                    </a:cubicBezTo>
                    <a:cubicBezTo>
                      <a:pt x="210" y="218"/>
                      <a:pt x="149" y="201"/>
                      <a:pt x="99" y="161"/>
                    </a:cubicBezTo>
                    <a:cubicBezTo>
                      <a:pt x="54" y="125"/>
                      <a:pt x="28" y="72"/>
                      <a:pt x="19" y="9"/>
                    </a:cubicBezTo>
                    <a:lnTo>
                      <a:pt x="19" y="9"/>
                    </a:lnTo>
                    <a:cubicBezTo>
                      <a:pt x="1" y="90"/>
                      <a:pt x="10" y="161"/>
                      <a:pt x="63" y="223"/>
                    </a:cubicBezTo>
                    <a:cubicBezTo>
                      <a:pt x="111" y="271"/>
                      <a:pt x="181" y="305"/>
                      <a:pt x="253" y="305"/>
                    </a:cubicBezTo>
                    <a:cubicBezTo>
                      <a:pt x="261" y="305"/>
                      <a:pt x="269" y="305"/>
                      <a:pt x="277" y="304"/>
                    </a:cubicBezTo>
                    <a:cubicBezTo>
                      <a:pt x="367" y="295"/>
                      <a:pt x="438" y="241"/>
                      <a:pt x="500" y="188"/>
                    </a:cubicBezTo>
                    <a:cubicBezTo>
                      <a:pt x="572" y="125"/>
                      <a:pt x="643" y="72"/>
                      <a:pt x="69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28"/>
              <p:cNvSpPr/>
              <p:nvPr/>
            </p:nvSpPr>
            <p:spPr>
              <a:xfrm>
                <a:off x="5814118" y="2966450"/>
                <a:ext cx="44116" cy="32735"/>
              </a:xfrm>
              <a:custGeom>
                <a:rect b="b" l="l" r="r" t="t"/>
                <a:pathLst>
                  <a:path extrusionOk="0" h="279" w="376">
                    <a:moveTo>
                      <a:pt x="72" y="1"/>
                    </a:moveTo>
                    <a:lnTo>
                      <a:pt x="72" y="1"/>
                    </a:lnTo>
                    <a:cubicBezTo>
                      <a:pt x="54" y="45"/>
                      <a:pt x="18" y="81"/>
                      <a:pt x="10" y="125"/>
                    </a:cubicBezTo>
                    <a:cubicBezTo>
                      <a:pt x="1" y="170"/>
                      <a:pt x="18" y="224"/>
                      <a:pt x="54" y="259"/>
                    </a:cubicBezTo>
                    <a:cubicBezTo>
                      <a:pt x="74" y="272"/>
                      <a:pt x="97" y="278"/>
                      <a:pt x="121" y="278"/>
                    </a:cubicBezTo>
                    <a:cubicBezTo>
                      <a:pt x="163" y="278"/>
                      <a:pt x="208" y="261"/>
                      <a:pt x="241" y="232"/>
                    </a:cubicBezTo>
                    <a:cubicBezTo>
                      <a:pt x="295" y="188"/>
                      <a:pt x="322" y="134"/>
                      <a:pt x="375" y="90"/>
                    </a:cubicBezTo>
                    <a:lnTo>
                      <a:pt x="375" y="90"/>
                    </a:lnTo>
                    <a:cubicBezTo>
                      <a:pt x="331" y="125"/>
                      <a:pt x="295" y="161"/>
                      <a:pt x="241" y="179"/>
                    </a:cubicBezTo>
                    <a:cubicBezTo>
                      <a:pt x="227" y="185"/>
                      <a:pt x="210" y="188"/>
                      <a:pt x="193" y="188"/>
                    </a:cubicBezTo>
                    <a:cubicBezTo>
                      <a:pt x="158" y="188"/>
                      <a:pt x="123" y="176"/>
                      <a:pt x="99" y="152"/>
                    </a:cubicBezTo>
                    <a:cubicBezTo>
                      <a:pt x="63" y="108"/>
                      <a:pt x="54" y="54"/>
                      <a:pt x="72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28"/>
              <p:cNvSpPr/>
              <p:nvPr/>
            </p:nvSpPr>
            <p:spPr>
              <a:xfrm>
                <a:off x="5857061" y="2950728"/>
                <a:ext cx="38836" cy="37898"/>
              </a:xfrm>
              <a:custGeom>
                <a:rect b="b" l="l" r="r" t="t"/>
                <a:pathLst>
                  <a:path extrusionOk="0" h="323" w="331">
                    <a:moveTo>
                      <a:pt x="36" y="1"/>
                    </a:moveTo>
                    <a:cubicBezTo>
                      <a:pt x="0" y="63"/>
                      <a:pt x="0" y="152"/>
                      <a:pt x="36" y="215"/>
                    </a:cubicBezTo>
                    <a:cubicBezTo>
                      <a:pt x="69" y="280"/>
                      <a:pt x="139" y="323"/>
                      <a:pt x="212" y="323"/>
                    </a:cubicBezTo>
                    <a:cubicBezTo>
                      <a:pt x="219" y="323"/>
                      <a:pt x="226" y="323"/>
                      <a:pt x="232" y="322"/>
                    </a:cubicBezTo>
                    <a:cubicBezTo>
                      <a:pt x="268" y="322"/>
                      <a:pt x="304" y="313"/>
                      <a:pt x="330" y="286"/>
                    </a:cubicBezTo>
                    <a:lnTo>
                      <a:pt x="330" y="286"/>
                    </a:lnTo>
                    <a:cubicBezTo>
                      <a:pt x="320" y="289"/>
                      <a:pt x="308" y="290"/>
                      <a:pt x="297" y="290"/>
                    </a:cubicBezTo>
                    <a:cubicBezTo>
                      <a:pt x="233" y="290"/>
                      <a:pt x="162" y="251"/>
                      <a:pt x="116" y="206"/>
                    </a:cubicBezTo>
                    <a:cubicBezTo>
                      <a:pt x="63" y="161"/>
                      <a:pt x="27" y="72"/>
                      <a:pt x="36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28"/>
              <p:cNvSpPr/>
              <p:nvPr/>
            </p:nvSpPr>
            <p:spPr>
              <a:xfrm>
                <a:off x="5860346" y="3009393"/>
                <a:ext cx="66995" cy="29567"/>
              </a:xfrm>
              <a:custGeom>
                <a:rect b="b" l="l" r="r" t="t"/>
                <a:pathLst>
                  <a:path extrusionOk="0" h="252" w="571">
                    <a:moveTo>
                      <a:pt x="44" y="0"/>
                    </a:moveTo>
                    <a:cubicBezTo>
                      <a:pt x="43" y="3"/>
                      <a:pt x="43" y="5"/>
                      <a:pt x="42" y="7"/>
                    </a:cubicBezTo>
                    <a:lnTo>
                      <a:pt x="42" y="7"/>
                    </a:lnTo>
                    <a:cubicBezTo>
                      <a:pt x="43" y="5"/>
                      <a:pt x="43" y="3"/>
                      <a:pt x="44" y="0"/>
                    </a:cubicBezTo>
                    <a:close/>
                    <a:moveTo>
                      <a:pt x="42" y="7"/>
                    </a:moveTo>
                    <a:cubicBezTo>
                      <a:pt x="31" y="52"/>
                      <a:pt x="0" y="118"/>
                      <a:pt x="17" y="152"/>
                    </a:cubicBezTo>
                    <a:cubicBezTo>
                      <a:pt x="41" y="216"/>
                      <a:pt x="108" y="251"/>
                      <a:pt x="174" y="251"/>
                    </a:cubicBezTo>
                    <a:cubicBezTo>
                      <a:pt x="181" y="251"/>
                      <a:pt x="188" y="251"/>
                      <a:pt x="195" y="250"/>
                    </a:cubicBezTo>
                    <a:cubicBezTo>
                      <a:pt x="267" y="250"/>
                      <a:pt x="329" y="214"/>
                      <a:pt x="392" y="179"/>
                    </a:cubicBezTo>
                    <a:cubicBezTo>
                      <a:pt x="463" y="125"/>
                      <a:pt x="499" y="107"/>
                      <a:pt x="570" y="45"/>
                    </a:cubicBezTo>
                    <a:lnTo>
                      <a:pt x="570" y="45"/>
                    </a:lnTo>
                    <a:cubicBezTo>
                      <a:pt x="499" y="107"/>
                      <a:pt x="427" y="143"/>
                      <a:pt x="338" y="170"/>
                    </a:cubicBezTo>
                    <a:cubicBezTo>
                      <a:pt x="304" y="180"/>
                      <a:pt x="264" y="187"/>
                      <a:pt x="225" y="187"/>
                    </a:cubicBezTo>
                    <a:cubicBezTo>
                      <a:pt x="193" y="187"/>
                      <a:pt x="161" y="182"/>
                      <a:pt x="133" y="170"/>
                    </a:cubicBezTo>
                    <a:cubicBezTo>
                      <a:pt x="73" y="144"/>
                      <a:pt x="29" y="76"/>
                      <a:pt x="42" y="7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28"/>
              <p:cNvSpPr/>
              <p:nvPr/>
            </p:nvSpPr>
            <p:spPr>
              <a:xfrm>
                <a:off x="5889443" y="2958120"/>
                <a:ext cx="47284" cy="26869"/>
              </a:xfrm>
              <a:custGeom>
                <a:rect b="b" l="l" r="r" t="t"/>
                <a:pathLst>
                  <a:path extrusionOk="0" h="229" w="403">
                    <a:moveTo>
                      <a:pt x="402" y="0"/>
                    </a:moveTo>
                    <a:lnTo>
                      <a:pt x="402" y="0"/>
                    </a:lnTo>
                    <a:cubicBezTo>
                      <a:pt x="358" y="72"/>
                      <a:pt x="286" y="134"/>
                      <a:pt x="197" y="143"/>
                    </a:cubicBezTo>
                    <a:cubicBezTo>
                      <a:pt x="190" y="144"/>
                      <a:pt x="184" y="144"/>
                      <a:pt x="177" y="144"/>
                    </a:cubicBezTo>
                    <a:cubicBezTo>
                      <a:pt x="101" y="144"/>
                      <a:pt x="17" y="100"/>
                      <a:pt x="1" y="27"/>
                    </a:cubicBezTo>
                    <a:lnTo>
                      <a:pt x="1" y="27"/>
                    </a:lnTo>
                    <a:cubicBezTo>
                      <a:pt x="1" y="89"/>
                      <a:pt x="37" y="179"/>
                      <a:pt x="90" y="205"/>
                    </a:cubicBezTo>
                    <a:cubicBezTo>
                      <a:pt x="118" y="221"/>
                      <a:pt x="147" y="228"/>
                      <a:pt x="175" y="228"/>
                    </a:cubicBezTo>
                    <a:cubicBezTo>
                      <a:pt x="212" y="228"/>
                      <a:pt x="247" y="216"/>
                      <a:pt x="277" y="196"/>
                    </a:cubicBezTo>
                    <a:cubicBezTo>
                      <a:pt x="349" y="161"/>
                      <a:pt x="376" y="72"/>
                      <a:pt x="402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28"/>
              <p:cNvSpPr/>
              <p:nvPr/>
            </p:nvSpPr>
            <p:spPr>
              <a:xfrm>
                <a:off x="5882169" y="2896288"/>
                <a:ext cx="51391" cy="36020"/>
              </a:xfrm>
              <a:custGeom>
                <a:rect b="b" l="l" r="r" t="t"/>
                <a:pathLst>
                  <a:path extrusionOk="0" h="307" w="438">
                    <a:moveTo>
                      <a:pt x="81" y="1"/>
                    </a:moveTo>
                    <a:cubicBezTo>
                      <a:pt x="68" y="14"/>
                      <a:pt x="57" y="29"/>
                      <a:pt x="50" y="45"/>
                    </a:cubicBezTo>
                    <a:lnTo>
                      <a:pt x="50" y="45"/>
                    </a:lnTo>
                    <a:cubicBezTo>
                      <a:pt x="60" y="29"/>
                      <a:pt x="71" y="13"/>
                      <a:pt x="81" y="1"/>
                    </a:cubicBezTo>
                    <a:close/>
                    <a:moveTo>
                      <a:pt x="50" y="45"/>
                    </a:moveTo>
                    <a:lnTo>
                      <a:pt x="50" y="45"/>
                    </a:lnTo>
                    <a:cubicBezTo>
                      <a:pt x="24" y="88"/>
                      <a:pt x="0" y="141"/>
                      <a:pt x="0" y="179"/>
                    </a:cubicBezTo>
                    <a:cubicBezTo>
                      <a:pt x="0" y="206"/>
                      <a:pt x="9" y="233"/>
                      <a:pt x="27" y="260"/>
                    </a:cubicBezTo>
                    <a:cubicBezTo>
                      <a:pt x="42" y="289"/>
                      <a:pt x="81" y="306"/>
                      <a:pt x="125" y="306"/>
                    </a:cubicBezTo>
                    <a:cubicBezTo>
                      <a:pt x="134" y="306"/>
                      <a:pt x="143" y="306"/>
                      <a:pt x="152" y="304"/>
                    </a:cubicBezTo>
                    <a:cubicBezTo>
                      <a:pt x="197" y="295"/>
                      <a:pt x="241" y="268"/>
                      <a:pt x="277" y="242"/>
                    </a:cubicBezTo>
                    <a:cubicBezTo>
                      <a:pt x="339" y="188"/>
                      <a:pt x="384" y="126"/>
                      <a:pt x="438" y="63"/>
                    </a:cubicBezTo>
                    <a:lnTo>
                      <a:pt x="438" y="63"/>
                    </a:lnTo>
                    <a:cubicBezTo>
                      <a:pt x="393" y="108"/>
                      <a:pt x="348" y="144"/>
                      <a:pt x="304" y="179"/>
                    </a:cubicBezTo>
                    <a:cubicBezTo>
                      <a:pt x="265" y="202"/>
                      <a:pt x="220" y="226"/>
                      <a:pt x="174" y="226"/>
                    </a:cubicBezTo>
                    <a:cubicBezTo>
                      <a:pt x="166" y="226"/>
                      <a:pt x="159" y="225"/>
                      <a:pt x="152" y="224"/>
                    </a:cubicBezTo>
                    <a:cubicBezTo>
                      <a:pt x="99" y="215"/>
                      <a:pt x="54" y="179"/>
                      <a:pt x="45" y="135"/>
                    </a:cubicBezTo>
                    <a:cubicBezTo>
                      <a:pt x="34" y="106"/>
                      <a:pt x="37" y="74"/>
                      <a:pt x="50" y="45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28"/>
              <p:cNvSpPr/>
              <p:nvPr/>
            </p:nvSpPr>
            <p:spPr>
              <a:xfrm>
                <a:off x="5929218" y="2917290"/>
                <a:ext cx="28394" cy="27690"/>
              </a:xfrm>
              <a:custGeom>
                <a:rect b="b" l="l" r="r" t="t"/>
                <a:pathLst>
                  <a:path extrusionOk="0" h="236" w="242">
                    <a:moveTo>
                      <a:pt x="46" y="0"/>
                    </a:moveTo>
                    <a:lnTo>
                      <a:pt x="46" y="0"/>
                    </a:lnTo>
                    <a:cubicBezTo>
                      <a:pt x="19" y="45"/>
                      <a:pt x="1" y="98"/>
                      <a:pt x="1" y="161"/>
                    </a:cubicBezTo>
                    <a:cubicBezTo>
                      <a:pt x="1" y="188"/>
                      <a:pt x="10" y="214"/>
                      <a:pt x="37" y="232"/>
                    </a:cubicBezTo>
                    <a:cubicBezTo>
                      <a:pt x="41" y="235"/>
                      <a:pt x="47" y="236"/>
                      <a:pt x="53" y="236"/>
                    </a:cubicBezTo>
                    <a:cubicBezTo>
                      <a:pt x="68" y="236"/>
                      <a:pt x="86" y="227"/>
                      <a:pt x="99" y="214"/>
                    </a:cubicBezTo>
                    <a:cubicBezTo>
                      <a:pt x="162" y="179"/>
                      <a:pt x="215" y="116"/>
                      <a:pt x="242" y="54"/>
                    </a:cubicBezTo>
                    <a:lnTo>
                      <a:pt x="242" y="54"/>
                    </a:lnTo>
                    <a:cubicBezTo>
                      <a:pt x="206" y="89"/>
                      <a:pt x="170" y="98"/>
                      <a:pt x="135" y="125"/>
                    </a:cubicBezTo>
                    <a:cubicBezTo>
                      <a:pt x="126" y="125"/>
                      <a:pt x="108" y="134"/>
                      <a:pt x="99" y="134"/>
                    </a:cubicBezTo>
                    <a:cubicBezTo>
                      <a:pt x="95" y="135"/>
                      <a:pt x="92" y="136"/>
                      <a:pt x="88" y="136"/>
                    </a:cubicBezTo>
                    <a:cubicBezTo>
                      <a:pt x="65" y="136"/>
                      <a:pt x="44" y="113"/>
                      <a:pt x="37" y="89"/>
                    </a:cubicBezTo>
                    <a:cubicBezTo>
                      <a:pt x="37" y="63"/>
                      <a:pt x="37" y="27"/>
                      <a:pt x="46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28"/>
              <p:cNvSpPr/>
              <p:nvPr/>
            </p:nvSpPr>
            <p:spPr>
              <a:xfrm>
                <a:off x="5567140" y="3087886"/>
                <a:ext cx="160273" cy="214714"/>
              </a:xfrm>
              <a:custGeom>
                <a:rect b="b" l="l" r="r" t="t"/>
                <a:pathLst>
                  <a:path extrusionOk="0" h="1830" w="1366">
                    <a:moveTo>
                      <a:pt x="1365" y="0"/>
                    </a:moveTo>
                    <a:lnTo>
                      <a:pt x="1365" y="0"/>
                    </a:lnTo>
                    <a:cubicBezTo>
                      <a:pt x="776" y="482"/>
                      <a:pt x="304" y="1107"/>
                      <a:pt x="0" y="1802"/>
                    </a:cubicBezTo>
                    <a:cubicBezTo>
                      <a:pt x="9" y="1820"/>
                      <a:pt x="27" y="1829"/>
                      <a:pt x="45" y="1829"/>
                    </a:cubicBezTo>
                    <a:cubicBezTo>
                      <a:pt x="125" y="1597"/>
                      <a:pt x="277" y="1374"/>
                      <a:pt x="428" y="1160"/>
                    </a:cubicBezTo>
                    <a:cubicBezTo>
                      <a:pt x="714" y="759"/>
                      <a:pt x="1035" y="366"/>
                      <a:pt x="136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28"/>
              <p:cNvSpPr/>
              <p:nvPr/>
            </p:nvSpPr>
            <p:spPr>
              <a:xfrm>
                <a:off x="5586969" y="3106658"/>
                <a:ext cx="171771" cy="193125"/>
              </a:xfrm>
              <a:custGeom>
                <a:rect b="b" l="l" r="r" t="t"/>
                <a:pathLst>
                  <a:path extrusionOk="0" h="1646" w="1464">
                    <a:moveTo>
                      <a:pt x="1464" y="1"/>
                    </a:moveTo>
                    <a:lnTo>
                      <a:pt x="1464" y="1"/>
                    </a:lnTo>
                    <a:cubicBezTo>
                      <a:pt x="1009" y="393"/>
                      <a:pt x="590" y="831"/>
                      <a:pt x="215" y="1294"/>
                    </a:cubicBezTo>
                    <a:cubicBezTo>
                      <a:pt x="135" y="1402"/>
                      <a:pt x="54" y="1509"/>
                      <a:pt x="1" y="1625"/>
                    </a:cubicBezTo>
                    <a:cubicBezTo>
                      <a:pt x="33" y="1638"/>
                      <a:pt x="66" y="1646"/>
                      <a:pt x="99" y="1646"/>
                    </a:cubicBezTo>
                    <a:cubicBezTo>
                      <a:pt x="111" y="1646"/>
                      <a:pt x="123" y="1645"/>
                      <a:pt x="135" y="1642"/>
                    </a:cubicBezTo>
                    <a:cubicBezTo>
                      <a:pt x="135" y="1571"/>
                      <a:pt x="161" y="1509"/>
                      <a:pt x="188" y="1446"/>
                    </a:cubicBezTo>
                    <a:cubicBezTo>
                      <a:pt x="251" y="1330"/>
                      <a:pt x="340" y="1232"/>
                      <a:pt x="429" y="1134"/>
                    </a:cubicBezTo>
                    <a:cubicBezTo>
                      <a:pt x="777" y="759"/>
                      <a:pt x="1116" y="376"/>
                      <a:pt x="146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28"/>
              <p:cNvSpPr/>
              <p:nvPr/>
            </p:nvSpPr>
            <p:spPr>
              <a:xfrm>
                <a:off x="5605859" y="2856513"/>
                <a:ext cx="299426" cy="341430"/>
              </a:xfrm>
              <a:custGeom>
                <a:rect b="b" l="l" r="r" t="t"/>
                <a:pathLst>
                  <a:path extrusionOk="0" h="2910" w="2552">
                    <a:moveTo>
                      <a:pt x="2498" y="1"/>
                    </a:moveTo>
                    <a:lnTo>
                      <a:pt x="2498" y="1"/>
                    </a:lnTo>
                    <a:cubicBezTo>
                      <a:pt x="2124" y="447"/>
                      <a:pt x="1597" y="759"/>
                      <a:pt x="1187" y="1169"/>
                    </a:cubicBezTo>
                    <a:cubicBezTo>
                      <a:pt x="892" y="1464"/>
                      <a:pt x="652" y="1812"/>
                      <a:pt x="437" y="2169"/>
                    </a:cubicBezTo>
                    <a:cubicBezTo>
                      <a:pt x="286" y="2409"/>
                      <a:pt x="143" y="2659"/>
                      <a:pt x="0" y="2909"/>
                    </a:cubicBezTo>
                    <a:cubicBezTo>
                      <a:pt x="36" y="2900"/>
                      <a:pt x="81" y="2900"/>
                      <a:pt x="107" y="2882"/>
                    </a:cubicBezTo>
                    <a:cubicBezTo>
                      <a:pt x="286" y="2820"/>
                      <a:pt x="429" y="2713"/>
                      <a:pt x="580" y="2606"/>
                    </a:cubicBezTo>
                    <a:cubicBezTo>
                      <a:pt x="919" y="2347"/>
                      <a:pt x="1240" y="2079"/>
                      <a:pt x="1562" y="1803"/>
                    </a:cubicBezTo>
                    <a:cubicBezTo>
                      <a:pt x="1883" y="1517"/>
                      <a:pt x="2195" y="1223"/>
                      <a:pt x="2373" y="839"/>
                    </a:cubicBezTo>
                    <a:cubicBezTo>
                      <a:pt x="2498" y="581"/>
                      <a:pt x="2552" y="277"/>
                      <a:pt x="2498" y="1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28"/>
              <p:cNvSpPr/>
              <p:nvPr/>
            </p:nvSpPr>
            <p:spPr>
              <a:xfrm>
                <a:off x="5557637" y="2969618"/>
                <a:ext cx="411476" cy="334039"/>
              </a:xfrm>
              <a:custGeom>
                <a:rect b="b" l="l" r="r" t="t"/>
                <a:pathLst>
                  <a:path extrusionOk="0" h="2847" w="3507">
                    <a:moveTo>
                      <a:pt x="3507" y="0"/>
                    </a:moveTo>
                    <a:cubicBezTo>
                      <a:pt x="3498" y="0"/>
                      <a:pt x="3498" y="9"/>
                      <a:pt x="3498" y="9"/>
                    </a:cubicBezTo>
                    <a:cubicBezTo>
                      <a:pt x="3400" y="170"/>
                      <a:pt x="3275" y="313"/>
                      <a:pt x="3141" y="446"/>
                    </a:cubicBezTo>
                    <a:cubicBezTo>
                      <a:pt x="2936" y="652"/>
                      <a:pt x="2704" y="848"/>
                      <a:pt x="2472" y="1044"/>
                    </a:cubicBezTo>
                    <a:cubicBezTo>
                      <a:pt x="2053" y="1392"/>
                      <a:pt x="1625" y="1731"/>
                      <a:pt x="1196" y="2070"/>
                    </a:cubicBezTo>
                    <a:cubicBezTo>
                      <a:pt x="1139" y="2111"/>
                      <a:pt x="1081" y="2160"/>
                      <a:pt x="1009" y="2160"/>
                    </a:cubicBezTo>
                    <a:cubicBezTo>
                      <a:pt x="1003" y="2160"/>
                      <a:pt x="997" y="2160"/>
                      <a:pt x="991" y="2159"/>
                    </a:cubicBezTo>
                    <a:cubicBezTo>
                      <a:pt x="920" y="2159"/>
                      <a:pt x="848" y="2079"/>
                      <a:pt x="884" y="2008"/>
                    </a:cubicBezTo>
                    <a:lnTo>
                      <a:pt x="884" y="2008"/>
                    </a:lnTo>
                    <a:cubicBezTo>
                      <a:pt x="822" y="2106"/>
                      <a:pt x="741" y="2195"/>
                      <a:pt x="652" y="2266"/>
                    </a:cubicBezTo>
                    <a:cubicBezTo>
                      <a:pt x="617" y="2302"/>
                      <a:pt x="581" y="2329"/>
                      <a:pt x="527" y="2329"/>
                    </a:cubicBezTo>
                    <a:cubicBezTo>
                      <a:pt x="456" y="2320"/>
                      <a:pt x="420" y="2204"/>
                      <a:pt x="474" y="2159"/>
                    </a:cubicBezTo>
                    <a:lnTo>
                      <a:pt x="474" y="2159"/>
                    </a:lnTo>
                    <a:cubicBezTo>
                      <a:pt x="411" y="2204"/>
                      <a:pt x="385" y="2311"/>
                      <a:pt x="313" y="2311"/>
                    </a:cubicBezTo>
                    <a:cubicBezTo>
                      <a:pt x="278" y="2311"/>
                      <a:pt x="251" y="2293"/>
                      <a:pt x="233" y="2266"/>
                    </a:cubicBezTo>
                    <a:cubicBezTo>
                      <a:pt x="170" y="2382"/>
                      <a:pt x="99" y="2498"/>
                      <a:pt x="37" y="2614"/>
                    </a:cubicBezTo>
                    <a:cubicBezTo>
                      <a:pt x="19" y="2650"/>
                      <a:pt x="1" y="2685"/>
                      <a:pt x="10" y="2712"/>
                    </a:cubicBezTo>
                    <a:cubicBezTo>
                      <a:pt x="10" y="2745"/>
                      <a:pt x="32" y="2785"/>
                      <a:pt x="63" y="2785"/>
                    </a:cubicBezTo>
                    <a:cubicBezTo>
                      <a:pt x="66" y="2785"/>
                      <a:pt x="69" y="2784"/>
                      <a:pt x="72" y="2784"/>
                    </a:cubicBezTo>
                    <a:cubicBezTo>
                      <a:pt x="81" y="2819"/>
                      <a:pt x="117" y="2846"/>
                      <a:pt x="153" y="2846"/>
                    </a:cubicBezTo>
                    <a:cubicBezTo>
                      <a:pt x="188" y="2837"/>
                      <a:pt x="224" y="2819"/>
                      <a:pt x="251" y="2793"/>
                    </a:cubicBezTo>
                    <a:cubicBezTo>
                      <a:pt x="279" y="2807"/>
                      <a:pt x="307" y="2813"/>
                      <a:pt x="335" y="2813"/>
                    </a:cubicBezTo>
                    <a:cubicBezTo>
                      <a:pt x="396" y="2813"/>
                      <a:pt x="455" y="2785"/>
                      <a:pt x="509" y="2748"/>
                    </a:cubicBezTo>
                    <a:cubicBezTo>
                      <a:pt x="1464" y="2088"/>
                      <a:pt x="2383" y="1356"/>
                      <a:pt x="3195" y="518"/>
                    </a:cubicBezTo>
                    <a:cubicBezTo>
                      <a:pt x="3284" y="420"/>
                      <a:pt x="3382" y="321"/>
                      <a:pt x="3444" y="197"/>
                    </a:cubicBezTo>
                    <a:cubicBezTo>
                      <a:pt x="3471" y="134"/>
                      <a:pt x="3489" y="72"/>
                      <a:pt x="350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28"/>
              <p:cNvSpPr/>
              <p:nvPr/>
            </p:nvSpPr>
            <p:spPr>
              <a:xfrm>
                <a:off x="5768125" y="3251911"/>
                <a:ext cx="152881" cy="203450"/>
              </a:xfrm>
              <a:custGeom>
                <a:rect b="b" l="l" r="r" t="t"/>
                <a:pathLst>
                  <a:path extrusionOk="0" h="1734" w="1303">
                    <a:moveTo>
                      <a:pt x="79" y="0"/>
                    </a:moveTo>
                    <a:cubicBezTo>
                      <a:pt x="47" y="0"/>
                      <a:pt x="16" y="69"/>
                      <a:pt x="0" y="101"/>
                    </a:cubicBezTo>
                    <a:cubicBezTo>
                      <a:pt x="98" y="244"/>
                      <a:pt x="187" y="387"/>
                      <a:pt x="241" y="556"/>
                    </a:cubicBezTo>
                    <a:cubicBezTo>
                      <a:pt x="268" y="654"/>
                      <a:pt x="286" y="761"/>
                      <a:pt x="303" y="859"/>
                    </a:cubicBezTo>
                    <a:cubicBezTo>
                      <a:pt x="321" y="957"/>
                      <a:pt x="348" y="1047"/>
                      <a:pt x="375" y="1136"/>
                    </a:cubicBezTo>
                    <a:cubicBezTo>
                      <a:pt x="410" y="1270"/>
                      <a:pt x="446" y="1404"/>
                      <a:pt x="482" y="1528"/>
                    </a:cubicBezTo>
                    <a:cubicBezTo>
                      <a:pt x="490" y="1578"/>
                      <a:pt x="521" y="1628"/>
                      <a:pt x="561" y="1628"/>
                    </a:cubicBezTo>
                    <a:cubicBezTo>
                      <a:pt x="564" y="1628"/>
                      <a:pt x="568" y="1627"/>
                      <a:pt x="571" y="1627"/>
                    </a:cubicBezTo>
                    <a:cubicBezTo>
                      <a:pt x="553" y="1404"/>
                      <a:pt x="535" y="1181"/>
                      <a:pt x="509" y="966"/>
                    </a:cubicBezTo>
                    <a:lnTo>
                      <a:pt x="509" y="966"/>
                    </a:lnTo>
                    <a:cubicBezTo>
                      <a:pt x="535" y="975"/>
                      <a:pt x="571" y="984"/>
                      <a:pt x="589" y="1002"/>
                    </a:cubicBezTo>
                    <a:cubicBezTo>
                      <a:pt x="723" y="1163"/>
                      <a:pt x="776" y="1377"/>
                      <a:pt x="857" y="1573"/>
                    </a:cubicBezTo>
                    <a:cubicBezTo>
                      <a:pt x="883" y="1627"/>
                      <a:pt x="910" y="1680"/>
                      <a:pt x="955" y="1716"/>
                    </a:cubicBezTo>
                    <a:cubicBezTo>
                      <a:pt x="955" y="1725"/>
                      <a:pt x="964" y="1734"/>
                      <a:pt x="972" y="1734"/>
                    </a:cubicBezTo>
                    <a:cubicBezTo>
                      <a:pt x="1008" y="1734"/>
                      <a:pt x="1017" y="1689"/>
                      <a:pt x="1008" y="1662"/>
                    </a:cubicBezTo>
                    <a:cubicBezTo>
                      <a:pt x="955" y="1386"/>
                      <a:pt x="830" y="1127"/>
                      <a:pt x="651" y="913"/>
                    </a:cubicBezTo>
                    <a:lnTo>
                      <a:pt x="651" y="913"/>
                    </a:lnTo>
                    <a:cubicBezTo>
                      <a:pt x="821" y="1082"/>
                      <a:pt x="990" y="1225"/>
                      <a:pt x="1160" y="1395"/>
                    </a:cubicBezTo>
                    <a:cubicBezTo>
                      <a:pt x="1192" y="1435"/>
                      <a:pt x="1238" y="1467"/>
                      <a:pt x="1286" y="1467"/>
                    </a:cubicBezTo>
                    <a:cubicBezTo>
                      <a:pt x="1291" y="1467"/>
                      <a:pt x="1297" y="1467"/>
                      <a:pt x="1303" y="1466"/>
                    </a:cubicBezTo>
                    <a:cubicBezTo>
                      <a:pt x="1249" y="1305"/>
                      <a:pt x="1133" y="1181"/>
                      <a:pt x="999" y="1073"/>
                    </a:cubicBezTo>
                    <a:cubicBezTo>
                      <a:pt x="874" y="966"/>
                      <a:pt x="732" y="868"/>
                      <a:pt x="607" y="752"/>
                    </a:cubicBezTo>
                    <a:cubicBezTo>
                      <a:pt x="419" y="574"/>
                      <a:pt x="294" y="342"/>
                      <a:pt x="179" y="110"/>
                    </a:cubicBezTo>
                    <a:cubicBezTo>
                      <a:pt x="152" y="65"/>
                      <a:pt x="134" y="30"/>
                      <a:pt x="89" y="3"/>
                    </a:cubicBezTo>
                    <a:cubicBezTo>
                      <a:pt x="86" y="1"/>
                      <a:pt x="82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28"/>
              <p:cNvSpPr/>
              <p:nvPr/>
            </p:nvSpPr>
            <p:spPr>
              <a:xfrm>
                <a:off x="5845562" y="3359971"/>
                <a:ext cx="8448" cy="11616"/>
              </a:xfrm>
              <a:custGeom>
                <a:rect b="b" l="l" r="r" t="t"/>
                <a:pathLst>
                  <a:path extrusionOk="0" h="99" w="72">
                    <a:moveTo>
                      <a:pt x="0" y="1"/>
                    </a:moveTo>
                    <a:cubicBezTo>
                      <a:pt x="27" y="36"/>
                      <a:pt x="54" y="63"/>
                      <a:pt x="72" y="99"/>
                    </a:cubicBezTo>
                    <a:cubicBezTo>
                      <a:pt x="54" y="63"/>
                      <a:pt x="27" y="3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28"/>
              <p:cNvSpPr/>
              <p:nvPr/>
            </p:nvSpPr>
            <p:spPr>
              <a:xfrm>
                <a:off x="5768125" y="3256370"/>
                <a:ext cx="61833" cy="185381"/>
              </a:xfrm>
              <a:custGeom>
                <a:rect b="b" l="l" r="r" t="t"/>
                <a:pathLst>
                  <a:path extrusionOk="0" h="1580" w="527">
                    <a:moveTo>
                      <a:pt x="36" y="1"/>
                    </a:moveTo>
                    <a:cubicBezTo>
                      <a:pt x="18" y="18"/>
                      <a:pt x="9" y="45"/>
                      <a:pt x="0" y="63"/>
                    </a:cubicBezTo>
                    <a:cubicBezTo>
                      <a:pt x="98" y="206"/>
                      <a:pt x="187" y="349"/>
                      <a:pt x="241" y="518"/>
                    </a:cubicBezTo>
                    <a:cubicBezTo>
                      <a:pt x="268" y="616"/>
                      <a:pt x="286" y="723"/>
                      <a:pt x="303" y="821"/>
                    </a:cubicBezTo>
                    <a:cubicBezTo>
                      <a:pt x="321" y="919"/>
                      <a:pt x="348" y="1009"/>
                      <a:pt x="375" y="1098"/>
                    </a:cubicBezTo>
                    <a:cubicBezTo>
                      <a:pt x="410" y="1232"/>
                      <a:pt x="446" y="1366"/>
                      <a:pt x="482" y="1490"/>
                    </a:cubicBezTo>
                    <a:cubicBezTo>
                      <a:pt x="491" y="1526"/>
                      <a:pt x="509" y="1562"/>
                      <a:pt x="526" y="1580"/>
                    </a:cubicBezTo>
                    <a:cubicBezTo>
                      <a:pt x="518" y="1526"/>
                      <a:pt x="500" y="1464"/>
                      <a:pt x="491" y="1410"/>
                    </a:cubicBezTo>
                    <a:cubicBezTo>
                      <a:pt x="419" y="1044"/>
                      <a:pt x="393" y="661"/>
                      <a:pt x="232" y="331"/>
                    </a:cubicBezTo>
                    <a:cubicBezTo>
                      <a:pt x="170" y="215"/>
                      <a:pt x="98" y="108"/>
                      <a:pt x="36" y="1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28"/>
              <p:cNvSpPr/>
              <p:nvPr/>
            </p:nvSpPr>
            <p:spPr>
              <a:xfrm>
                <a:off x="5830896" y="3336975"/>
                <a:ext cx="90109" cy="87176"/>
              </a:xfrm>
              <a:custGeom>
                <a:rect b="b" l="l" r="r" t="t"/>
                <a:pathLst>
                  <a:path extrusionOk="0" h="743" w="768">
                    <a:moveTo>
                      <a:pt x="0" y="1"/>
                    </a:moveTo>
                    <a:lnTo>
                      <a:pt x="0" y="1"/>
                    </a:lnTo>
                    <a:cubicBezTo>
                      <a:pt x="36" y="63"/>
                      <a:pt x="81" y="125"/>
                      <a:pt x="125" y="188"/>
                    </a:cubicBezTo>
                    <a:cubicBezTo>
                      <a:pt x="286" y="357"/>
                      <a:pt x="455" y="509"/>
                      <a:pt x="625" y="670"/>
                    </a:cubicBezTo>
                    <a:cubicBezTo>
                      <a:pt x="657" y="710"/>
                      <a:pt x="703" y="742"/>
                      <a:pt x="751" y="742"/>
                    </a:cubicBezTo>
                    <a:cubicBezTo>
                      <a:pt x="756" y="742"/>
                      <a:pt x="762" y="742"/>
                      <a:pt x="768" y="741"/>
                    </a:cubicBezTo>
                    <a:cubicBezTo>
                      <a:pt x="768" y="723"/>
                      <a:pt x="759" y="714"/>
                      <a:pt x="750" y="696"/>
                    </a:cubicBezTo>
                    <a:cubicBezTo>
                      <a:pt x="661" y="634"/>
                      <a:pt x="589" y="554"/>
                      <a:pt x="518" y="482"/>
                    </a:cubicBezTo>
                    <a:cubicBezTo>
                      <a:pt x="357" y="313"/>
                      <a:pt x="188" y="15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28"/>
              <p:cNvSpPr/>
              <p:nvPr/>
            </p:nvSpPr>
            <p:spPr>
              <a:xfrm>
                <a:off x="5820454" y="3343311"/>
                <a:ext cx="63945" cy="112050"/>
              </a:xfrm>
              <a:custGeom>
                <a:rect b="b" l="l" r="r" t="t"/>
                <a:pathLst>
                  <a:path extrusionOk="0" h="955" w="545">
                    <a:moveTo>
                      <a:pt x="0" y="0"/>
                    </a:moveTo>
                    <a:cubicBezTo>
                      <a:pt x="27" y="89"/>
                      <a:pt x="54" y="187"/>
                      <a:pt x="72" y="277"/>
                    </a:cubicBezTo>
                    <a:cubicBezTo>
                      <a:pt x="72" y="250"/>
                      <a:pt x="72" y="214"/>
                      <a:pt x="63" y="187"/>
                    </a:cubicBezTo>
                    <a:lnTo>
                      <a:pt x="63" y="187"/>
                    </a:lnTo>
                    <a:cubicBezTo>
                      <a:pt x="89" y="196"/>
                      <a:pt x="125" y="205"/>
                      <a:pt x="143" y="223"/>
                    </a:cubicBezTo>
                    <a:cubicBezTo>
                      <a:pt x="277" y="384"/>
                      <a:pt x="330" y="598"/>
                      <a:pt x="411" y="794"/>
                    </a:cubicBezTo>
                    <a:cubicBezTo>
                      <a:pt x="437" y="848"/>
                      <a:pt x="464" y="901"/>
                      <a:pt x="509" y="937"/>
                    </a:cubicBezTo>
                    <a:cubicBezTo>
                      <a:pt x="509" y="946"/>
                      <a:pt x="518" y="955"/>
                      <a:pt x="526" y="955"/>
                    </a:cubicBezTo>
                    <a:lnTo>
                      <a:pt x="544" y="955"/>
                    </a:lnTo>
                    <a:cubicBezTo>
                      <a:pt x="518" y="910"/>
                      <a:pt x="500" y="874"/>
                      <a:pt x="482" y="830"/>
                    </a:cubicBezTo>
                    <a:cubicBezTo>
                      <a:pt x="419" y="678"/>
                      <a:pt x="366" y="526"/>
                      <a:pt x="295" y="375"/>
                    </a:cubicBezTo>
                    <a:cubicBezTo>
                      <a:pt x="223" y="232"/>
                      <a:pt x="125" y="98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90" name="Google Shape;3490;p28"/>
          <p:cNvGrpSpPr/>
          <p:nvPr/>
        </p:nvGrpSpPr>
        <p:grpSpPr>
          <a:xfrm>
            <a:off x="4118763" y="584883"/>
            <a:ext cx="840467" cy="822335"/>
            <a:chOff x="4118763" y="209958"/>
            <a:chExt cx="840467" cy="822335"/>
          </a:xfrm>
        </p:grpSpPr>
        <p:sp>
          <p:nvSpPr>
            <p:cNvPr id="3491" name="Google Shape;3491;p28"/>
            <p:cNvSpPr/>
            <p:nvPr/>
          </p:nvSpPr>
          <p:spPr>
            <a:xfrm>
              <a:off x="4118763" y="209958"/>
              <a:ext cx="840467" cy="822335"/>
            </a:xfrm>
            <a:custGeom>
              <a:rect b="b" l="l" r="r" t="t"/>
              <a:pathLst>
                <a:path extrusionOk="0" h="3117" w="3186">
                  <a:moveTo>
                    <a:pt x="1586" y="0"/>
                  </a:moveTo>
                  <a:cubicBezTo>
                    <a:pt x="758" y="0"/>
                    <a:pt x="71" y="657"/>
                    <a:pt x="36" y="1491"/>
                  </a:cubicBezTo>
                  <a:cubicBezTo>
                    <a:pt x="1" y="2357"/>
                    <a:pt x="670" y="3079"/>
                    <a:pt x="1526" y="3115"/>
                  </a:cubicBezTo>
                  <a:cubicBezTo>
                    <a:pt x="1548" y="3116"/>
                    <a:pt x="1570" y="3116"/>
                    <a:pt x="1592" y="3116"/>
                  </a:cubicBezTo>
                  <a:cubicBezTo>
                    <a:pt x="2428" y="3116"/>
                    <a:pt x="3115" y="2459"/>
                    <a:pt x="3150" y="1616"/>
                  </a:cubicBezTo>
                  <a:cubicBezTo>
                    <a:pt x="3186" y="760"/>
                    <a:pt x="2516" y="37"/>
                    <a:pt x="1651" y="1"/>
                  </a:cubicBezTo>
                  <a:cubicBezTo>
                    <a:pt x="1629" y="1"/>
                    <a:pt x="1607" y="0"/>
                    <a:pt x="1586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28"/>
            <p:cNvSpPr/>
            <p:nvPr/>
          </p:nvSpPr>
          <p:spPr>
            <a:xfrm>
              <a:off x="4238790" y="327617"/>
              <a:ext cx="600409" cy="586741"/>
            </a:xfrm>
            <a:custGeom>
              <a:rect b="b" l="l" r="r" t="t"/>
              <a:pathLst>
                <a:path extrusionOk="0" h="2224" w="2276">
                  <a:moveTo>
                    <a:pt x="1130" y="0"/>
                  </a:moveTo>
                  <a:cubicBezTo>
                    <a:pt x="545" y="0"/>
                    <a:pt x="54" y="473"/>
                    <a:pt x="27" y="1063"/>
                  </a:cubicBezTo>
                  <a:cubicBezTo>
                    <a:pt x="1" y="1679"/>
                    <a:pt x="482" y="2196"/>
                    <a:pt x="1089" y="2223"/>
                  </a:cubicBezTo>
                  <a:cubicBezTo>
                    <a:pt x="1100" y="2223"/>
                    <a:pt x="1112" y="2223"/>
                    <a:pt x="1123" y="2223"/>
                  </a:cubicBezTo>
                  <a:cubicBezTo>
                    <a:pt x="1723" y="2223"/>
                    <a:pt x="2223" y="1757"/>
                    <a:pt x="2249" y="1152"/>
                  </a:cubicBezTo>
                  <a:cubicBezTo>
                    <a:pt x="2276" y="546"/>
                    <a:pt x="1794" y="28"/>
                    <a:pt x="1178" y="2"/>
                  </a:cubicBezTo>
                  <a:cubicBezTo>
                    <a:pt x="1162" y="1"/>
                    <a:pt x="1146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41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28"/>
            <p:cNvSpPr/>
            <p:nvPr/>
          </p:nvSpPr>
          <p:spPr>
            <a:xfrm>
              <a:off x="4394166" y="478516"/>
              <a:ext cx="289652" cy="285192"/>
            </a:xfrm>
            <a:custGeom>
              <a:rect b="b" l="l" r="r" t="t"/>
              <a:pathLst>
                <a:path extrusionOk="0" h="1081" w="1098">
                  <a:moveTo>
                    <a:pt x="554" y="0"/>
                  </a:moveTo>
                  <a:cubicBezTo>
                    <a:pt x="267" y="0"/>
                    <a:pt x="18" y="220"/>
                    <a:pt x="9" y="518"/>
                  </a:cubicBezTo>
                  <a:cubicBezTo>
                    <a:pt x="1" y="812"/>
                    <a:pt x="232" y="1062"/>
                    <a:pt x="527" y="1080"/>
                  </a:cubicBezTo>
                  <a:cubicBezTo>
                    <a:pt x="532" y="1080"/>
                    <a:pt x="538" y="1080"/>
                    <a:pt x="543" y="1080"/>
                  </a:cubicBezTo>
                  <a:cubicBezTo>
                    <a:pt x="830" y="1080"/>
                    <a:pt x="1071" y="851"/>
                    <a:pt x="1089" y="562"/>
                  </a:cubicBezTo>
                  <a:cubicBezTo>
                    <a:pt x="1098" y="259"/>
                    <a:pt x="866" y="9"/>
                    <a:pt x="571" y="0"/>
                  </a:cubicBezTo>
                  <a:cubicBezTo>
                    <a:pt x="566" y="0"/>
                    <a:pt x="560" y="0"/>
                    <a:pt x="554" y="0"/>
                  </a:cubicBezTo>
                  <a:close/>
                </a:path>
              </a:pathLst>
            </a:custGeom>
            <a:solidFill>
              <a:srgbClr val="FFFFFF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62" name="Google Shape;4162;p46"/>
          <p:cNvGraphicFramePr/>
          <p:nvPr/>
        </p:nvGraphicFramePr>
        <p:xfrm>
          <a:off x="5661188" y="13153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{AA06F564-9420-4B61-B232-08EFBAAF49AD}</a:tableStyleId>
              </a:tblPr>
              <a:tblGrid>
                <a:gridCol w="911925"/>
                <a:gridCol w="647700"/>
                <a:gridCol w="908325"/>
                <a:gridCol w="775350"/>
              </a:tblGrid>
              <a:tr h="47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 Heads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AUC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Loss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Accuracy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57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Pretrained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(validation)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0.82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0.12approx)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N/A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7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Fine-Tuned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(validation)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0.79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0.18(approx)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0.889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7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2"/>
                          </a:solidFill>
                        </a:rPr>
                        <a:t>Testing</a:t>
                      </a:r>
                      <a:endParaRPr b="1"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0.87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163" name="Google Shape;4163;p46"/>
          <p:cNvSpPr/>
          <p:nvPr/>
        </p:nvSpPr>
        <p:spPr>
          <a:xfrm>
            <a:off x="8606496" y="2662405"/>
            <a:ext cx="205500" cy="195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4" name="Google Shape;4164;p46"/>
          <p:cNvSpPr txBox="1"/>
          <p:nvPr/>
        </p:nvSpPr>
        <p:spPr>
          <a:xfrm>
            <a:off x="2546425" y="3760813"/>
            <a:ext cx="17592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BeeZee"/>
                <a:ea typeface="ABeeZee"/>
                <a:cs typeface="ABeeZee"/>
                <a:sym typeface="ABeeZee"/>
              </a:rPr>
              <a:t>Fine-tuned/Tested</a:t>
            </a:r>
            <a:r>
              <a:rPr lang="en" sz="700">
                <a:latin typeface="ABeeZee"/>
                <a:ea typeface="ABeeZee"/>
                <a:cs typeface="ABeeZee"/>
                <a:sym typeface="ABeeZee"/>
              </a:rPr>
              <a:t> on BirdCLEF 2023</a:t>
            </a:r>
            <a:endParaRPr sz="7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4165" name="Google Shape;4165;p46"/>
          <p:cNvSpPr txBox="1"/>
          <p:nvPr/>
        </p:nvSpPr>
        <p:spPr>
          <a:xfrm>
            <a:off x="2059475" y="75025"/>
            <a:ext cx="553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ENet- Vision Transformer Results</a:t>
            </a:r>
            <a:endParaRPr sz="2400"/>
          </a:p>
        </p:txBody>
      </p:sp>
      <p:sp>
        <p:nvSpPr>
          <p:cNvPr id="4166" name="Google Shape;4166;p46"/>
          <p:cNvSpPr txBox="1"/>
          <p:nvPr/>
        </p:nvSpPr>
        <p:spPr>
          <a:xfrm>
            <a:off x="2938950" y="1271738"/>
            <a:ext cx="17592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BeeZee"/>
                <a:ea typeface="ABeeZee"/>
                <a:cs typeface="ABeeZee"/>
                <a:sym typeface="ABeeZee"/>
              </a:rPr>
              <a:t>Pretrained </a:t>
            </a:r>
            <a:r>
              <a:rPr lang="en" sz="700">
                <a:latin typeface="ABeeZee"/>
                <a:ea typeface="ABeeZee"/>
                <a:cs typeface="ABeeZee"/>
                <a:sym typeface="ABeeZee"/>
              </a:rPr>
              <a:t>on BirdCLEF 2021 &amp; 2022</a:t>
            </a:r>
            <a:endParaRPr sz="700"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4167" name="Google Shape;41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25" y="629125"/>
            <a:ext cx="5370226" cy="2033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8" name="Google Shape;416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50" y="2872475"/>
            <a:ext cx="5288924" cy="224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2" name="Shape 4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3" name="Google Shape;4173;p47"/>
          <p:cNvSpPr txBox="1"/>
          <p:nvPr>
            <p:ph type="title"/>
          </p:nvPr>
        </p:nvSpPr>
        <p:spPr>
          <a:xfrm>
            <a:off x="713100" y="1688575"/>
            <a:ext cx="4440600" cy="11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Discussions</a:t>
            </a:r>
            <a:endParaRPr/>
          </a:p>
        </p:txBody>
      </p:sp>
      <p:sp>
        <p:nvSpPr>
          <p:cNvPr id="4174" name="Google Shape;4174;p47"/>
          <p:cNvSpPr txBox="1"/>
          <p:nvPr>
            <p:ph idx="1" type="subTitle"/>
          </p:nvPr>
        </p:nvSpPr>
        <p:spPr>
          <a:xfrm>
            <a:off x="713100" y="2571750"/>
            <a:ext cx="44406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 the Eggs</a:t>
            </a:r>
            <a:endParaRPr/>
          </a:p>
        </p:txBody>
      </p:sp>
      <p:grpSp>
        <p:nvGrpSpPr>
          <p:cNvPr id="4175" name="Google Shape;4175;p47"/>
          <p:cNvGrpSpPr/>
          <p:nvPr/>
        </p:nvGrpSpPr>
        <p:grpSpPr>
          <a:xfrm>
            <a:off x="4118763" y="584883"/>
            <a:ext cx="840467" cy="822335"/>
            <a:chOff x="4118763" y="209958"/>
            <a:chExt cx="840467" cy="822335"/>
          </a:xfrm>
        </p:grpSpPr>
        <p:sp>
          <p:nvSpPr>
            <p:cNvPr id="4176" name="Google Shape;4176;p47"/>
            <p:cNvSpPr/>
            <p:nvPr/>
          </p:nvSpPr>
          <p:spPr>
            <a:xfrm>
              <a:off x="4118763" y="209958"/>
              <a:ext cx="840467" cy="822335"/>
            </a:xfrm>
            <a:custGeom>
              <a:rect b="b" l="l" r="r" t="t"/>
              <a:pathLst>
                <a:path extrusionOk="0" h="3117" w="3186">
                  <a:moveTo>
                    <a:pt x="1586" y="0"/>
                  </a:moveTo>
                  <a:cubicBezTo>
                    <a:pt x="758" y="0"/>
                    <a:pt x="71" y="657"/>
                    <a:pt x="36" y="1491"/>
                  </a:cubicBezTo>
                  <a:cubicBezTo>
                    <a:pt x="1" y="2357"/>
                    <a:pt x="670" y="3079"/>
                    <a:pt x="1526" y="3115"/>
                  </a:cubicBezTo>
                  <a:cubicBezTo>
                    <a:pt x="1548" y="3116"/>
                    <a:pt x="1570" y="3116"/>
                    <a:pt x="1592" y="3116"/>
                  </a:cubicBezTo>
                  <a:cubicBezTo>
                    <a:pt x="2428" y="3116"/>
                    <a:pt x="3115" y="2459"/>
                    <a:pt x="3150" y="1616"/>
                  </a:cubicBezTo>
                  <a:cubicBezTo>
                    <a:pt x="3186" y="760"/>
                    <a:pt x="2516" y="37"/>
                    <a:pt x="1651" y="1"/>
                  </a:cubicBezTo>
                  <a:cubicBezTo>
                    <a:pt x="1629" y="1"/>
                    <a:pt x="1607" y="0"/>
                    <a:pt x="1586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47"/>
            <p:cNvSpPr/>
            <p:nvPr/>
          </p:nvSpPr>
          <p:spPr>
            <a:xfrm>
              <a:off x="4238790" y="327617"/>
              <a:ext cx="600409" cy="586741"/>
            </a:xfrm>
            <a:custGeom>
              <a:rect b="b" l="l" r="r" t="t"/>
              <a:pathLst>
                <a:path extrusionOk="0" h="2224" w="2276">
                  <a:moveTo>
                    <a:pt x="1130" y="0"/>
                  </a:moveTo>
                  <a:cubicBezTo>
                    <a:pt x="545" y="0"/>
                    <a:pt x="54" y="473"/>
                    <a:pt x="27" y="1063"/>
                  </a:cubicBezTo>
                  <a:cubicBezTo>
                    <a:pt x="1" y="1679"/>
                    <a:pt x="482" y="2196"/>
                    <a:pt x="1089" y="2223"/>
                  </a:cubicBezTo>
                  <a:cubicBezTo>
                    <a:pt x="1100" y="2223"/>
                    <a:pt x="1112" y="2223"/>
                    <a:pt x="1123" y="2223"/>
                  </a:cubicBezTo>
                  <a:cubicBezTo>
                    <a:pt x="1723" y="2223"/>
                    <a:pt x="2223" y="1757"/>
                    <a:pt x="2249" y="1152"/>
                  </a:cubicBezTo>
                  <a:cubicBezTo>
                    <a:pt x="2276" y="546"/>
                    <a:pt x="1794" y="28"/>
                    <a:pt x="1178" y="2"/>
                  </a:cubicBezTo>
                  <a:cubicBezTo>
                    <a:pt x="1162" y="1"/>
                    <a:pt x="1146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41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47"/>
            <p:cNvSpPr/>
            <p:nvPr/>
          </p:nvSpPr>
          <p:spPr>
            <a:xfrm>
              <a:off x="4394166" y="478516"/>
              <a:ext cx="289652" cy="285192"/>
            </a:xfrm>
            <a:custGeom>
              <a:rect b="b" l="l" r="r" t="t"/>
              <a:pathLst>
                <a:path extrusionOk="0" h="1081" w="1098">
                  <a:moveTo>
                    <a:pt x="554" y="0"/>
                  </a:moveTo>
                  <a:cubicBezTo>
                    <a:pt x="267" y="0"/>
                    <a:pt x="18" y="220"/>
                    <a:pt x="9" y="518"/>
                  </a:cubicBezTo>
                  <a:cubicBezTo>
                    <a:pt x="1" y="812"/>
                    <a:pt x="232" y="1062"/>
                    <a:pt x="527" y="1080"/>
                  </a:cubicBezTo>
                  <a:cubicBezTo>
                    <a:pt x="532" y="1080"/>
                    <a:pt x="538" y="1080"/>
                    <a:pt x="543" y="1080"/>
                  </a:cubicBezTo>
                  <a:cubicBezTo>
                    <a:pt x="830" y="1080"/>
                    <a:pt x="1071" y="851"/>
                    <a:pt x="1089" y="562"/>
                  </a:cubicBezTo>
                  <a:cubicBezTo>
                    <a:pt x="1098" y="259"/>
                    <a:pt x="866" y="9"/>
                    <a:pt x="571" y="0"/>
                  </a:cubicBezTo>
                  <a:cubicBezTo>
                    <a:pt x="566" y="0"/>
                    <a:pt x="560" y="0"/>
                    <a:pt x="554" y="0"/>
                  </a:cubicBezTo>
                  <a:close/>
                </a:path>
              </a:pathLst>
            </a:custGeom>
            <a:solidFill>
              <a:srgbClr val="FFFFFF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9" name="Google Shape;4179;p47"/>
          <p:cNvGrpSpPr/>
          <p:nvPr/>
        </p:nvGrpSpPr>
        <p:grpSpPr>
          <a:xfrm>
            <a:off x="5656444" y="1407183"/>
            <a:ext cx="2942939" cy="2111120"/>
            <a:chOff x="1039063" y="4326536"/>
            <a:chExt cx="1047869" cy="771439"/>
          </a:xfrm>
        </p:grpSpPr>
        <p:sp>
          <p:nvSpPr>
            <p:cNvPr id="4180" name="Google Shape;4180;p47"/>
            <p:cNvSpPr/>
            <p:nvPr/>
          </p:nvSpPr>
          <p:spPr>
            <a:xfrm>
              <a:off x="1424255" y="4445156"/>
              <a:ext cx="470024" cy="517895"/>
            </a:xfrm>
            <a:custGeom>
              <a:rect b="b" l="l" r="r" t="t"/>
              <a:pathLst>
                <a:path extrusionOk="0" h="4414" w="4006">
                  <a:moveTo>
                    <a:pt x="2614" y="0"/>
                  </a:moveTo>
                  <a:cubicBezTo>
                    <a:pt x="2579" y="18"/>
                    <a:pt x="2596" y="348"/>
                    <a:pt x="2596" y="348"/>
                  </a:cubicBezTo>
                  <a:cubicBezTo>
                    <a:pt x="2516" y="268"/>
                    <a:pt x="2428" y="245"/>
                    <a:pt x="2353" y="245"/>
                  </a:cubicBezTo>
                  <a:cubicBezTo>
                    <a:pt x="2253" y="245"/>
                    <a:pt x="2177" y="285"/>
                    <a:pt x="2177" y="285"/>
                  </a:cubicBezTo>
                  <a:cubicBezTo>
                    <a:pt x="2364" y="794"/>
                    <a:pt x="1793" y="1142"/>
                    <a:pt x="1793" y="1142"/>
                  </a:cubicBezTo>
                  <a:cubicBezTo>
                    <a:pt x="1820" y="1169"/>
                    <a:pt x="2347" y="1347"/>
                    <a:pt x="1865" y="2007"/>
                  </a:cubicBezTo>
                  <a:cubicBezTo>
                    <a:pt x="1865" y="2007"/>
                    <a:pt x="2150" y="2641"/>
                    <a:pt x="1526" y="2935"/>
                  </a:cubicBezTo>
                  <a:cubicBezTo>
                    <a:pt x="1356" y="3015"/>
                    <a:pt x="1187" y="3042"/>
                    <a:pt x="1026" y="3051"/>
                  </a:cubicBezTo>
                  <a:cubicBezTo>
                    <a:pt x="723" y="3310"/>
                    <a:pt x="0" y="3684"/>
                    <a:pt x="0" y="3684"/>
                  </a:cubicBezTo>
                  <a:cubicBezTo>
                    <a:pt x="162" y="3930"/>
                    <a:pt x="518" y="3971"/>
                    <a:pt x="733" y="3971"/>
                  </a:cubicBezTo>
                  <a:cubicBezTo>
                    <a:pt x="838" y="3971"/>
                    <a:pt x="910" y="3961"/>
                    <a:pt x="910" y="3961"/>
                  </a:cubicBezTo>
                  <a:cubicBezTo>
                    <a:pt x="910" y="3961"/>
                    <a:pt x="910" y="4291"/>
                    <a:pt x="991" y="4380"/>
                  </a:cubicBezTo>
                  <a:cubicBezTo>
                    <a:pt x="1011" y="4403"/>
                    <a:pt x="1037" y="4413"/>
                    <a:pt x="1064" y="4413"/>
                  </a:cubicBezTo>
                  <a:cubicBezTo>
                    <a:pt x="1143" y="4413"/>
                    <a:pt x="1231" y="4330"/>
                    <a:pt x="1231" y="4237"/>
                  </a:cubicBezTo>
                  <a:cubicBezTo>
                    <a:pt x="1231" y="4202"/>
                    <a:pt x="1240" y="4166"/>
                    <a:pt x="1249" y="4130"/>
                  </a:cubicBezTo>
                  <a:cubicBezTo>
                    <a:pt x="1276" y="4059"/>
                    <a:pt x="1347" y="3997"/>
                    <a:pt x="1428" y="3979"/>
                  </a:cubicBezTo>
                  <a:cubicBezTo>
                    <a:pt x="2427" y="3783"/>
                    <a:pt x="2623" y="3452"/>
                    <a:pt x="3265" y="2810"/>
                  </a:cubicBezTo>
                  <a:cubicBezTo>
                    <a:pt x="3587" y="2489"/>
                    <a:pt x="3694" y="2168"/>
                    <a:pt x="3720" y="1918"/>
                  </a:cubicBezTo>
                  <a:cubicBezTo>
                    <a:pt x="3720" y="1882"/>
                    <a:pt x="3729" y="1856"/>
                    <a:pt x="3729" y="1820"/>
                  </a:cubicBezTo>
                  <a:cubicBezTo>
                    <a:pt x="3729" y="1606"/>
                    <a:pt x="3685" y="1463"/>
                    <a:pt x="3685" y="1463"/>
                  </a:cubicBezTo>
                  <a:cubicBezTo>
                    <a:pt x="3720" y="1427"/>
                    <a:pt x="3756" y="1383"/>
                    <a:pt x="3783" y="1347"/>
                  </a:cubicBezTo>
                  <a:cubicBezTo>
                    <a:pt x="3854" y="1249"/>
                    <a:pt x="3899" y="1169"/>
                    <a:pt x="3926" y="1097"/>
                  </a:cubicBezTo>
                  <a:cubicBezTo>
                    <a:pt x="3961" y="964"/>
                    <a:pt x="3943" y="883"/>
                    <a:pt x="3943" y="883"/>
                  </a:cubicBezTo>
                  <a:lnTo>
                    <a:pt x="3943" y="883"/>
                  </a:lnTo>
                  <a:lnTo>
                    <a:pt x="3872" y="928"/>
                  </a:lnTo>
                  <a:cubicBezTo>
                    <a:pt x="3851" y="936"/>
                    <a:pt x="3828" y="940"/>
                    <a:pt x="3806" y="940"/>
                  </a:cubicBezTo>
                  <a:cubicBezTo>
                    <a:pt x="3755" y="940"/>
                    <a:pt x="3704" y="918"/>
                    <a:pt x="3667" y="874"/>
                  </a:cubicBezTo>
                  <a:cubicBezTo>
                    <a:pt x="3640" y="839"/>
                    <a:pt x="3604" y="794"/>
                    <a:pt x="3587" y="758"/>
                  </a:cubicBezTo>
                  <a:cubicBezTo>
                    <a:pt x="3587" y="749"/>
                    <a:pt x="3578" y="740"/>
                    <a:pt x="3587" y="732"/>
                  </a:cubicBezTo>
                  <a:cubicBezTo>
                    <a:pt x="3587" y="696"/>
                    <a:pt x="3854" y="642"/>
                    <a:pt x="3881" y="633"/>
                  </a:cubicBezTo>
                  <a:cubicBezTo>
                    <a:pt x="3908" y="624"/>
                    <a:pt x="3979" y="446"/>
                    <a:pt x="3979" y="446"/>
                  </a:cubicBezTo>
                  <a:cubicBezTo>
                    <a:pt x="4006" y="116"/>
                    <a:pt x="3881" y="62"/>
                    <a:pt x="3881" y="62"/>
                  </a:cubicBezTo>
                  <a:cubicBezTo>
                    <a:pt x="3881" y="62"/>
                    <a:pt x="3863" y="285"/>
                    <a:pt x="3819" y="285"/>
                  </a:cubicBezTo>
                  <a:cubicBezTo>
                    <a:pt x="3783" y="285"/>
                    <a:pt x="3783" y="107"/>
                    <a:pt x="3685" y="36"/>
                  </a:cubicBezTo>
                  <a:cubicBezTo>
                    <a:pt x="3676" y="28"/>
                    <a:pt x="3663" y="25"/>
                    <a:pt x="3648" y="25"/>
                  </a:cubicBezTo>
                  <a:cubicBezTo>
                    <a:pt x="3517" y="25"/>
                    <a:pt x="3194" y="277"/>
                    <a:pt x="3194" y="277"/>
                  </a:cubicBezTo>
                  <a:cubicBezTo>
                    <a:pt x="3185" y="277"/>
                    <a:pt x="3167" y="268"/>
                    <a:pt x="3141" y="259"/>
                  </a:cubicBezTo>
                  <a:lnTo>
                    <a:pt x="3123" y="259"/>
                  </a:lnTo>
                  <a:cubicBezTo>
                    <a:pt x="2953" y="187"/>
                    <a:pt x="2614" y="0"/>
                    <a:pt x="26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47"/>
            <p:cNvSpPr/>
            <p:nvPr/>
          </p:nvSpPr>
          <p:spPr>
            <a:xfrm>
              <a:off x="1730953" y="4458649"/>
              <a:ext cx="102664" cy="93277"/>
            </a:xfrm>
            <a:custGeom>
              <a:rect b="b" l="l" r="r" t="t"/>
              <a:pathLst>
                <a:path extrusionOk="0" h="795" w="875">
                  <a:moveTo>
                    <a:pt x="732" y="599"/>
                  </a:moveTo>
                  <a:cubicBezTo>
                    <a:pt x="732" y="599"/>
                    <a:pt x="205" y="795"/>
                    <a:pt x="45" y="233"/>
                  </a:cubicBezTo>
                  <a:cubicBezTo>
                    <a:pt x="45" y="233"/>
                    <a:pt x="0" y="1"/>
                    <a:pt x="45" y="28"/>
                  </a:cubicBezTo>
                  <a:cubicBezTo>
                    <a:pt x="98" y="46"/>
                    <a:pt x="250" y="233"/>
                    <a:pt x="384" y="197"/>
                  </a:cubicBezTo>
                  <a:cubicBezTo>
                    <a:pt x="509" y="170"/>
                    <a:pt x="741" y="286"/>
                    <a:pt x="776" y="340"/>
                  </a:cubicBezTo>
                  <a:cubicBezTo>
                    <a:pt x="812" y="394"/>
                    <a:pt x="874" y="509"/>
                    <a:pt x="732" y="599"/>
                  </a:cubicBezTo>
                </a:path>
              </a:pathLst>
            </a:custGeom>
            <a:solidFill>
              <a:srgbClr val="FFA461">
                <a:alpha val="48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47"/>
            <p:cNvSpPr/>
            <p:nvPr/>
          </p:nvSpPr>
          <p:spPr>
            <a:xfrm>
              <a:off x="1135390" y="4741294"/>
              <a:ext cx="409364" cy="186907"/>
            </a:xfrm>
            <a:custGeom>
              <a:rect b="b" l="l" r="r" t="t"/>
              <a:pathLst>
                <a:path extrusionOk="0" h="1593" w="3489">
                  <a:moveTo>
                    <a:pt x="1811" y="1"/>
                  </a:moveTo>
                  <a:cubicBezTo>
                    <a:pt x="1811" y="1"/>
                    <a:pt x="1588" y="63"/>
                    <a:pt x="1338" y="152"/>
                  </a:cubicBezTo>
                  <a:cubicBezTo>
                    <a:pt x="1303" y="161"/>
                    <a:pt x="1267" y="179"/>
                    <a:pt x="1231" y="188"/>
                  </a:cubicBezTo>
                  <a:cubicBezTo>
                    <a:pt x="1133" y="224"/>
                    <a:pt x="1035" y="259"/>
                    <a:pt x="946" y="295"/>
                  </a:cubicBezTo>
                  <a:cubicBezTo>
                    <a:pt x="741" y="366"/>
                    <a:pt x="571" y="438"/>
                    <a:pt x="580" y="473"/>
                  </a:cubicBezTo>
                  <a:cubicBezTo>
                    <a:pt x="580" y="500"/>
                    <a:pt x="669" y="509"/>
                    <a:pt x="785" y="518"/>
                  </a:cubicBezTo>
                  <a:cubicBezTo>
                    <a:pt x="848" y="527"/>
                    <a:pt x="910" y="527"/>
                    <a:pt x="981" y="527"/>
                  </a:cubicBezTo>
                  <a:cubicBezTo>
                    <a:pt x="1178" y="527"/>
                    <a:pt x="1383" y="518"/>
                    <a:pt x="1383" y="518"/>
                  </a:cubicBezTo>
                  <a:lnTo>
                    <a:pt x="1383" y="518"/>
                  </a:lnTo>
                  <a:cubicBezTo>
                    <a:pt x="1383" y="518"/>
                    <a:pt x="1169" y="572"/>
                    <a:pt x="928" y="625"/>
                  </a:cubicBezTo>
                  <a:lnTo>
                    <a:pt x="919" y="625"/>
                  </a:lnTo>
                  <a:cubicBezTo>
                    <a:pt x="883" y="634"/>
                    <a:pt x="839" y="652"/>
                    <a:pt x="794" y="661"/>
                  </a:cubicBezTo>
                  <a:cubicBezTo>
                    <a:pt x="518" y="732"/>
                    <a:pt x="250" y="804"/>
                    <a:pt x="250" y="839"/>
                  </a:cubicBezTo>
                  <a:cubicBezTo>
                    <a:pt x="259" y="866"/>
                    <a:pt x="348" y="902"/>
                    <a:pt x="455" y="920"/>
                  </a:cubicBezTo>
                  <a:cubicBezTo>
                    <a:pt x="607" y="955"/>
                    <a:pt x="776" y="982"/>
                    <a:pt x="776" y="982"/>
                  </a:cubicBezTo>
                  <a:cubicBezTo>
                    <a:pt x="669" y="1009"/>
                    <a:pt x="571" y="1044"/>
                    <a:pt x="491" y="1089"/>
                  </a:cubicBezTo>
                  <a:cubicBezTo>
                    <a:pt x="161" y="1232"/>
                    <a:pt x="0" y="1401"/>
                    <a:pt x="0" y="1401"/>
                  </a:cubicBezTo>
                  <a:lnTo>
                    <a:pt x="161" y="1374"/>
                  </a:lnTo>
                  <a:lnTo>
                    <a:pt x="687" y="1294"/>
                  </a:lnTo>
                  <a:lnTo>
                    <a:pt x="687" y="1294"/>
                  </a:lnTo>
                  <a:cubicBezTo>
                    <a:pt x="402" y="1392"/>
                    <a:pt x="268" y="1482"/>
                    <a:pt x="205" y="1535"/>
                  </a:cubicBezTo>
                  <a:cubicBezTo>
                    <a:pt x="179" y="1562"/>
                    <a:pt x="161" y="1580"/>
                    <a:pt x="161" y="1580"/>
                  </a:cubicBezTo>
                  <a:cubicBezTo>
                    <a:pt x="174" y="1588"/>
                    <a:pt x="200" y="1592"/>
                    <a:pt x="237" y="1592"/>
                  </a:cubicBezTo>
                  <a:cubicBezTo>
                    <a:pt x="349" y="1592"/>
                    <a:pt x="552" y="1555"/>
                    <a:pt x="741" y="1508"/>
                  </a:cubicBezTo>
                  <a:cubicBezTo>
                    <a:pt x="767" y="1499"/>
                    <a:pt x="794" y="1499"/>
                    <a:pt x="821" y="1490"/>
                  </a:cubicBezTo>
                  <a:cubicBezTo>
                    <a:pt x="1026" y="1446"/>
                    <a:pt x="1196" y="1392"/>
                    <a:pt x="1196" y="1392"/>
                  </a:cubicBezTo>
                  <a:cubicBezTo>
                    <a:pt x="1258" y="1401"/>
                    <a:pt x="1320" y="1401"/>
                    <a:pt x="1383" y="1401"/>
                  </a:cubicBezTo>
                  <a:lnTo>
                    <a:pt x="1508" y="1401"/>
                  </a:lnTo>
                  <a:cubicBezTo>
                    <a:pt x="2070" y="1374"/>
                    <a:pt x="2462" y="1160"/>
                    <a:pt x="2462" y="1160"/>
                  </a:cubicBezTo>
                  <a:cubicBezTo>
                    <a:pt x="2462" y="1160"/>
                    <a:pt x="2882" y="946"/>
                    <a:pt x="3212" y="723"/>
                  </a:cubicBezTo>
                  <a:cubicBezTo>
                    <a:pt x="3319" y="661"/>
                    <a:pt x="3417" y="589"/>
                    <a:pt x="3488" y="527"/>
                  </a:cubicBezTo>
                  <a:cubicBezTo>
                    <a:pt x="3354" y="527"/>
                    <a:pt x="3230" y="509"/>
                    <a:pt x="3105" y="473"/>
                  </a:cubicBezTo>
                  <a:cubicBezTo>
                    <a:pt x="3078" y="465"/>
                    <a:pt x="3042" y="456"/>
                    <a:pt x="3015" y="447"/>
                  </a:cubicBezTo>
                  <a:cubicBezTo>
                    <a:pt x="2944" y="429"/>
                    <a:pt x="2873" y="402"/>
                    <a:pt x="2810" y="375"/>
                  </a:cubicBezTo>
                  <a:cubicBezTo>
                    <a:pt x="2694" y="322"/>
                    <a:pt x="2587" y="268"/>
                    <a:pt x="2498" y="224"/>
                  </a:cubicBezTo>
                  <a:cubicBezTo>
                    <a:pt x="2480" y="206"/>
                    <a:pt x="2453" y="197"/>
                    <a:pt x="2436" y="188"/>
                  </a:cubicBezTo>
                  <a:cubicBezTo>
                    <a:pt x="2088" y="1"/>
                    <a:pt x="1811" y="1"/>
                    <a:pt x="1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47"/>
            <p:cNvSpPr/>
            <p:nvPr/>
          </p:nvSpPr>
          <p:spPr>
            <a:xfrm>
              <a:off x="1610573" y="4925500"/>
              <a:ext cx="145607" cy="104776"/>
            </a:xfrm>
            <a:custGeom>
              <a:rect b="b" l="l" r="r" t="t"/>
              <a:pathLst>
                <a:path extrusionOk="0" h="893" w="1241">
                  <a:moveTo>
                    <a:pt x="188" y="1"/>
                  </a:moveTo>
                  <a:cubicBezTo>
                    <a:pt x="143" y="36"/>
                    <a:pt x="98" y="54"/>
                    <a:pt x="63" y="54"/>
                  </a:cubicBezTo>
                  <a:cubicBezTo>
                    <a:pt x="45" y="54"/>
                    <a:pt x="18" y="45"/>
                    <a:pt x="0" y="45"/>
                  </a:cubicBezTo>
                  <a:cubicBezTo>
                    <a:pt x="90" y="170"/>
                    <a:pt x="259" y="420"/>
                    <a:pt x="250" y="482"/>
                  </a:cubicBezTo>
                  <a:cubicBezTo>
                    <a:pt x="250" y="572"/>
                    <a:pt x="81" y="652"/>
                    <a:pt x="81" y="652"/>
                  </a:cubicBezTo>
                  <a:cubicBezTo>
                    <a:pt x="144" y="652"/>
                    <a:pt x="236" y="645"/>
                    <a:pt x="325" y="645"/>
                  </a:cubicBezTo>
                  <a:cubicBezTo>
                    <a:pt x="437" y="645"/>
                    <a:pt x="544" y="656"/>
                    <a:pt x="589" y="706"/>
                  </a:cubicBezTo>
                  <a:cubicBezTo>
                    <a:pt x="607" y="714"/>
                    <a:pt x="625" y="732"/>
                    <a:pt x="643" y="759"/>
                  </a:cubicBezTo>
                  <a:cubicBezTo>
                    <a:pt x="688" y="752"/>
                    <a:pt x="732" y="749"/>
                    <a:pt x="773" y="749"/>
                  </a:cubicBezTo>
                  <a:cubicBezTo>
                    <a:pt x="1059" y="749"/>
                    <a:pt x="1222" y="893"/>
                    <a:pt x="1222" y="893"/>
                  </a:cubicBezTo>
                  <a:cubicBezTo>
                    <a:pt x="1240" y="607"/>
                    <a:pt x="652" y="607"/>
                    <a:pt x="527" y="554"/>
                  </a:cubicBezTo>
                  <a:cubicBezTo>
                    <a:pt x="420" y="518"/>
                    <a:pt x="250" y="152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47"/>
            <p:cNvSpPr/>
            <p:nvPr/>
          </p:nvSpPr>
          <p:spPr>
            <a:xfrm>
              <a:off x="1616323" y="4472141"/>
              <a:ext cx="66526" cy="20298"/>
            </a:xfrm>
            <a:custGeom>
              <a:rect b="b" l="l" r="r" t="t"/>
              <a:pathLst>
                <a:path extrusionOk="0" h="173" w="567">
                  <a:moveTo>
                    <a:pt x="196" y="1"/>
                  </a:moveTo>
                  <a:cubicBezTo>
                    <a:pt x="111" y="1"/>
                    <a:pt x="27" y="13"/>
                    <a:pt x="14" y="55"/>
                  </a:cubicBezTo>
                  <a:cubicBezTo>
                    <a:pt x="0" y="116"/>
                    <a:pt x="187" y="172"/>
                    <a:pt x="383" y="172"/>
                  </a:cubicBezTo>
                  <a:cubicBezTo>
                    <a:pt x="445" y="172"/>
                    <a:pt x="509" y="167"/>
                    <a:pt x="567" y="154"/>
                  </a:cubicBezTo>
                  <a:cubicBezTo>
                    <a:pt x="558" y="118"/>
                    <a:pt x="549" y="91"/>
                    <a:pt x="540" y="55"/>
                  </a:cubicBezTo>
                  <a:cubicBezTo>
                    <a:pt x="540" y="55"/>
                    <a:pt x="478" y="38"/>
                    <a:pt x="388" y="20"/>
                  </a:cubicBezTo>
                  <a:cubicBezTo>
                    <a:pt x="384" y="15"/>
                    <a:pt x="289" y="1"/>
                    <a:pt x="1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47"/>
            <p:cNvSpPr/>
            <p:nvPr/>
          </p:nvSpPr>
          <p:spPr>
            <a:xfrm>
              <a:off x="1633570" y="4326536"/>
              <a:ext cx="68169" cy="44351"/>
            </a:xfrm>
            <a:custGeom>
              <a:rect b="b" l="l" r="r" t="t"/>
              <a:pathLst>
                <a:path extrusionOk="0" h="378" w="581">
                  <a:moveTo>
                    <a:pt x="70" y="0"/>
                  </a:moveTo>
                  <a:cubicBezTo>
                    <a:pt x="64" y="0"/>
                    <a:pt x="59" y="1"/>
                    <a:pt x="54" y="3"/>
                  </a:cubicBezTo>
                  <a:cubicBezTo>
                    <a:pt x="1" y="30"/>
                    <a:pt x="45" y="119"/>
                    <a:pt x="90" y="181"/>
                  </a:cubicBezTo>
                  <a:cubicBezTo>
                    <a:pt x="161" y="226"/>
                    <a:pt x="241" y="271"/>
                    <a:pt x="304" y="315"/>
                  </a:cubicBezTo>
                  <a:cubicBezTo>
                    <a:pt x="304" y="315"/>
                    <a:pt x="304" y="315"/>
                    <a:pt x="304" y="324"/>
                  </a:cubicBezTo>
                  <a:cubicBezTo>
                    <a:pt x="322" y="315"/>
                    <a:pt x="343" y="311"/>
                    <a:pt x="366" y="311"/>
                  </a:cubicBezTo>
                  <a:cubicBezTo>
                    <a:pt x="433" y="311"/>
                    <a:pt x="514" y="344"/>
                    <a:pt x="580" y="378"/>
                  </a:cubicBezTo>
                  <a:cubicBezTo>
                    <a:pt x="563" y="342"/>
                    <a:pt x="563" y="306"/>
                    <a:pt x="563" y="280"/>
                  </a:cubicBezTo>
                  <a:lnTo>
                    <a:pt x="563" y="271"/>
                  </a:lnTo>
                  <a:cubicBezTo>
                    <a:pt x="545" y="262"/>
                    <a:pt x="536" y="253"/>
                    <a:pt x="518" y="244"/>
                  </a:cubicBezTo>
                  <a:cubicBezTo>
                    <a:pt x="385" y="153"/>
                    <a:pt x="153" y="0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47"/>
            <p:cNvSpPr/>
            <p:nvPr/>
          </p:nvSpPr>
          <p:spPr>
            <a:xfrm>
              <a:off x="1609518" y="4340733"/>
              <a:ext cx="90109" cy="76264"/>
            </a:xfrm>
            <a:custGeom>
              <a:rect b="b" l="l" r="r" t="t"/>
              <a:pathLst>
                <a:path extrusionOk="0" h="650" w="768">
                  <a:moveTo>
                    <a:pt x="109" y="1"/>
                  </a:moveTo>
                  <a:cubicBezTo>
                    <a:pt x="87" y="1"/>
                    <a:pt x="68" y="5"/>
                    <a:pt x="54" y="16"/>
                  </a:cubicBezTo>
                  <a:cubicBezTo>
                    <a:pt x="0" y="51"/>
                    <a:pt x="18" y="132"/>
                    <a:pt x="107" y="230"/>
                  </a:cubicBezTo>
                  <a:cubicBezTo>
                    <a:pt x="179" y="328"/>
                    <a:pt x="313" y="435"/>
                    <a:pt x="482" y="524"/>
                  </a:cubicBezTo>
                  <a:cubicBezTo>
                    <a:pt x="571" y="578"/>
                    <a:pt x="661" y="613"/>
                    <a:pt x="768" y="649"/>
                  </a:cubicBezTo>
                  <a:cubicBezTo>
                    <a:pt x="518" y="498"/>
                    <a:pt x="446" y="346"/>
                    <a:pt x="473" y="248"/>
                  </a:cubicBezTo>
                  <a:cubicBezTo>
                    <a:pt x="473" y="239"/>
                    <a:pt x="482" y="230"/>
                    <a:pt x="482" y="230"/>
                  </a:cubicBezTo>
                  <a:cubicBezTo>
                    <a:pt x="491" y="212"/>
                    <a:pt x="500" y="203"/>
                    <a:pt x="509" y="203"/>
                  </a:cubicBezTo>
                  <a:cubicBezTo>
                    <a:pt x="473" y="167"/>
                    <a:pt x="429" y="141"/>
                    <a:pt x="384" y="114"/>
                  </a:cubicBezTo>
                  <a:cubicBezTo>
                    <a:pt x="288" y="52"/>
                    <a:pt x="181" y="1"/>
                    <a:pt x="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47"/>
            <p:cNvSpPr/>
            <p:nvPr/>
          </p:nvSpPr>
          <p:spPr>
            <a:xfrm>
              <a:off x="1720511" y="4330995"/>
              <a:ext cx="69107" cy="72393"/>
            </a:xfrm>
            <a:custGeom>
              <a:rect b="b" l="l" r="r" t="t"/>
              <a:pathLst>
                <a:path extrusionOk="0" h="617" w="589">
                  <a:moveTo>
                    <a:pt x="36" y="1"/>
                  </a:moveTo>
                  <a:cubicBezTo>
                    <a:pt x="0" y="1"/>
                    <a:pt x="9" y="90"/>
                    <a:pt x="27" y="170"/>
                  </a:cubicBezTo>
                  <a:cubicBezTo>
                    <a:pt x="71" y="188"/>
                    <a:pt x="116" y="206"/>
                    <a:pt x="170" y="242"/>
                  </a:cubicBezTo>
                  <a:cubicBezTo>
                    <a:pt x="339" y="357"/>
                    <a:pt x="509" y="554"/>
                    <a:pt x="562" y="616"/>
                  </a:cubicBezTo>
                  <a:lnTo>
                    <a:pt x="571" y="616"/>
                  </a:lnTo>
                  <a:cubicBezTo>
                    <a:pt x="553" y="581"/>
                    <a:pt x="544" y="554"/>
                    <a:pt x="544" y="527"/>
                  </a:cubicBezTo>
                  <a:cubicBezTo>
                    <a:pt x="535" y="482"/>
                    <a:pt x="544" y="447"/>
                    <a:pt x="562" y="420"/>
                  </a:cubicBezTo>
                  <a:cubicBezTo>
                    <a:pt x="571" y="402"/>
                    <a:pt x="580" y="393"/>
                    <a:pt x="589" y="384"/>
                  </a:cubicBezTo>
                  <a:cubicBezTo>
                    <a:pt x="500" y="286"/>
                    <a:pt x="410" y="215"/>
                    <a:pt x="330" y="152"/>
                  </a:cubicBezTo>
                  <a:cubicBezTo>
                    <a:pt x="187" y="45"/>
                    <a:pt x="80" y="10"/>
                    <a:pt x="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47"/>
            <p:cNvSpPr/>
            <p:nvPr/>
          </p:nvSpPr>
          <p:spPr>
            <a:xfrm>
              <a:off x="1759230" y="4359271"/>
              <a:ext cx="27338" cy="33556"/>
            </a:xfrm>
            <a:custGeom>
              <a:rect b="b" l="l" r="r" t="t"/>
              <a:pathLst>
                <a:path extrusionOk="0" h="286" w="233">
                  <a:moveTo>
                    <a:pt x="0" y="1"/>
                  </a:moveTo>
                  <a:cubicBezTo>
                    <a:pt x="27" y="27"/>
                    <a:pt x="54" y="54"/>
                    <a:pt x="80" y="90"/>
                  </a:cubicBezTo>
                  <a:cubicBezTo>
                    <a:pt x="98" y="116"/>
                    <a:pt x="125" y="143"/>
                    <a:pt x="143" y="179"/>
                  </a:cubicBezTo>
                  <a:cubicBezTo>
                    <a:pt x="170" y="215"/>
                    <a:pt x="187" y="250"/>
                    <a:pt x="214" y="286"/>
                  </a:cubicBezTo>
                  <a:cubicBezTo>
                    <a:pt x="205" y="241"/>
                    <a:pt x="214" y="206"/>
                    <a:pt x="232" y="179"/>
                  </a:cubicBezTo>
                  <a:cubicBezTo>
                    <a:pt x="214" y="161"/>
                    <a:pt x="196" y="152"/>
                    <a:pt x="187" y="143"/>
                  </a:cubicBezTo>
                  <a:cubicBezTo>
                    <a:pt x="152" y="116"/>
                    <a:pt x="125" y="90"/>
                    <a:pt x="98" y="63"/>
                  </a:cubicBezTo>
                  <a:cubicBezTo>
                    <a:pt x="63" y="45"/>
                    <a:pt x="36" y="18"/>
                    <a:pt x="0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47"/>
            <p:cNvSpPr/>
            <p:nvPr/>
          </p:nvSpPr>
          <p:spPr>
            <a:xfrm>
              <a:off x="1039063" y="4904615"/>
              <a:ext cx="252377" cy="193360"/>
            </a:xfrm>
            <a:custGeom>
              <a:rect b="b" l="l" r="r" t="t"/>
              <a:pathLst>
                <a:path extrusionOk="0" h="1648" w="2151">
                  <a:moveTo>
                    <a:pt x="2017" y="0"/>
                  </a:moveTo>
                  <a:cubicBezTo>
                    <a:pt x="2017" y="0"/>
                    <a:pt x="1963" y="18"/>
                    <a:pt x="1874" y="45"/>
                  </a:cubicBezTo>
                  <a:cubicBezTo>
                    <a:pt x="1847" y="45"/>
                    <a:pt x="1811" y="54"/>
                    <a:pt x="1785" y="63"/>
                  </a:cubicBezTo>
                  <a:cubicBezTo>
                    <a:pt x="1740" y="72"/>
                    <a:pt x="1695" y="90"/>
                    <a:pt x="1651" y="98"/>
                  </a:cubicBezTo>
                  <a:cubicBezTo>
                    <a:pt x="1606" y="107"/>
                    <a:pt x="1553" y="116"/>
                    <a:pt x="1508" y="125"/>
                  </a:cubicBezTo>
                  <a:cubicBezTo>
                    <a:pt x="1481" y="134"/>
                    <a:pt x="1455" y="143"/>
                    <a:pt x="1428" y="143"/>
                  </a:cubicBezTo>
                  <a:cubicBezTo>
                    <a:pt x="1330" y="170"/>
                    <a:pt x="1232" y="188"/>
                    <a:pt x="1160" y="197"/>
                  </a:cubicBezTo>
                  <a:cubicBezTo>
                    <a:pt x="1151" y="197"/>
                    <a:pt x="1142" y="206"/>
                    <a:pt x="1142" y="206"/>
                  </a:cubicBezTo>
                  <a:cubicBezTo>
                    <a:pt x="821" y="437"/>
                    <a:pt x="0" y="1071"/>
                    <a:pt x="0" y="1454"/>
                  </a:cubicBezTo>
                  <a:cubicBezTo>
                    <a:pt x="0" y="1454"/>
                    <a:pt x="11" y="1481"/>
                    <a:pt x="46" y="1481"/>
                  </a:cubicBezTo>
                  <a:cubicBezTo>
                    <a:pt x="75" y="1481"/>
                    <a:pt x="123" y="1462"/>
                    <a:pt x="197" y="1392"/>
                  </a:cubicBezTo>
                  <a:lnTo>
                    <a:pt x="197" y="1392"/>
                  </a:lnTo>
                  <a:cubicBezTo>
                    <a:pt x="197" y="1392"/>
                    <a:pt x="90" y="1588"/>
                    <a:pt x="161" y="1642"/>
                  </a:cubicBezTo>
                  <a:cubicBezTo>
                    <a:pt x="166" y="1645"/>
                    <a:pt x="173" y="1647"/>
                    <a:pt x="180" y="1647"/>
                  </a:cubicBezTo>
                  <a:cubicBezTo>
                    <a:pt x="267" y="1647"/>
                    <a:pt x="501" y="1435"/>
                    <a:pt x="518" y="1419"/>
                  </a:cubicBezTo>
                  <a:lnTo>
                    <a:pt x="518" y="1419"/>
                  </a:lnTo>
                  <a:cubicBezTo>
                    <a:pt x="518" y="1428"/>
                    <a:pt x="438" y="1624"/>
                    <a:pt x="500" y="1642"/>
                  </a:cubicBezTo>
                  <a:cubicBezTo>
                    <a:pt x="545" y="1642"/>
                    <a:pt x="893" y="1374"/>
                    <a:pt x="1285" y="999"/>
                  </a:cubicBezTo>
                  <a:cubicBezTo>
                    <a:pt x="1419" y="875"/>
                    <a:pt x="1553" y="741"/>
                    <a:pt x="1686" y="598"/>
                  </a:cubicBezTo>
                  <a:cubicBezTo>
                    <a:pt x="1865" y="402"/>
                    <a:pt x="2025" y="206"/>
                    <a:pt x="2150" y="9"/>
                  </a:cubicBezTo>
                  <a:cubicBezTo>
                    <a:pt x="2106" y="9"/>
                    <a:pt x="2061" y="9"/>
                    <a:pt x="2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47"/>
            <p:cNvSpPr/>
            <p:nvPr/>
          </p:nvSpPr>
          <p:spPr>
            <a:xfrm>
              <a:off x="1584409" y="4895229"/>
              <a:ext cx="71219" cy="36724"/>
            </a:xfrm>
            <a:custGeom>
              <a:rect b="b" l="l" r="r" t="t"/>
              <a:pathLst>
                <a:path extrusionOk="0" h="313" w="607">
                  <a:moveTo>
                    <a:pt x="607" y="0"/>
                  </a:moveTo>
                  <a:lnTo>
                    <a:pt x="607" y="0"/>
                  </a:lnTo>
                  <a:cubicBezTo>
                    <a:pt x="455" y="54"/>
                    <a:pt x="277" y="107"/>
                    <a:pt x="63" y="143"/>
                  </a:cubicBezTo>
                  <a:cubicBezTo>
                    <a:pt x="36" y="152"/>
                    <a:pt x="18" y="161"/>
                    <a:pt x="0" y="170"/>
                  </a:cubicBezTo>
                  <a:cubicBezTo>
                    <a:pt x="72" y="223"/>
                    <a:pt x="179" y="303"/>
                    <a:pt x="286" y="312"/>
                  </a:cubicBezTo>
                  <a:cubicBezTo>
                    <a:pt x="288" y="312"/>
                    <a:pt x="290" y="313"/>
                    <a:pt x="293" y="313"/>
                  </a:cubicBezTo>
                  <a:cubicBezTo>
                    <a:pt x="390" y="313"/>
                    <a:pt x="520" y="131"/>
                    <a:pt x="6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47"/>
            <p:cNvSpPr/>
            <p:nvPr/>
          </p:nvSpPr>
          <p:spPr>
            <a:xfrm>
              <a:off x="1540411" y="4948614"/>
              <a:ext cx="163441" cy="102664"/>
            </a:xfrm>
            <a:custGeom>
              <a:rect b="b" l="l" r="r" t="t"/>
              <a:pathLst>
                <a:path extrusionOk="0" h="875" w="1393">
                  <a:moveTo>
                    <a:pt x="233" y="0"/>
                  </a:moveTo>
                  <a:cubicBezTo>
                    <a:pt x="215" y="54"/>
                    <a:pt x="161" y="107"/>
                    <a:pt x="108" y="116"/>
                  </a:cubicBezTo>
                  <a:lnTo>
                    <a:pt x="482" y="526"/>
                  </a:lnTo>
                  <a:cubicBezTo>
                    <a:pt x="1" y="580"/>
                    <a:pt x="18" y="874"/>
                    <a:pt x="18" y="874"/>
                  </a:cubicBezTo>
                  <a:cubicBezTo>
                    <a:pt x="99" y="678"/>
                    <a:pt x="464" y="669"/>
                    <a:pt x="714" y="669"/>
                  </a:cubicBezTo>
                  <a:cubicBezTo>
                    <a:pt x="964" y="669"/>
                    <a:pt x="1232" y="758"/>
                    <a:pt x="1232" y="758"/>
                  </a:cubicBezTo>
                  <a:cubicBezTo>
                    <a:pt x="1232" y="723"/>
                    <a:pt x="1169" y="642"/>
                    <a:pt x="1169" y="642"/>
                  </a:cubicBezTo>
                  <a:cubicBezTo>
                    <a:pt x="1223" y="642"/>
                    <a:pt x="1392" y="785"/>
                    <a:pt x="1392" y="785"/>
                  </a:cubicBezTo>
                  <a:cubicBezTo>
                    <a:pt x="1392" y="785"/>
                    <a:pt x="1285" y="607"/>
                    <a:pt x="1187" y="509"/>
                  </a:cubicBezTo>
                  <a:cubicBezTo>
                    <a:pt x="1142" y="460"/>
                    <a:pt x="1036" y="448"/>
                    <a:pt x="927" y="448"/>
                  </a:cubicBezTo>
                  <a:cubicBezTo>
                    <a:pt x="825" y="448"/>
                    <a:pt x="721" y="458"/>
                    <a:pt x="659" y="458"/>
                  </a:cubicBezTo>
                  <a:cubicBezTo>
                    <a:pt x="641" y="458"/>
                    <a:pt x="626" y="457"/>
                    <a:pt x="616" y="455"/>
                  </a:cubicBezTo>
                  <a:cubicBezTo>
                    <a:pt x="554" y="437"/>
                    <a:pt x="340" y="143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47"/>
            <p:cNvSpPr/>
            <p:nvPr/>
          </p:nvSpPr>
          <p:spPr>
            <a:xfrm>
              <a:off x="1159795" y="4919282"/>
              <a:ext cx="77203" cy="102664"/>
            </a:xfrm>
            <a:custGeom>
              <a:rect b="b" l="l" r="r" t="t"/>
              <a:pathLst>
                <a:path extrusionOk="0" h="875" w="658">
                  <a:moveTo>
                    <a:pt x="479" y="0"/>
                  </a:moveTo>
                  <a:cubicBezTo>
                    <a:pt x="354" y="36"/>
                    <a:pt x="229" y="54"/>
                    <a:pt x="131" y="72"/>
                  </a:cubicBezTo>
                  <a:cubicBezTo>
                    <a:pt x="122" y="72"/>
                    <a:pt x="113" y="81"/>
                    <a:pt x="113" y="81"/>
                  </a:cubicBezTo>
                  <a:cubicBezTo>
                    <a:pt x="1" y="292"/>
                    <a:pt x="99" y="314"/>
                    <a:pt x="146" y="314"/>
                  </a:cubicBezTo>
                  <a:cubicBezTo>
                    <a:pt x="158" y="314"/>
                    <a:pt x="167" y="312"/>
                    <a:pt x="167" y="312"/>
                  </a:cubicBezTo>
                  <a:lnTo>
                    <a:pt x="167" y="312"/>
                  </a:lnTo>
                  <a:cubicBezTo>
                    <a:pt x="60" y="455"/>
                    <a:pt x="211" y="562"/>
                    <a:pt x="211" y="562"/>
                  </a:cubicBezTo>
                  <a:cubicBezTo>
                    <a:pt x="87" y="776"/>
                    <a:pt x="256" y="874"/>
                    <a:pt x="256" y="874"/>
                  </a:cubicBezTo>
                  <a:cubicBezTo>
                    <a:pt x="390" y="750"/>
                    <a:pt x="524" y="616"/>
                    <a:pt x="657" y="473"/>
                  </a:cubicBezTo>
                  <a:cubicBezTo>
                    <a:pt x="497" y="357"/>
                    <a:pt x="542" y="188"/>
                    <a:pt x="542" y="188"/>
                  </a:cubicBezTo>
                  <a:cubicBezTo>
                    <a:pt x="470" y="125"/>
                    <a:pt x="461" y="63"/>
                    <a:pt x="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47"/>
            <p:cNvSpPr/>
            <p:nvPr/>
          </p:nvSpPr>
          <p:spPr>
            <a:xfrm>
              <a:off x="1061004" y="4916114"/>
              <a:ext cx="171771" cy="152881"/>
            </a:xfrm>
            <a:custGeom>
              <a:rect b="b" l="l" r="r" t="t"/>
              <a:pathLst>
                <a:path extrusionOk="0" h="1303" w="1464">
                  <a:moveTo>
                    <a:pt x="1464" y="0"/>
                  </a:moveTo>
                  <a:lnTo>
                    <a:pt x="1464" y="0"/>
                  </a:lnTo>
                  <a:cubicBezTo>
                    <a:pt x="1419" y="9"/>
                    <a:pt x="1366" y="18"/>
                    <a:pt x="1321" y="27"/>
                  </a:cubicBezTo>
                  <a:cubicBezTo>
                    <a:pt x="1294" y="36"/>
                    <a:pt x="1268" y="45"/>
                    <a:pt x="1241" y="45"/>
                  </a:cubicBezTo>
                  <a:cubicBezTo>
                    <a:pt x="1187" y="81"/>
                    <a:pt x="1143" y="116"/>
                    <a:pt x="1098" y="152"/>
                  </a:cubicBezTo>
                  <a:cubicBezTo>
                    <a:pt x="1009" y="215"/>
                    <a:pt x="929" y="277"/>
                    <a:pt x="848" y="339"/>
                  </a:cubicBezTo>
                  <a:cubicBezTo>
                    <a:pt x="759" y="411"/>
                    <a:pt x="679" y="482"/>
                    <a:pt x="607" y="554"/>
                  </a:cubicBezTo>
                  <a:cubicBezTo>
                    <a:pt x="527" y="634"/>
                    <a:pt x="456" y="705"/>
                    <a:pt x="384" y="786"/>
                  </a:cubicBezTo>
                  <a:cubicBezTo>
                    <a:pt x="242" y="946"/>
                    <a:pt x="117" y="1107"/>
                    <a:pt x="1" y="1294"/>
                  </a:cubicBezTo>
                  <a:lnTo>
                    <a:pt x="10" y="1294"/>
                  </a:lnTo>
                  <a:lnTo>
                    <a:pt x="10" y="1303"/>
                  </a:lnTo>
                  <a:cubicBezTo>
                    <a:pt x="152" y="1142"/>
                    <a:pt x="295" y="1000"/>
                    <a:pt x="447" y="848"/>
                  </a:cubicBezTo>
                  <a:cubicBezTo>
                    <a:pt x="598" y="705"/>
                    <a:pt x="759" y="562"/>
                    <a:pt x="920" y="429"/>
                  </a:cubicBezTo>
                  <a:cubicBezTo>
                    <a:pt x="1080" y="295"/>
                    <a:pt x="1250" y="170"/>
                    <a:pt x="1410" y="36"/>
                  </a:cubicBezTo>
                  <a:lnTo>
                    <a:pt x="1464" y="0"/>
                  </a:ln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47"/>
            <p:cNvSpPr/>
            <p:nvPr/>
          </p:nvSpPr>
          <p:spPr>
            <a:xfrm>
              <a:off x="1098666" y="4909778"/>
              <a:ext cx="160273" cy="162385"/>
            </a:xfrm>
            <a:custGeom>
              <a:rect b="b" l="l" r="r" t="t"/>
              <a:pathLst>
                <a:path extrusionOk="0" h="1384" w="1366">
                  <a:moveTo>
                    <a:pt x="1366" y="1"/>
                  </a:moveTo>
                  <a:cubicBezTo>
                    <a:pt x="1339" y="1"/>
                    <a:pt x="1303" y="10"/>
                    <a:pt x="1277" y="19"/>
                  </a:cubicBezTo>
                  <a:cubicBezTo>
                    <a:pt x="1187" y="81"/>
                    <a:pt x="1107" y="153"/>
                    <a:pt x="1036" y="224"/>
                  </a:cubicBezTo>
                  <a:cubicBezTo>
                    <a:pt x="964" y="277"/>
                    <a:pt x="911" y="340"/>
                    <a:pt x="839" y="393"/>
                  </a:cubicBezTo>
                  <a:lnTo>
                    <a:pt x="661" y="572"/>
                  </a:lnTo>
                  <a:lnTo>
                    <a:pt x="483" y="759"/>
                  </a:lnTo>
                  <a:cubicBezTo>
                    <a:pt x="429" y="822"/>
                    <a:pt x="367" y="884"/>
                    <a:pt x="313" y="955"/>
                  </a:cubicBezTo>
                  <a:cubicBezTo>
                    <a:pt x="206" y="1080"/>
                    <a:pt x="99" y="1223"/>
                    <a:pt x="1" y="1375"/>
                  </a:cubicBezTo>
                  <a:lnTo>
                    <a:pt x="10" y="1375"/>
                  </a:lnTo>
                  <a:lnTo>
                    <a:pt x="10" y="1384"/>
                  </a:lnTo>
                  <a:lnTo>
                    <a:pt x="741" y="652"/>
                  </a:lnTo>
                  <a:cubicBezTo>
                    <a:pt x="955" y="438"/>
                    <a:pt x="1161" y="224"/>
                    <a:pt x="1366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47"/>
            <p:cNvSpPr/>
            <p:nvPr/>
          </p:nvSpPr>
          <p:spPr>
            <a:xfrm>
              <a:off x="1843941" y="4519425"/>
              <a:ext cx="242990" cy="43060"/>
            </a:xfrm>
            <a:custGeom>
              <a:rect b="b" l="l" r="r" t="t"/>
              <a:pathLst>
                <a:path extrusionOk="0" h="367" w="2071">
                  <a:moveTo>
                    <a:pt x="335" y="0"/>
                  </a:moveTo>
                  <a:cubicBezTo>
                    <a:pt x="315" y="0"/>
                    <a:pt x="304" y="0"/>
                    <a:pt x="304" y="0"/>
                  </a:cubicBezTo>
                  <a:cubicBezTo>
                    <a:pt x="277" y="9"/>
                    <a:pt x="10" y="63"/>
                    <a:pt x="10" y="99"/>
                  </a:cubicBezTo>
                  <a:cubicBezTo>
                    <a:pt x="1" y="125"/>
                    <a:pt x="45" y="188"/>
                    <a:pt x="90" y="241"/>
                  </a:cubicBezTo>
                  <a:cubicBezTo>
                    <a:pt x="127" y="285"/>
                    <a:pt x="178" y="307"/>
                    <a:pt x="229" y="307"/>
                  </a:cubicBezTo>
                  <a:cubicBezTo>
                    <a:pt x="251" y="307"/>
                    <a:pt x="274" y="303"/>
                    <a:pt x="295" y="295"/>
                  </a:cubicBezTo>
                  <a:lnTo>
                    <a:pt x="366" y="250"/>
                  </a:lnTo>
                  <a:cubicBezTo>
                    <a:pt x="507" y="210"/>
                    <a:pt x="674" y="194"/>
                    <a:pt x="849" y="194"/>
                  </a:cubicBezTo>
                  <a:cubicBezTo>
                    <a:pt x="1404" y="194"/>
                    <a:pt x="2030" y="353"/>
                    <a:pt x="2070" y="366"/>
                  </a:cubicBezTo>
                  <a:cubicBezTo>
                    <a:pt x="1168" y="21"/>
                    <a:pt x="48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47"/>
            <p:cNvSpPr/>
            <p:nvPr/>
          </p:nvSpPr>
          <p:spPr>
            <a:xfrm>
              <a:off x="1879609" y="4497484"/>
              <a:ext cx="207322" cy="65001"/>
            </a:xfrm>
            <a:custGeom>
              <a:rect b="b" l="l" r="r" t="t"/>
              <a:pathLst>
                <a:path extrusionOk="0" h="554" w="1767">
                  <a:moveTo>
                    <a:pt x="98" y="0"/>
                  </a:moveTo>
                  <a:cubicBezTo>
                    <a:pt x="98" y="0"/>
                    <a:pt x="27" y="178"/>
                    <a:pt x="0" y="187"/>
                  </a:cubicBezTo>
                  <a:cubicBezTo>
                    <a:pt x="0" y="187"/>
                    <a:pt x="11" y="187"/>
                    <a:pt x="31" y="187"/>
                  </a:cubicBezTo>
                  <a:cubicBezTo>
                    <a:pt x="182" y="187"/>
                    <a:pt x="864" y="208"/>
                    <a:pt x="1766" y="553"/>
                  </a:cubicBezTo>
                  <a:cubicBezTo>
                    <a:pt x="1097" y="98"/>
                    <a:pt x="98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47"/>
            <p:cNvSpPr/>
            <p:nvPr/>
          </p:nvSpPr>
          <p:spPr>
            <a:xfrm>
              <a:off x="1292377" y="4579028"/>
              <a:ext cx="384256" cy="223514"/>
            </a:xfrm>
            <a:custGeom>
              <a:rect b="b" l="l" r="r" t="t"/>
              <a:pathLst>
                <a:path extrusionOk="0" h="1905" w="3275">
                  <a:moveTo>
                    <a:pt x="2917" y="1"/>
                  </a:moveTo>
                  <a:cubicBezTo>
                    <a:pt x="2570" y="1"/>
                    <a:pt x="2275" y="63"/>
                    <a:pt x="2052" y="135"/>
                  </a:cubicBezTo>
                  <a:cubicBezTo>
                    <a:pt x="1883" y="188"/>
                    <a:pt x="1758" y="251"/>
                    <a:pt x="1660" y="304"/>
                  </a:cubicBezTo>
                  <a:cubicBezTo>
                    <a:pt x="1579" y="358"/>
                    <a:pt x="1517" y="393"/>
                    <a:pt x="1472" y="429"/>
                  </a:cubicBezTo>
                  <a:cubicBezTo>
                    <a:pt x="1463" y="438"/>
                    <a:pt x="1446" y="447"/>
                    <a:pt x="1428" y="456"/>
                  </a:cubicBezTo>
                  <a:cubicBezTo>
                    <a:pt x="1392" y="483"/>
                    <a:pt x="1347" y="500"/>
                    <a:pt x="1303" y="518"/>
                  </a:cubicBezTo>
                  <a:cubicBezTo>
                    <a:pt x="1285" y="518"/>
                    <a:pt x="1267" y="527"/>
                    <a:pt x="1240" y="536"/>
                  </a:cubicBezTo>
                  <a:cubicBezTo>
                    <a:pt x="1187" y="554"/>
                    <a:pt x="1133" y="572"/>
                    <a:pt x="1080" y="590"/>
                  </a:cubicBezTo>
                  <a:cubicBezTo>
                    <a:pt x="919" y="652"/>
                    <a:pt x="785" y="715"/>
                    <a:pt x="687" y="768"/>
                  </a:cubicBezTo>
                  <a:cubicBezTo>
                    <a:pt x="669" y="777"/>
                    <a:pt x="652" y="786"/>
                    <a:pt x="634" y="795"/>
                  </a:cubicBezTo>
                  <a:cubicBezTo>
                    <a:pt x="580" y="822"/>
                    <a:pt x="544" y="857"/>
                    <a:pt x="509" y="875"/>
                  </a:cubicBezTo>
                  <a:cubicBezTo>
                    <a:pt x="500" y="884"/>
                    <a:pt x="500" y="884"/>
                    <a:pt x="500" y="884"/>
                  </a:cubicBezTo>
                  <a:cubicBezTo>
                    <a:pt x="455" y="920"/>
                    <a:pt x="420" y="947"/>
                    <a:pt x="393" y="982"/>
                  </a:cubicBezTo>
                  <a:lnTo>
                    <a:pt x="384" y="982"/>
                  </a:lnTo>
                  <a:cubicBezTo>
                    <a:pt x="366" y="1000"/>
                    <a:pt x="348" y="1018"/>
                    <a:pt x="330" y="1036"/>
                  </a:cubicBezTo>
                  <a:cubicBezTo>
                    <a:pt x="295" y="1089"/>
                    <a:pt x="259" y="1125"/>
                    <a:pt x="214" y="1161"/>
                  </a:cubicBezTo>
                  <a:cubicBezTo>
                    <a:pt x="54" y="1303"/>
                    <a:pt x="0" y="1357"/>
                    <a:pt x="0" y="1357"/>
                  </a:cubicBezTo>
                  <a:lnTo>
                    <a:pt x="241" y="1366"/>
                  </a:lnTo>
                  <a:lnTo>
                    <a:pt x="473" y="1384"/>
                  </a:lnTo>
                  <a:cubicBezTo>
                    <a:pt x="473" y="1384"/>
                    <a:pt x="518" y="1384"/>
                    <a:pt x="580" y="1393"/>
                  </a:cubicBezTo>
                  <a:cubicBezTo>
                    <a:pt x="634" y="1402"/>
                    <a:pt x="714" y="1419"/>
                    <a:pt x="794" y="1446"/>
                  </a:cubicBezTo>
                  <a:cubicBezTo>
                    <a:pt x="875" y="1464"/>
                    <a:pt x="955" y="1500"/>
                    <a:pt x="1044" y="1544"/>
                  </a:cubicBezTo>
                  <a:cubicBezTo>
                    <a:pt x="1062" y="1553"/>
                    <a:pt x="1080" y="1562"/>
                    <a:pt x="1098" y="1571"/>
                  </a:cubicBezTo>
                  <a:cubicBezTo>
                    <a:pt x="1178" y="1607"/>
                    <a:pt x="1276" y="1660"/>
                    <a:pt x="1383" y="1714"/>
                  </a:cubicBezTo>
                  <a:cubicBezTo>
                    <a:pt x="1553" y="1794"/>
                    <a:pt x="1749" y="1865"/>
                    <a:pt x="1954" y="1892"/>
                  </a:cubicBezTo>
                  <a:cubicBezTo>
                    <a:pt x="1981" y="1901"/>
                    <a:pt x="2008" y="1901"/>
                    <a:pt x="2034" y="1901"/>
                  </a:cubicBezTo>
                  <a:cubicBezTo>
                    <a:pt x="2063" y="1903"/>
                    <a:pt x="2092" y="1904"/>
                    <a:pt x="2121" y="1904"/>
                  </a:cubicBezTo>
                  <a:cubicBezTo>
                    <a:pt x="2209" y="1904"/>
                    <a:pt x="2297" y="1894"/>
                    <a:pt x="2391" y="1874"/>
                  </a:cubicBezTo>
                  <a:cubicBezTo>
                    <a:pt x="2409" y="1874"/>
                    <a:pt x="2427" y="1865"/>
                    <a:pt x="2454" y="1865"/>
                  </a:cubicBezTo>
                  <a:cubicBezTo>
                    <a:pt x="2516" y="1848"/>
                    <a:pt x="2578" y="1821"/>
                    <a:pt x="2650" y="1794"/>
                  </a:cubicBezTo>
                  <a:cubicBezTo>
                    <a:pt x="3274" y="1500"/>
                    <a:pt x="2989" y="866"/>
                    <a:pt x="2989" y="866"/>
                  </a:cubicBezTo>
                  <a:cubicBezTo>
                    <a:pt x="3042" y="786"/>
                    <a:pt x="3078" y="724"/>
                    <a:pt x="3114" y="661"/>
                  </a:cubicBezTo>
                  <a:cubicBezTo>
                    <a:pt x="3158" y="572"/>
                    <a:pt x="3185" y="492"/>
                    <a:pt x="3194" y="420"/>
                  </a:cubicBezTo>
                  <a:cubicBezTo>
                    <a:pt x="3221" y="135"/>
                    <a:pt x="2953" y="28"/>
                    <a:pt x="29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47"/>
            <p:cNvSpPr/>
            <p:nvPr/>
          </p:nvSpPr>
          <p:spPr>
            <a:xfrm>
              <a:off x="1436809" y="4710788"/>
              <a:ext cx="116274" cy="35903"/>
            </a:xfrm>
            <a:custGeom>
              <a:rect b="b" l="l" r="r" t="t"/>
              <a:pathLst>
                <a:path extrusionOk="0" h="306" w="991">
                  <a:moveTo>
                    <a:pt x="784" y="1"/>
                  </a:moveTo>
                  <a:cubicBezTo>
                    <a:pt x="696" y="1"/>
                    <a:pt x="588" y="19"/>
                    <a:pt x="473" y="82"/>
                  </a:cubicBezTo>
                  <a:cubicBezTo>
                    <a:pt x="335" y="154"/>
                    <a:pt x="217" y="171"/>
                    <a:pt x="133" y="171"/>
                  </a:cubicBezTo>
                  <a:cubicBezTo>
                    <a:pt x="50" y="171"/>
                    <a:pt x="0" y="154"/>
                    <a:pt x="0" y="154"/>
                  </a:cubicBezTo>
                  <a:lnTo>
                    <a:pt x="0" y="154"/>
                  </a:lnTo>
                  <a:cubicBezTo>
                    <a:pt x="0" y="154"/>
                    <a:pt x="85" y="191"/>
                    <a:pt x="241" y="191"/>
                  </a:cubicBezTo>
                  <a:cubicBezTo>
                    <a:pt x="300" y="191"/>
                    <a:pt x="369" y="186"/>
                    <a:pt x="446" y="171"/>
                  </a:cubicBezTo>
                  <a:cubicBezTo>
                    <a:pt x="482" y="165"/>
                    <a:pt x="516" y="162"/>
                    <a:pt x="549" y="162"/>
                  </a:cubicBezTo>
                  <a:cubicBezTo>
                    <a:pt x="778" y="162"/>
                    <a:pt x="928" y="305"/>
                    <a:pt x="928" y="305"/>
                  </a:cubicBezTo>
                  <a:lnTo>
                    <a:pt x="991" y="38"/>
                  </a:lnTo>
                  <a:cubicBezTo>
                    <a:pt x="991" y="38"/>
                    <a:pt x="908" y="1"/>
                    <a:pt x="7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47"/>
            <p:cNvSpPr/>
            <p:nvPr/>
          </p:nvSpPr>
          <p:spPr>
            <a:xfrm>
              <a:off x="1292377" y="4666203"/>
              <a:ext cx="264931" cy="135985"/>
            </a:xfrm>
            <a:custGeom>
              <a:rect b="b" l="l" r="r" t="t"/>
              <a:pathLst>
                <a:path extrusionOk="0" h="1159" w="2258">
                  <a:moveTo>
                    <a:pt x="1751" y="0"/>
                  </a:moveTo>
                  <a:cubicBezTo>
                    <a:pt x="1333" y="0"/>
                    <a:pt x="858" y="255"/>
                    <a:pt x="517" y="255"/>
                  </a:cubicBezTo>
                  <a:cubicBezTo>
                    <a:pt x="470" y="255"/>
                    <a:pt x="425" y="250"/>
                    <a:pt x="384" y="239"/>
                  </a:cubicBezTo>
                  <a:cubicBezTo>
                    <a:pt x="313" y="311"/>
                    <a:pt x="277" y="373"/>
                    <a:pt x="214" y="418"/>
                  </a:cubicBezTo>
                  <a:cubicBezTo>
                    <a:pt x="54" y="560"/>
                    <a:pt x="0" y="614"/>
                    <a:pt x="0" y="614"/>
                  </a:cubicBezTo>
                  <a:lnTo>
                    <a:pt x="241" y="632"/>
                  </a:lnTo>
                  <a:lnTo>
                    <a:pt x="473" y="641"/>
                  </a:lnTo>
                  <a:cubicBezTo>
                    <a:pt x="473" y="641"/>
                    <a:pt x="518" y="641"/>
                    <a:pt x="580" y="650"/>
                  </a:cubicBezTo>
                  <a:cubicBezTo>
                    <a:pt x="634" y="659"/>
                    <a:pt x="714" y="676"/>
                    <a:pt x="794" y="703"/>
                  </a:cubicBezTo>
                  <a:cubicBezTo>
                    <a:pt x="875" y="721"/>
                    <a:pt x="955" y="757"/>
                    <a:pt x="1044" y="801"/>
                  </a:cubicBezTo>
                  <a:cubicBezTo>
                    <a:pt x="1062" y="810"/>
                    <a:pt x="1080" y="819"/>
                    <a:pt x="1098" y="828"/>
                  </a:cubicBezTo>
                  <a:cubicBezTo>
                    <a:pt x="1178" y="864"/>
                    <a:pt x="1276" y="917"/>
                    <a:pt x="1383" y="971"/>
                  </a:cubicBezTo>
                  <a:cubicBezTo>
                    <a:pt x="1553" y="1051"/>
                    <a:pt x="1749" y="1122"/>
                    <a:pt x="1954" y="1149"/>
                  </a:cubicBezTo>
                  <a:cubicBezTo>
                    <a:pt x="1981" y="1158"/>
                    <a:pt x="2008" y="1158"/>
                    <a:pt x="2034" y="1158"/>
                  </a:cubicBezTo>
                  <a:cubicBezTo>
                    <a:pt x="2034" y="1158"/>
                    <a:pt x="2159" y="953"/>
                    <a:pt x="2222" y="712"/>
                  </a:cubicBezTo>
                  <a:lnTo>
                    <a:pt x="2222" y="712"/>
                  </a:lnTo>
                  <a:lnTo>
                    <a:pt x="2186" y="739"/>
                  </a:lnTo>
                  <a:cubicBezTo>
                    <a:pt x="2186" y="739"/>
                    <a:pt x="2038" y="598"/>
                    <a:pt x="1698" y="598"/>
                  </a:cubicBezTo>
                  <a:cubicBezTo>
                    <a:pt x="1656" y="598"/>
                    <a:pt x="1610" y="600"/>
                    <a:pt x="1561" y="605"/>
                  </a:cubicBezTo>
                  <a:cubicBezTo>
                    <a:pt x="1528" y="608"/>
                    <a:pt x="1496" y="610"/>
                    <a:pt x="1464" y="610"/>
                  </a:cubicBezTo>
                  <a:cubicBezTo>
                    <a:pt x="1091" y="610"/>
                    <a:pt x="901" y="382"/>
                    <a:pt x="901" y="382"/>
                  </a:cubicBezTo>
                  <a:lnTo>
                    <a:pt x="901" y="382"/>
                  </a:lnTo>
                  <a:cubicBezTo>
                    <a:pt x="901" y="382"/>
                    <a:pt x="1043" y="498"/>
                    <a:pt x="1297" y="498"/>
                  </a:cubicBezTo>
                  <a:cubicBezTo>
                    <a:pt x="1415" y="498"/>
                    <a:pt x="1558" y="473"/>
                    <a:pt x="1722" y="400"/>
                  </a:cubicBezTo>
                  <a:cubicBezTo>
                    <a:pt x="1856" y="338"/>
                    <a:pt x="1972" y="315"/>
                    <a:pt x="2070" y="315"/>
                  </a:cubicBezTo>
                  <a:cubicBezTo>
                    <a:pt x="2142" y="315"/>
                    <a:pt x="2204" y="327"/>
                    <a:pt x="2257" y="346"/>
                  </a:cubicBezTo>
                  <a:cubicBezTo>
                    <a:pt x="2239" y="204"/>
                    <a:pt x="2168" y="88"/>
                    <a:pt x="1990" y="34"/>
                  </a:cubicBezTo>
                  <a:cubicBezTo>
                    <a:pt x="1913" y="10"/>
                    <a:pt x="1833" y="0"/>
                    <a:pt x="1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47"/>
            <p:cNvSpPr/>
            <p:nvPr/>
          </p:nvSpPr>
          <p:spPr>
            <a:xfrm>
              <a:off x="1279823" y="4741294"/>
              <a:ext cx="264931" cy="85416"/>
            </a:xfrm>
            <a:custGeom>
              <a:rect b="b" l="l" r="r" t="t"/>
              <a:pathLst>
                <a:path extrusionOk="0" h="728" w="2258">
                  <a:moveTo>
                    <a:pt x="580" y="1"/>
                  </a:moveTo>
                  <a:cubicBezTo>
                    <a:pt x="580" y="1"/>
                    <a:pt x="357" y="63"/>
                    <a:pt x="107" y="152"/>
                  </a:cubicBezTo>
                  <a:cubicBezTo>
                    <a:pt x="72" y="161"/>
                    <a:pt x="36" y="179"/>
                    <a:pt x="0" y="188"/>
                  </a:cubicBezTo>
                  <a:lnTo>
                    <a:pt x="63" y="188"/>
                  </a:lnTo>
                  <a:lnTo>
                    <a:pt x="295" y="206"/>
                  </a:lnTo>
                  <a:cubicBezTo>
                    <a:pt x="295" y="206"/>
                    <a:pt x="330" y="206"/>
                    <a:pt x="402" y="215"/>
                  </a:cubicBezTo>
                  <a:cubicBezTo>
                    <a:pt x="455" y="224"/>
                    <a:pt x="527" y="242"/>
                    <a:pt x="616" y="268"/>
                  </a:cubicBezTo>
                  <a:cubicBezTo>
                    <a:pt x="687" y="286"/>
                    <a:pt x="776" y="322"/>
                    <a:pt x="866" y="366"/>
                  </a:cubicBezTo>
                  <a:cubicBezTo>
                    <a:pt x="883" y="375"/>
                    <a:pt x="901" y="384"/>
                    <a:pt x="910" y="393"/>
                  </a:cubicBezTo>
                  <a:cubicBezTo>
                    <a:pt x="999" y="429"/>
                    <a:pt x="1098" y="482"/>
                    <a:pt x="1205" y="536"/>
                  </a:cubicBezTo>
                  <a:cubicBezTo>
                    <a:pt x="1374" y="616"/>
                    <a:pt x="1561" y="688"/>
                    <a:pt x="1776" y="714"/>
                  </a:cubicBezTo>
                  <a:cubicBezTo>
                    <a:pt x="1802" y="723"/>
                    <a:pt x="1829" y="723"/>
                    <a:pt x="1856" y="723"/>
                  </a:cubicBezTo>
                  <a:cubicBezTo>
                    <a:pt x="1886" y="723"/>
                    <a:pt x="1911" y="727"/>
                    <a:pt x="1938" y="727"/>
                  </a:cubicBezTo>
                  <a:cubicBezTo>
                    <a:pt x="1952" y="727"/>
                    <a:pt x="1966" y="726"/>
                    <a:pt x="1981" y="723"/>
                  </a:cubicBezTo>
                  <a:cubicBezTo>
                    <a:pt x="2088" y="661"/>
                    <a:pt x="2186" y="589"/>
                    <a:pt x="2257" y="527"/>
                  </a:cubicBezTo>
                  <a:cubicBezTo>
                    <a:pt x="2123" y="527"/>
                    <a:pt x="1999" y="509"/>
                    <a:pt x="1874" y="473"/>
                  </a:cubicBezTo>
                  <a:cubicBezTo>
                    <a:pt x="1847" y="465"/>
                    <a:pt x="1811" y="456"/>
                    <a:pt x="1784" y="447"/>
                  </a:cubicBezTo>
                  <a:cubicBezTo>
                    <a:pt x="1713" y="429"/>
                    <a:pt x="1642" y="402"/>
                    <a:pt x="1579" y="375"/>
                  </a:cubicBezTo>
                  <a:cubicBezTo>
                    <a:pt x="1463" y="322"/>
                    <a:pt x="1356" y="268"/>
                    <a:pt x="1267" y="224"/>
                  </a:cubicBezTo>
                  <a:cubicBezTo>
                    <a:pt x="1249" y="206"/>
                    <a:pt x="1222" y="197"/>
                    <a:pt x="1205" y="188"/>
                  </a:cubicBezTo>
                  <a:cubicBezTo>
                    <a:pt x="857" y="1"/>
                    <a:pt x="580" y="1"/>
                    <a:pt x="580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47"/>
            <p:cNvSpPr/>
            <p:nvPr/>
          </p:nvSpPr>
          <p:spPr>
            <a:xfrm>
              <a:off x="1234768" y="4759128"/>
              <a:ext cx="84947" cy="43999"/>
            </a:xfrm>
            <a:custGeom>
              <a:rect b="b" l="l" r="r" t="t"/>
              <a:pathLst>
                <a:path extrusionOk="0" h="375" w="724">
                  <a:moveTo>
                    <a:pt x="491" y="0"/>
                  </a:moveTo>
                  <a:cubicBezTo>
                    <a:pt x="357" y="45"/>
                    <a:pt x="224" y="90"/>
                    <a:pt x="99" y="143"/>
                  </a:cubicBezTo>
                  <a:cubicBezTo>
                    <a:pt x="1" y="232"/>
                    <a:pt x="99" y="304"/>
                    <a:pt x="134" y="375"/>
                  </a:cubicBezTo>
                  <a:cubicBezTo>
                    <a:pt x="331" y="375"/>
                    <a:pt x="536" y="366"/>
                    <a:pt x="536" y="366"/>
                  </a:cubicBezTo>
                  <a:cubicBezTo>
                    <a:pt x="438" y="232"/>
                    <a:pt x="723" y="232"/>
                    <a:pt x="554" y="179"/>
                  </a:cubicBezTo>
                  <a:cubicBezTo>
                    <a:pt x="384" y="134"/>
                    <a:pt x="482" y="9"/>
                    <a:pt x="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47"/>
            <p:cNvSpPr/>
            <p:nvPr/>
          </p:nvSpPr>
          <p:spPr>
            <a:xfrm>
              <a:off x="1203441" y="4802070"/>
              <a:ext cx="125660" cy="114162"/>
            </a:xfrm>
            <a:custGeom>
              <a:rect b="b" l="l" r="r" t="t"/>
              <a:pathLst>
                <a:path extrusionOk="0" h="973" w="1071">
                  <a:moveTo>
                    <a:pt x="803" y="0"/>
                  </a:moveTo>
                  <a:cubicBezTo>
                    <a:pt x="803" y="0"/>
                    <a:pt x="589" y="54"/>
                    <a:pt x="348" y="107"/>
                  </a:cubicBezTo>
                  <a:lnTo>
                    <a:pt x="339" y="107"/>
                  </a:lnTo>
                  <a:cubicBezTo>
                    <a:pt x="161" y="214"/>
                    <a:pt x="393" y="268"/>
                    <a:pt x="196" y="464"/>
                  </a:cubicBezTo>
                  <a:cubicBezTo>
                    <a:pt x="0" y="660"/>
                    <a:pt x="330" y="518"/>
                    <a:pt x="152" y="749"/>
                  </a:cubicBezTo>
                  <a:cubicBezTo>
                    <a:pt x="89" y="839"/>
                    <a:pt x="143" y="910"/>
                    <a:pt x="241" y="972"/>
                  </a:cubicBezTo>
                  <a:cubicBezTo>
                    <a:pt x="446" y="928"/>
                    <a:pt x="616" y="874"/>
                    <a:pt x="616" y="874"/>
                  </a:cubicBezTo>
                  <a:cubicBezTo>
                    <a:pt x="678" y="883"/>
                    <a:pt x="740" y="883"/>
                    <a:pt x="803" y="883"/>
                  </a:cubicBezTo>
                  <a:lnTo>
                    <a:pt x="928" y="883"/>
                  </a:lnTo>
                  <a:cubicBezTo>
                    <a:pt x="955" y="821"/>
                    <a:pt x="990" y="758"/>
                    <a:pt x="1008" y="723"/>
                  </a:cubicBezTo>
                  <a:cubicBezTo>
                    <a:pt x="1071" y="616"/>
                    <a:pt x="740" y="714"/>
                    <a:pt x="678" y="598"/>
                  </a:cubicBezTo>
                  <a:cubicBezTo>
                    <a:pt x="616" y="491"/>
                    <a:pt x="892" y="526"/>
                    <a:pt x="758" y="375"/>
                  </a:cubicBezTo>
                  <a:cubicBezTo>
                    <a:pt x="624" y="223"/>
                    <a:pt x="901" y="134"/>
                    <a:pt x="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47"/>
            <p:cNvSpPr/>
            <p:nvPr/>
          </p:nvSpPr>
          <p:spPr>
            <a:xfrm>
              <a:off x="1485970" y="4594750"/>
              <a:ext cx="119442" cy="207674"/>
            </a:xfrm>
            <a:custGeom>
              <a:rect b="b" l="l" r="r" t="t"/>
              <a:pathLst>
                <a:path extrusionOk="0" h="1770" w="1018">
                  <a:moveTo>
                    <a:pt x="402" y="1"/>
                  </a:moveTo>
                  <a:lnTo>
                    <a:pt x="402" y="1"/>
                  </a:lnTo>
                  <a:cubicBezTo>
                    <a:pt x="233" y="54"/>
                    <a:pt x="108" y="117"/>
                    <a:pt x="1" y="170"/>
                  </a:cubicBezTo>
                  <a:cubicBezTo>
                    <a:pt x="36" y="251"/>
                    <a:pt x="135" y="322"/>
                    <a:pt x="170" y="331"/>
                  </a:cubicBezTo>
                  <a:cubicBezTo>
                    <a:pt x="215" y="349"/>
                    <a:pt x="36" y="474"/>
                    <a:pt x="197" y="491"/>
                  </a:cubicBezTo>
                  <a:cubicBezTo>
                    <a:pt x="349" y="518"/>
                    <a:pt x="224" y="572"/>
                    <a:pt x="375" y="670"/>
                  </a:cubicBezTo>
                  <a:cubicBezTo>
                    <a:pt x="518" y="768"/>
                    <a:pt x="554" y="1089"/>
                    <a:pt x="340" y="1375"/>
                  </a:cubicBezTo>
                  <a:cubicBezTo>
                    <a:pt x="250" y="1499"/>
                    <a:pt x="259" y="1642"/>
                    <a:pt x="304" y="1758"/>
                  </a:cubicBezTo>
                  <a:cubicBezTo>
                    <a:pt x="363" y="1766"/>
                    <a:pt x="422" y="1770"/>
                    <a:pt x="482" y="1770"/>
                  </a:cubicBezTo>
                  <a:cubicBezTo>
                    <a:pt x="567" y="1770"/>
                    <a:pt x="652" y="1761"/>
                    <a:pt x="741" y="1740"/>
                  </a:cubicBezTo>
                  <a:cubicBezTo>
                    <a:pt x="634" y="1428"/>
                    <a:pt x="902" y="1294"/>
                    <a:pt x="902" y="1294"/>
                  </a:cubicBezTo>
                  <a:cubicBezTo>
                    <a:pt x="465" y="991"/>
                    <a:pt x="1018" y="750"/>
                    <a:pt x="1018" y="750"/>
                  </a:cubicBezTo>
                  <a:cubicBezTo>
                    <a:pt x="589" y="714"/>
                    <a:pt x="857" y="491"/>
                    <a:pt x="697" y="438"/>
                  </a:cubicBezTo>
                  <a:cubicBezTo>
                    <a:pt x="545" y="384"/>
                    <a:pt x="527" y="242"/>
                    <a:pt x="527" y="242"/>
                  </a:cubicBezTo>
                  <a:cubicBezTo>
                    <a:pt x="215" y="161"/>
                    <a:pt x="384" y="10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47"/>
            <p:cNvSpPr/>
            <p:nvPr/>
          </p:nvSpPr>
          <p:spPr>
            <a:xfrm>
              <a:off x="1408533" y="4632413"/>
              <a:ext cx="59838" cy="147718"/>
            </a:xfrm>
            <a:custGeom>
              <a:rect b="b" l="l" r="r" t="t"/>
              <a:pathLst>
                <a:path extrusionOk="0" h="1259" w="510">
                  <a:moveTo>
                    <a:pt x="438" y="1"/>
                  </a:moveTo>
                  <a:lnTo>
                    <a:pt x="438" y="1"/>
                  </a:lnTo>
                  <a:cubicBezTo>
                    <a:pt x="402" y="28"/>
                    <a:pt x="357" y="45"/>
                    <a:pt x="313" y="63"/>
                  </a:cubicBezTo>
                  <a:cubicBezTo>
                    <a:pt x="295" y="63"/>
                    <a:pt x="277" y="72"/>
                    <a:pt x="250" y="81"/>
                  </a:cubicBezTo>
                  <a:cubicBezTo>
                    <a:pt x="224" y="215"/>
                    <a:pt x="197" y="384"/>
                    <a:pt x="206" y="500"/>
                  </a:cubicBezTo>
                  <a:cubicBezTo>
                    <a:pt x="224" y="697"/>
                    <a:pt x="1" y="706"/>
                    <a:pt x="54" y="1089"/>
                  </a:cubicBezTo>
                  <a:cubicBezTo>
                    <a:pt x="72" y="1098"/>
                    <a:pt x="90" y="1107"/>
                    <a:pt x="108" y="1116"/>
                  </a:cubicBezTo>
                  <a:cubicBezTo>
                    <a:pt x="188" y="1152"/>
                    <a:pt x="286" y="1205"/>
                    <a:pt x="393" y="1259"/>
                  </a:cubicBezTo>
                  <a:cubicBezTo>
                    <a:pt x="313" y="1125"/>
                    <a:pt x="232" y="920"/>
                    <a:pt x="340" y="688"/>
                  </a:cubicBezTo>
                  <a:cubicBezTo>
                    <a:pt x="509" y="331"/>
                    <a:pt x="277" y="420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47"/>
            <p:cNvSpPr/>
            <p:nvPr/>
          </p:nvSpPr>
          <p:spPr>
            <a:xfrm>
              <a:off x="1360428" y="4648135"/>
              <a:ext cx="58665" cy="100669"/>
            </a:xfrm>
            <a:custGeom>
              <a:rect b="b" l="l" r="r" t="t"/>
              <a:pathLst>
                <a:path extrusionOk="0" h="858" w="500">
                  <a:moveTo>
                    <a:pt x="500" y="1"/>
                  </a:moveTo>
                  <a:cubicBezTo>
                    <a:pt x="339" y="63"/>
                    <a:pt x="205" y="126"/>
                    <a:pt x="107" y="179"/>
                  </a:cubicBezTo>
                  <a:cubicBezTo>
                    <a:pt x="125" y="286"/>
                    <a:pt x="179" y="393"/>
                    <a:pt x="107" y="474"/>
                  </a:cubicBezTo>
                  <a:cubicBezTo>
                    <a:pt x="36" y="545"/>
                    <a:pt x="9" y="688"/>
                    <a:pt x="0" y="804"/>
                  </a:cubicBezTo>
                  <a:cubicBezTo>
                    <a:pt x="54" y="813"/>
                    <a:pt x="134" y="830"/>
                    <a:pt x="214" y="857"/>
                  </a:cubicBezTo>
                  <a:cubicBezTo>
                    <a:pt x="205" y="634"/>
                    <a:pt x="393" y="723"/>
                    <a:pt x="375" y="429"/>
                  </a:cubicBezTo>
                  <a:cubicBezTo>
                    <a:pt x="357" y="250"/>
                    <a:pt x="428" y="99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47"/>
            <p:cNvSpPr/>
            <p:nvPr/>
          </p:nvSpPr>
          <p:spPr>
            <a:xfrm>
              <a:off x="1292377" y="4681691"/>
              <a:ext cx="59721" cy="57609"/>
            </a:xfrm>
            <a:custGeom>
              <a:rect b="b" l="l" r="r" t="t"/>
              <a:pathLst>
                <a:path extrusionOk="0" h="491" w="509">
                  <a:moveTo>
                    <a:pt x="509" y="0"/>
                  </a:moveTo>
                  <a:lnTo>
                    <a:pt x="509" y="0"/>
                  </a:lnTo>
                  <a:cubicBezTo>
                    <a:pt x="348" y="125"/>
                    <a:pt x="304" y="214"/>
                    <a:pt x="214" y="286"/>
                  </a:cubicBezTo>
                  <a:cubicBezTo>
                    <a:pt x="54" y="428"/>
                    <a:pt x="0" y="482"/>
                    <a:pt x="0" y="482"/>
                  </a:cubicBezTo>
                  <a:lnTo>
                    <a:pt x="241" y="491"/>
                  </a:lnTo>
                  <a:cubicBezTo>
                    <a:pt x="277" y="357"/>
                    <a:pt x="464" y="384"/>
                    <a:pt x="446" y="268"/>
                  </a:cubicBezTo>
                  <a:cubicBezTo>
                    <a:pt x="437" y="196"/>
                    <a:pt x="473" y="89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47"/>
            <p:cNvSpPr/>
            <p:nvPr/>
          </p:nvSpPr>
          <p:spPr>
            <a:xfrm>
              <a:off x="1313261" y="4707855"/>
              <a:ext cx="306818" cy="65353"/>
            </a:xfrm>
            <a:custGeom>
              <a:rect b="b" l="l" r="r" t="t"/>
              <a:pathLst>
                <a:path extrusionOk="0" h="557" w="2615">
                  <a:moveTo>
                    <a:pt x="340" y="0"/>
                  </a:moveTo>
                  <a:cubicBezTo>
                    <a:pt x="215" y="0"/>
                    <a:pt x="90" y="27"/>
                    <a:pt x="1" y="98"/>
                  </a:cubicBezTo>
                  <a:cubicBezTo>
                    <a:pt x="63" y="77"/>
                    <a:pt x="129" y="69"/>
                    <a:pt x="194" y="69"/>
                  </a:cubicBezTo>
                  <a:cubicBezTo>
                    <a:pt x="241" y="69"/>
                    <a:pt x="286" y="73"/>
                    <a:pt x="331" y="80"/>
                  </a:cubicBezTo>
                  <a:cubicBezTo>
                    <a:pt x="438" y="98"/>
                    <a:pt x="545" y="143"/>
                    <a:pt x="643" y="196"/>
                  </a:cubicBezTo>
                  <a:cubicBezTo>
                    <a:pt x="661" y="205"/>
                    <a:pt x="688" y="223"/>
                    <a:pt x="714" y="232"/>
                  </a:cubicBezTo>
                  <a:lnTo>
                    <a:pt x="786" y="277"/>
                  </a:lnTo>
                  <a:lnTo>
                    <a:pt x="857" y="321"/>
                  </a:lnTo>
                  <a:lnTo>
                    <a:pt x="937" y="366"/>
                  </a:lnTo>
                  <a:cubicBezTo>
                    <a:pt x="1044" y="419"/>
                    <a:pt x="1160" y="464"/>
                    <a:pt x="1276" y="500"/>
                  </a:cubicBezTo>
                  <a:cubicBezTo>
                    <a:pt x="1409" y="535"/>
                    <a:pt x="1547" y="556"/>
                    <a:pt x="1686" y="556"/>
                  </a:cubicBezTo>
                  <a:cubicBezTo>
                    <a:pt x="1790" y="556"/>
                    <a:pt x="1895" y="544"/>
                    <a:pt x="1999" y="518"/>
                  </a:cubicBezTo>
                  <a:cubicBezTo>
                    <a:pt x="2240" y="464"/>
                    <a:pt x="2454" y="339"/>
                    <a:pt x="2615" y="170"/>
                  </a:cubicBezTo>
                  <a:lnTo>
                    <a:pt x="2615" y="170"/>
                  </a:lnTo>
                  <a:cubicBezTo>
                    <a:pt x="2409" y="286"/>
                    <a:pt x="2195" y="366"/>
                    <a:pt x="1972" y="393"/>
                  </a:cubicBezTo>
                  <a:cubicBezTo>
                    <a:pt x="1915" y="400"/>
                    <a:pt x="1857" y="403"/>
                    <a:pt x="1799" y="403"/>
                  </a:cubicBezTo>
                  <a:cubicBezTo>
                    <a:pt x="1639" y="403"/>
                    <a:pt x="1478" y="378"/>
                    <a:pt x="1321" y="339"/>
                  </a:cubicBezTo>
                  <a:cubicBezTo>
                    <a:pt x="1214" y="312"/>
                    <a:pt x="1116" y="268"/>
                    <a:pt x="1009" y="223"/>
                  </a:cubicBezTo>
                  <a:lnTo>
                    <a:pt x="937" y="188"/>
                  </a:lnTo>
                  <a:lnTo>
                    <a:pt x="857" y="152"/>
                  </a:lnTo>
                  <a:cubicBezTo>
                    <a:pt x="813" y="125"/>
                    <a:pt x="750" y="89"/>
                    <a:pt x="697" y="72"/>
                  </a:cubicBezTo>
                  <a:cubicBezTo>
                    <a:pt x="581" y="27"/>
                    <a:pt x="465" y="0"/>
                    <a:pt x="340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47"/>
            <p:cNvSpPr/>
            <p:nvPr/>
          </p:nvSpPr>
          <p:spPr>
            <a:xfrm>
              <a:off x="1836784" y="4392592"/>
              <a:ext cx="42943" cy="59956"/>
            </a:xfrm>
            <a:custGeom>
              <a:rect b="b" l="l" r="r" t="t"/>
              <a:pathLst>
                <a:path extrusionOk="0" h="511" w="366">
                  <a:moveTo>
                    <a:pt x="57" y="1"/>
                  </a:moveTo>
                  <a:cubicBezTo>
                    <a:pt x="21" y="1"/>
                    <a:pt x="0" y="33"/>
                    <a:pt x="8" y="73"/>
                  </a:cubicBezTo>
                  <a:cubicBezTo>
                    <a:pt x="196" y="279"/>
                    <a:pt x="365" y="510"/>
                    <a:pt x="365" y="510"/>
                  </a:cubicBezTo>
                  <a:cubicBezTo>
                    <a:pt x="365" y="510"/>
                    <a:pt x="204" y="20"/>
                    <a:pt x="71" y="2"/>
                  </a:cubicBezTo>
                  <a:cubicBezTo>
                    <a:pt x="66" y="1"/>
                    <a:pt x="62" y="1"/>
                    <a:pt x="57" y="1"/>
                  </a:cubicBezTo>
                  <a:close/>
                </a:path>
              </a:pathLst>
            </a:custGeom>
            <a:solidFill>
              <a:srgbClr val="A56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47"/>
            <p:cNvSpPr/>
            <p:nvPr/>
          </p:nvSpPr>
          <p:spPr>
            <a:xfrm>
              <a:off x="1773778" y="4367601"/>
              <a:ext cx="105949" cy="111112"/>
            </a:xfrm>
            <a:custGeom>
              <a:rect b="b" l="l" r="r" t="t"/>
              <a:pathLst>
                <a:path extrusionOk="0" h="947" w="903">
                  <a:moveTo>
                    <a:pt x="173" y="0"/>
                  </a:moveTo>
                  <a:cubicBezTo>
                    <a:pt x="169" y="0"/>
                    <a:pt x="165" y="0"/>
                    <a:pt x="162" y="1"/>
                  </a:cubicBezTo>
                  <a:cubicBezTo>
                    <a:pt x="46" y="1"/>
                    <a:pt x="1" y="117"/>
                    <a:pt x="99" y="295"/>
                  </a:cubicBezTo>
                  <a:cubicBezTo>
                    <a:pt x="170" y="411"/>
                    <a:pt x="313" y="563"/>
                    <a:pt x="563" y="715"/>
                  </a:cubicBezTo>
                  <a:cubicBezTo>
                    <a:pt x="590" y="697"/>
                    <a:pt x="625" y="688"/>
                    <a:pt x="643" y="688"/>
                  </a:cubicBezTo>
                  <a:cubicBezTo>
                    <a:pt x="654" y="684"/>
                    <a:pt x="665" y="682"/>
                    <a:pt x="675" y="682"/>
                  </a:cubicBezTo>
                  <a:cubicBezTo>
                    <a:pt x="689" y="682"/>
                    <a:pt x="701" y="686"/>
                    <a:pt x="706" y="697"/>
                  </a:cubicBezTo>
                  <a:cubicBezTo>
                    <a:pt x="715" y="697"/>
                    <a:pt x="715" y="697"/>
                    <a:pt x="715" y="706"/>
                  </a:cubicBezTo>
                  <a:cubicBezTo>
                    <a:pt x="750" y="732"/>
                    <a:pt x="777" y="786"/>
                    <a:pt x="786" y="831"/>
                  </a:cubicBezTo>
                  <a:cubicBezTo>
                    <a:pt x="813" y="893"/>
                    <a:pt x="822" y="946"/>
                    <a:pt x="840" y="946"/>
                  </a:cubicBezTo>
                  <a:cubicBezTo>
                    <a:pt x="857" y="946"/>
                    <a:pt x="875" y="902"/>
                    <a:pt x="884" y="848"/>
                  </a:cubicBezTo>
                  <a:cubicBezTo>
                    <a:pt x="884" y="839"/>
                    <a:pt x="884" y="831"/>
                    <a:pt x="893" y="813"/>
                  </a:cubicBezTo>
                  <a:cubicBezTo>
                    <a:pt x="893" y="795"/>
                    <a:pt x="893" y="777"/>
                    <a:pt x="893" y="759"/>
                  </a:cubicBezTo>
                  <a:cubicBezTo>
                    <a:pt x="902" y="741"/>
                    <a:pt x="902" y="723"/>
                    <a:pt x="902" y="723"/>
                  </a:cubicBezTo>
                  <a:cubicBezTo>
                    <a:pt x="902" y="723"/>
                    <a:pt x="661" y="393"/>
                    <a:pt x="447" y="188"/>
                  </a:cubicBezTo>
                  <a:cubicBezTo>
                    <a:pt x="337" y="78"/>
                    <a:pt x="243" y="0"/>
                    <a:pt x="173" y="0"/>
                  </a:cubicBezTo>
                  <a:close/>
                </a:path>
              </a:pathLst>
            </a:custGeom>
            <a:solidFill>
              <a:srgbClr val="FFA461">
                <a:alpha val="48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47"/>
            <p:cNvSpPr/>
            <p:nvPr/>
          </p:nvSpPr>
          <p:spPr>
            <a:xfrm>
              <a:off x="1697397" y="4344018"/>
              <a:ext cx="110056" cy="92808"/>
            </a:xfrm>
            <a:custGeom>
              <a:rect b="b" l="l" r="r" t="t"/>
              <a:pathLst>
                <a:path extrusionOk="0" h="791" w="938">
                  <a:moveTo>
                    <a:pt x="136" y="0"/>
                  </a:moveTo>
                  <a:cubicBezTo>
                    <a:pt x="109" y="0"/>
                    <a:pt x="84" y="7"/>
                    <a:pt x="63" y="23"/>
                  </a:cubicBezTo>
                  <a:cubicBezTo>
                    <a:pt x="10" y="68"/>
                    <a:pt x="1" y="148"/>
                    <a:pt x="36" y="246"/>
                  </a:cubicBezTo>
                  <a:cubicBezTo>
                    <a:pt x="117" y="434"/>
                    <a:pt x="367" y="684"/>
                    <a:pt x="688" y="782"/>
                  </a:cubicBezTo>
                  <a:cubicBezTo>
                    <a:pt x="697" y="782"/>
                    <a:pt x="714" y="791"/>
                    <a:pt x="732" y="791"/>
                  </a:cubicBezTo>
                  <a:cubicBezTo>
                    <a:pt x="723" y="746"/>
                    <a:pt x="732" y="719"/>
                    <a:pt x="741" y="701"/>
                  </a:cubicBezTo>
                  <a:cubicBezTo>
                    <a:pt x="759" y="684"/>
                    <a:pt x="786" y="684"/>
                    <a:pt x="804" y="684"/>
                  </a:cubicBezTo>
                  <a:cubicBezTo>
                    <a:pt x="866" y="684"/>
                    <a:pt x="929" y="710"/>
                    <a:pt x="937" y="710"/>
                  </a:cubicBezTo>
                  <a:cubicBezTo>
                    <a:pt x="893" y="675"/>
                    <a:pt x="857" y="630"/>
                    <a:pt x="830" y="594"/>
                  </a:cubicBezTo>
                  <a:cubicBezTo>
                    <a:pt x="786" y="550"/>
                    <a:pt x="759" y="505"/>
                    <a:pt x="741" y="461"/>
                  </a:cubicBezTo>
                  <a:cubicBezTo>
                    <a:pt x="741" y="461"/>
                    <a:pt x="581" y="273"/>
                    <a:pt x="411" y="139"/>
                  </a:cubicBezTo>
                  <a:cubicBezTo>
                    <a:pt x="318" y="60"/>
                    <a:pt x="216" y="0"/>
                    <a:pt x="136" y="0"/>
                  </a:cubicBezTo>
                  <a:close/>
                </a:path>
              </a:pathLst>
            </a:custGeom>
            <a:solidFill>
              <a:srgbClr val="FFA461">
                <a:alpha val="48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47"/>
            <p:cNvSpPr/>
            <p:nvPr/>
          </p:nvSpPr>
          <p:spPr>
            <a:xfrm>
              <a:off x="1662902" y="4362908"/>
              <a:ext cx="127772" cy="89640"/>
            </a:xfrm>
            <a:custGeom>
              <a:rect b="b" l="l" r="r" t="t"/>
              <a:pathLst>
                <a:path extrusionOk="0" h="764" w="1089">
                  <a:moveTo>
                    <a:pt x="113" y="0"/>
                  </a:moveTo>
                  <a:cubicBezTo>
                    <a:pt x="68" y="0"/>
                    <a:pt x="32" y="16"/>
                    <a:pt x="18" y="59"/>
                  </a:cubicBezTo>
                  <a:cubicBezTo>
                    <a:pt x="0" y="121"/>
                    <a:pt x="18" y="201"/>
                    <a:pt x="107" y="300"/>
                  </a:cubicBezTo>
                  <a:cubicBezTo>
                    <a:pt x="232" y="451"/>
                    <a:pt x="518" y="621"/>
                    <a:pt x="1044" y="755"/>
                  </a:cubicBezTo>
                  <a:lnTo>
                    <a:pt x="1080" y="755"/>
                  </a:lnTo>
                  <a:cubicBezTo>
                    <a:pt x="1062" y="737"/>
                    <a:pt x="1053" y="710"/>
                    <a:pt x="1044" y="692"/>
                  </a:cubicBezTo>
                  <a:cubicBezTo>
                    <a:pt x="1044" y="692"/>
                    <a:pt x="1044" y="692"/>
                    <a:pt x="1035" y="683"/>
                  </a:cubicBezTo>
                  <a:cubicBezTo>
                    <a:pt x="1035" y="665"/>
                    <a:pt x="1026" y="656"/>
                    <a:pt x="1026" y="639"/>
                  </a:cubicBezTo>
                  <a:cubicBezTo>
                    <a:pt x="1026" y="639"/>
                    <a:pt x="1026" y="630"/>
                    <a:pt x="1026" y="630"/>
                  </a:cubicBezTo>
                  <a:cubicBezTo>
                    <a:pt x="768" y="567"/>
                    <a:pt x="553" y="407"/>
                    <a:pt x="429" y="246"/>
                  </a:cubicBezTo>
                  <a:cubicBezTo>
                    <a:pt x="384" y="184"/>
                    <a:pt x="348" y="121"/>
                    <a:pt x="330" y="68"/>
                  </a:cubicBezTo>
                  <a:cubicBezTo>
                    <a:pt x="266" y="36"/>
                    <a:pt x="179" y="0"/>
                    <a:pt x="113" y="0"/>
                  </a:cubicBezTo>
                  <a:close/>
                  <a:moveTo>
                    <a:pt x="1080" y="755"/>
                  </a:moveTo>
                  <a:cubicBezTo>
                    <a:pt x="1080" y="755"/>
                    <a:pt x="1080" y="763"/>
                    <a:pt x="1089" y="763"/>
                  </a:cubicBezTo>
                  <a:cubicBezTo>
                    <a:pt x="1080" y="755"/>
                    <a:pt x="1080" y="755"/>
                    <a:pt x="1080" y="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47"/>
            <p:cNvSpPr/>
            <p:nvPr/>
          </p:nvSpPr>
          <p:spPr>
            <a:xfrm>
              <a:off x="1669121" y="4351997"/>
              <a:ext cx="32618" cy="18890"/>
            </a:xfrm>
            <a:custGeom>
              <a:rect b="b" l="l" r="r" t="t"/>
              <a:pathLst>
                <a:path extrusionOk="0" h="161" w="278">
                  <a:moveTo>
                    <a:pt x="100" y="1"/>
                  </a:moveTo>
                  <a:cubicBezTo>
                    <a:pt x="55" y="1"/>
                    <a:pt x="20" y="18"/>
                    <a:pt x="10" y="63"/>
                  </a:cubicBezTo>
                  <a:cubicBezTo>
                    <a:pt x="1" y="71"/>
                    <a:pt x="1" y="89"/>
                    <a:pt x="1" y="98"/>
                  </a:cubicBezTo>
                  <a:cubicBezTo>
                    <a:pt x="1" y="98"/>
                    <a:pt x="1" y="98"/>
                    <a:pt x="1" y="107"/>
                  </a:cubicBezTo>
                  <a:cubicBezTo>
                    <a:pt x="19" y="98"/>
                    <a:pt x="40" y="94"/>
                    <a:pt x="63" y="94"/>
                  </a:cubicBezTo>
                  <a:cubicBezTo>
                    <a:pt x="130" y="94"/>
                    <a:pt x="211" y="127"/>
                    <a:pt x="277" y="161"/>
                  </a:cubicBezTo>
                  <a:cubicBezTo>
                    <a:pt x="260" y="125"/>
                    <a:pt x="260" y="89"/>
                    <a:pt x="260" y="63"/>
                  </a:cubicBezTo>
                  <a:lnTo>
                    <a:pt x="260" y="54"/>
                  </a:lnTo>
                  <a:cubicBezTo>
                    <a:pt x="242" y="45"/>
                    <a:pt x="233" y="36"/>
                    <a:pt x="215" y="27"/>
                  </a:cubicBezTo>
                  <a:cubicBezTo>
                    <a:pt x="176" y="11"/>
                    <a:pt x="135" y="1"/>
                    <a:pt x="100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47"/>
            <p:cNvSpPr/>
            <p:nvPr/>
          </p:nvSpPr>
          <p:spPr>
            <a:xfrm>
              <a:off x="1654455" y="4367601"/>
              <a:ext cx="45172" cy="49396"/>
            </a:xfrm>
            <a:custGeom>
              <a:rect b="b" l="l" r="r" t="t"/>
              <a:pathLst>
                <a:path extrusionOk="0" h="421" w="385">
                  <a:moveTo>
                    <a:pt x="99" y="1"/>
                  </a:moveTo>
                  <a:cubicBezTo>
                    <a:pt x="63" y="1"/>
                    <a:pt x="28" y="19"/>
                    <a:pt x="19" y="54"/>
                  </a:cubicBezTo>
                  <a:cubicBezTo>
                    <a:pt x="1" y="117"/>
                    <a:pt x="19" y="206"/>
                    <a:pt x="99" y="295"/>
                  </a:cubicBezTo>
                  <a:cubicBezTo>
                    <a:pt x="188" y="349"/>
                    <a:pt x="278" y="384"/>
                    <a:pt x="385" y="420"/>
                  </a:cubicBezTo>
                  <a:cubicBezTo>
                    <a:pt x="135" y="269"/>
                    <a:pt x="63" y="117"/>
                    <a:pt x="90" y="19"/>
                  </a:cubicBezTo>
                  <a:cubicBezTo>
                    <a:pt x="90" y="10"/>
                    <a:pt x="99" y="1"/>
                    <a:pt x="99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47"/>
            <p:cNvSpPr/>
            <p:nvPr/>
          </p:nvSpPr>
          <p:spPr>
            <a:xfrm>
              <a:off x="1567044" y="4377809"/>
              <a:ext cx="242521" cy="99848"/>
            </a:xfrm>
            <a:custGeom>
              <a:rect b="b" l="l" r="r" t="t"/>
              <a:pathLst>
                <a:path extrusionOk="0" h="851" w="2067">
                  <a:moveTo>
                    <a:pt x="100" y="0"/>
                  </a:moveTo>
                  <a:cubicBezTo>
                    <a:pt x="8" y="0"/>
                    <a:pt x="1" y="109"/>
                    <a:pt x="95" y="253"/>
                  </a:cubicBezTo>
                  <a:cubicBezTo>
                    <a:pt x="104" y="280"/>
                    <a:pt x="130" y="297"/>
                    <a:pt x="157" y="324"/>
                  </a:cubicBezTo>
                  <a:cubicBezTo>
                    <a:pt x="371" y="494"/>
                    <a:pt x="933" y="654"/>
                    <a:pt x="1370" y="708"/>
                  </a:cubicBezTo>
                  <a:cubicBezTo>
                    <a:pt x="1370" y="699"/>
                    <a:pt x="1370" y="690"/>
                    <a:pt x="1370" y="690"/>
                  </a:cubicBezTo>
                  <a:cubicBezTo>
                    <a:pt x="1379" y="672"/>
                    <a:pt x="1379" y="654"/>
                    <a:pt x="1379" y="636"/>
                  </a:cubicBezTo>
                  <a:cubicBezTo>
                    <a:pt x="1379" y="601"/>
                    <a:pt x="1388" y="574"/>
                    <a:pt x="1397" y="574"/>
                  </a:cubicBezTo>
                  <a:cubicBezTo>
                    <a:pt x="1397" y="574"/>
                    <a:pt x="1843" y="824"/>
                    <a:pt x="1968" y="851"/>
                  </a:cubicBezTo>
                  <a:lnTo>
                    <a:pt x="1977" y="851"/>
                  </a:lnTo>
                  <a:cubicBezTo>
                    <a:pt x="1977" y="851"/>
                    <a:pt x="2013" y="824"/>
                    <a:pt x="2066" y="779"/>
                  </a:cubicBezTo>
                  <a:cubicBezTo>
                    <a:pt x="2057" y="779"/>
                    <a:pt x="2048" y="770"/>
                    <a:pt x="2040" y="761"/>
                  </a:cubicBezTo>
                  <a:cubicBezTo>
                    <a:pt x="1995" y="726"/>
                    <a:pt x="1941" y="681"/>
                    <a:pt x="1906" y="636"/>
                  </a:cubicBezTo>
                  <a:cubicBezTo>
                    <a:pt x="1540" y="547"/>
                    <a:pt x="1290" y="440"/>
                    <a:pt x="1130" y="333"/>
                  </a:cubicBezTo>
                  <a:cubicBezTo>
                    <a:pt x="1130" y="333"/>
                    <a:pt x="969" y="306"/>
                    <a:pt x="782" y="253"/>
                  </a:cubicBezTo>
                  <a:cubicBezTo>
                    <a:pt x="701" y="235"/>
                    <a:pt x="621" y="217"/>
                    <a:pt x="550" y="190"/>
                  </a:cubicBezTo>
                  <a:cubicBezTo>
                    <a:pt x="434" y="155"/>
                    <a:pt x="336" y="110"/>
                    <a:pt x="264" y="66"/>
                  </a:cubicBezTo>
                  <a:cubicBezTo>
                    <a:pt x="195" y="20"/>
                    <a:pt x="140" y="0"/>
                    <a:pt x="100" y="0"/>
                  </a:cubicBezTo>
                  <a:close/>
                </a:path>
              </a:pathLst>
            </a:custGeom>
            <a:solidFill>
              <a:srgbClr val="FFA461">
                <a:alpha val="48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47"/>
            <p:cNvSpPr/>
            <p:nvPr/>
          </p:nvSpPr>
          <p:spPr>
            <a:xfrm>
              <a:off x="1582297" y="4419930"/>
              <a:ext cx="146662" cy="66057"/>
            </a:xfrm>
            <a:custGeom>
              <a:rect b="b" l="l" r="r" t="t"/>
              <a:pathLst>
                <a:path extrusionOk="0" h="563" w="1250">
                  <a:moveTo>
                    <a:pt x="72" y="1"/>
                  </a:moveTo>
                  <a:cubicBezTo>
                    <a:pt x="54" y="1"/>
                    <a:pt x="36" y="10"/>
                    <a:pt x="27" y="28"/>
                  </a:cubicBezTo>
                  <a:cubicBezTo>
                    <a:pt x="9" y="46"/>
                    <a:pt x="0" y="72"/>
                    <a:pt x="9" y="117"/>
                  </a:cubicBezTo>
                  <a:cubicBezTo>
                    <a:pt x="9" y="170"/>
                    <a:pt x="72" y="224"/>
                    <a:pt x="152" y="269"/>
                  </a:cubicBezTo>
                  <a:cubicBezTo>
                    <a:pt x="331" y="367"/>
                    <a:pt x="616" y="447"/>
                    <a:pt x="750" y="483"/>
                  </a:cubicBezTo>
                  <a:cubicBezTo>
                    <a:pt x="794" y="492"/>
                    <a:pt x="830" y="500"/>
                    <a:pt x="830" y="500"/>
                  </a:cubicBezTo>
                  <a:cubicBezTo>
                    <a:pt x="830" y="500"/>
                    <a:pt x="884" y="474"/>
                    <a:pt x="964" y="465"/>
                  </a:cubicBezTo>
                  <a:cubicBezTo>
                    <a:pt x="977" y="460"/>
                    <a:pt x="993" y="458"/>
                    <a:pt x="1010" y="458"/>
                  </a:cubicBezTo>
                  <a:cubicBezTo>
                    <a:pt x="1026" y="458"/>
                    <a:pt x="1044" y="460"/>
                    <a:pt x="1062" y="465"/>
                  </a:cubicBezTo>
                  <a:cubicBezTo>
                    <a:pt x="1089" y="465"/>
                    <a:pt x="1116" y="474"/>
                    <a:pt x="1142" y="483"/>
                  </a:cubicBezTo>
                  <a:cubicBezTo>
                    <a:pt x="1178" y="500"/>
                    <a:pt x="1214" y="527"/>
                    <a:pt x="1249" y="563"/>
                  </a:cubicBezTo>
                  <a:cubicBezTo>
                    <a:pt x="1249" y="563"/>
                    <a:pt x="1249" y="554"/>
                    <a:pt x="1249" y="545"/>
                  </a:cubicBezTo>
                  <a:cubicBezTo>
                    <a:pt x="1249" y="536"/>
                    <a:pt x="1249" y="527"/>
                    <a:pt x="1249" y="518"/>
                  </a:cubicBezTo>
                  <a:cubicBezTo>
                    <a:pt x="1249" y="492"/>
                    <a:pt x="1240" y="447"/>
                    <a:pt x="1240" y="402"/>
                  </a:cubicBezTo>
                  <a:cubicBezTo>
                    <a:pt x="1240" y="385"/>
                    <a:pt x="1240" y="367"/>
                    <a:pt x="1240" y="349"/>
                  </a:cubicBezTo>
                  <a:cubicBezTo>
                    <a:pt x="1000" y="322"/>
                    <a:pt x="723" y="260"/>
                    <a:pt x="482" y="179"/>
                  </a:cubicBezTo>
                  <a:cubicBezTo>
                    <a:pt x="322" y="126"/>
                    <a:pt x="170" y="63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47"/>
            <p:cNvSpPr/>
            <p:nvPr/>
          </p:nvSpPr>
          <p:spPr>
            <a:xfrm>
              <a:off x="1781170" y="4424154"/>
              <a:ext cx="58782" cy="45172"/>
            </a:xfrm>
            <a:custGeom>
              <a:rect b="b" l="l" r="r" t="t"/>
              <a:pathLst>
                <a:path extrusionOk="0" h="385" w="501">
                  <a:moveTo>
                    <a:pt x="99" y="1"/>
                  </a:moveTo>
                  <a:cubicBezTo>
                    <a:pt x="45" y="1"/>
                    <a:pt x="0" y="18"/>
                    <a:pt x="18" y="117"/>
                  </a:cubicBezTo>
                  <a:cubicBezTo>
                    <a:pt x="18" y="134"/>
                    <a:pt x="27" y="152"/>
                    <a:pt x="36" y="170"/>
                  </a:cubicBezTo>
                  <a:cubicBezTo>
                    <a:pt x="72" y="250"/>
                    <a:pt x="161" y="331"/>
                    <a:pt x="241" y="384"/>
                  </a:cubicBezTo>
                  <a:cubicBezTo>
                    <a:pt x="259" y="375"/>
                    <a:pt x="268" y="366"/>
                    <a:pt x="286" y="357"/>
                  </a:cubicBezTo>
                  <a:cubicBezTo>
                    <a:pt x="295" y="349"/>
                    <a:pt x="313" y="340"/>
                    <a:pt x="322" y="331"/>
                  </a:cubicBezTo>
                  <a:cubicBezTo>
                    <a:pt x="339" y="322"/>
                    <a:pt x="348" y="313"/>
                    <a:pt x="357" y="313"/>
                  </a:cubicBezTo>
                  <a:cubicBezTo>
                    <a:pt x="375" y="304"/>
                    <a:pt x="384" y="295"/>
                    <a:pt x="393" y="286"/>
                  </a:cubicBezTo>
                  <a:cubicBezTo>
                    <a:pt x="429" y="268"/>
                    <a:pt x="464" y="250"/>
                    <a:pt x="500" y="233"/>
                  </a:cubicBezTo>
                  <a:cubicBezTo>
                    <a:pt x="402" y="170"/>
                    <a:pt x="322" y="117"/>
                    <a:pt x="250" y="54"/>
                  </a:cubicBezTo>
                  <a:cubicBezTo>
                    <a:pt x="241" y="45"/>
                    <a:pt x="232" y="36"/>
                    <a:pt x="223" y="27"/>
                  </a:cubicBezTo>
                  <a:cubicBezTo>
                    <a:pt x="223" y="27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A461">
                <a:alpha val="48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47"/>
            <p:cNvSpPr/>
            <p:nvPr/>
          </p:nvSpPr>
          <p:spPr>
            <a:xfrm>
              <a:off x="1773778" y="4367601"/>
              <a:ext cx="52564" cy="36607"/>
            </a:xfrm>
            <a:custGeom>
              <a:rect b="b" l="l" r="r" t="t"/>
              <a:pathLst>
                <a:path extrusionOk="0" h="312" w="448">
                  <a:moveTo>
                    <a:pt x="173" y="0"/>
                  </a:moveTo>
                  <a:cubicBezTo>
                    <a:pt x="169" y="0"/>
                    <a:pt x="165" y="0"/>
                    <a:pt x="162" y="1"/>
                  </a:cubicBezTo>
                  <a:cubicBezTo>
                    <a:pt x="46" y="1"/>
                    <a:pt x="1" y="117"/>
                    <a:pt x="99" y="295"/>
                  </a:cubicBezTo>
                  <a:cubicBezTo>
                    <a:pt x="173" y="301"/>
                    <a:pt x="277" y="312"/>
                    <a:pt x="345" y="312"/>
                  </a:cubicBezTo>
                  <a:cubicBezTo>
                    <a:pt x="376" y="312"/>
                    <a:pt x="400" y="310"/>
                    <a:pt x="411" y="304"/>
                  </a:cubicBezTo>
                  <a:cubicBezTo>
                    <a:pt x="438" y="286"/>
                    <a:pt x="447" y="242"/>
                    <a:pt x="447" y="188"/>
                  </a:cubicBezTo>
                  <a:cubicBezTo>
                    <a:pt x="337" y="78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47"/>
            <p:cNvSpPr/>
            <p:nvPr/>
          </p:nvSpPr>
          <p:spPr>
            <a:xfrm>
              <a:off x="1781170" y="4424154"/>
              <a:ext cx="30506" cy="21002"/>
            </a:xfrm>
            <a:custGeom>
              <a:rect b="b" l="l" r="r" t="t"/>
              <a:pathLst>
                <a:path extrusionOk="0" h="179" w="260">
                  <a:moveTo>
                    <a:pt x="99" y="1"/>
                  </a:moveTo>
                  <a:cubicBezTo>
                    <a:pt x="45" y="1"/>
                    <a:pt x="0" y="18"/>
                    <a:pt x="18" y="117"/>
                  </a:cubicBezTo>
                  <a:cubicBezTo>
                    <a:pt x="18" y="134"/>
                    <a:pt x="27" y="152"/>
                    <a:pt x="36" y="170"/>
                  </a:cubicBezTo>
                  <a:cubicBezTo>
                    <a:pt x="72" y="174"/>
                    <a:pt x="119" y="178"/>
                    <a:pt x="159" y="178"/>
                  </a:cubicBezTo>
                  <a:cubicBezTo>
                    <a:pt x="209" y="178"/>
                    <a:pt x="250" y="172"/>
                    <a:pt x="250" y="152"/>
                  </a:cubicBezTo>
                  <a:cubicBezTo>
                    <a:pt x="259" y="134"/>
                    <a:pt x="259" y="90"/>
                    <a:pt x="250" y="54"/>
                  </a:cubicBezTo>
                  <a:cubicBezTo>
                    <a:pt x="241" y="45"/>
                    <a:pt x="232" y="36"/>
                    <a:pt x="223" y="27"/>
                  </a:cubicBezTo>
                  <a:cubicBezTo>
                    <a:pt x="223" y="27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47"/>
            <p:cNvSpPr/>
            <p:nvPr/>
          </p:nvSpPr>
          <p:spPr>
            <a:xfrm>
              <a:off x="1720511" y="4330995"/>
              <a:ext cx="38836" cy="28981"/>
            </a:xfrm>
            <a:custGeom>
              <a:rect b="b" l="l" r="r" t="t"/>
              <a:pathLst>
                <a:path extrusionOk="0" h="247" w="331">
                  <a:moveTo>
                    <a:pt x="36" y="1"/>
                  </a:moveTo>
                  <a:cubicBezTo>
                    <a:pt x="0" y="1"/>
                    <a:pt x="9" y="90"/>
                    <a:pt x="27" y="170"/>
                  </a:cubicBezTo>
                  <a:cubicBezTo>
                    <a:pt x="71" y="188"/>
                    <a:pt x="116" y="206"/>
                    <a:pt x="170" y="242"/>
                  </a:cubicBezTo>
                  <a:cubicBezTo>
                    <a:pt x="186" y="245"/>
                    <a:pt x="205" y="247"/>
                    <a:pt x="223" y="247"/>
                  </a:cubicBezTo>
                  <a:cubicBezTo>
                    <a:pt x="255" y="247"/>
                    <a:pt x="286" y="241"/>
                    <a:pt x="303" y="224"/>
                  </a:cubicBezTo>
                  <a:cubicBezTo>
                    <a:pt x="321" y="215"/>
                    <a:pt x="330" y="188"/>
                    <a:pt x="330" y="152"/>
                  </a:cubicBezTo>
                  <a:cubicBezTo>
                    <a:pt x="187" y="45"/>
                    <a:pt x="80" y="10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47"/>
            <p:cNvSpPr/>
            <p:nvPr/>
          </p:nvSpPr>
          <p:spPr>
            <a:xfrm>
              <a:off x="1662902" y="4362908"/>
              <a:ext cx="50335" cy="35199"/>
            </a:xfrm>
            <a:custGeom>
              <a:rect b="b" l="l" r="r" t="t"/>
              <a:pathLst>
                <a:path extrusionOk="0" h="300" w="429">
                  <a:moveTo>
                    <a:pt x="113" y="0"/>
                  </a:moveTo>
                  <a:cubicBezTo>
                    <a:pt x="68" y="0"/>
                    <a:pt x="32" y="16"/>
                    <a:pt x="18" y="59"/>
                  </a:cubicBezTo>
                  <a:cubicBezTo>
                    <a:pt x="0" y="121"/>
                    <a:pt x="18" y="201"/>
                    <a:pt x="107" y="300"/>
                  </a:cubicBezTo>
                  <a:cubicBezTo>
                    <a:pt x="241" y="300"/>
                    <a:pt x="402" y="300"/>
                    <a:pt x="420" y="282"/>
                  </a:cubicBezTo>
                  <a:cubicBezTo>
                    <a:pt x="420" y="282"/>
                    <a:pt x="429" y="264"/>
                    <a:pt x="429" y="246"/>
                  </a:cubicBezTo>
                  <a:cubicBezTo>
                    <a:pt x="384" y="184"/>
                    <a:pt x="348" y="121"/>
                    <a:pt x="330" y="68"/>
                  </a:cubicBezTo>
                  <a:cubicBezTo>
                    <a:pt x="266" y="36"/>
                    <a:pt x="179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47"/>
            <p:cNvSpPr/>
            <p:nvPr/>
          </p:nvSpPr>
          <p:spPr>
            <a:xfrm>
              <a:off x="1609518" y="4340733"/>
              <a:ext cx="47167" cy="28277"/>
            </a:xfrm>
            <a:custGeom>
              <a:rect b="b" l="l" r="r" t="t"/>
              <a:pathLst>
                <a:path extrusionOk="0" h="241" w="402">
                  <a:moveTo>
                    <a:pt x="109" y="1"/>
                  </a:moveTo>
                  <a:cubicBezTo>
                    <a:pt x="87" y="1"/>
                    <a:pt x="68" y="5"/>
                    <a:pt x="54" y="16"/>
                  </a:cubicBezTo>
                  <a:cubicBezTo>
                    <a:pt x="0" y="43"/>
                    <a:pt x="18" y="132"/>
                    <a:pt x="107" y="230"/>
                  </a:cubicBezTo>
                  <a:cubicBezTo>
                    <a:pt x="174" y="235"/>
                    <a:pt x="256" y="240"/>
                    <a:pt x="315" y="240"/>
                  </a:cubicBezTo>
                  <a:cubicBezTo>
                    <a:pt x="358" y="240"/>
                    <a:pt x="389" y="237"/>
                    <a:pt x="393" y="230"/>
                  </a:cubicBezTo>
                  <a:cubicBezTo>
                    <a:pt x="402" y="212"/>
                    <a:pt x="393" y="167"/>
                    <a:pt x="384" y="114"/>
                  </a:cubicBezTo>
                  <a:cubicBezTo>
                    <a:pt x="288" y="52"/>
                    <a:pt x="181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47"/>
            <p:cNvSpPr/>
            <p:nvPr/>
          </p:nvSpPr>
          <p:spPr>
            <a:xfrm>
              <a:off x="1567044" y="4377809"/>
              <a:ext cx="65587" cy="40244"/>
            </a:xfrm>
            <a:custGeom>
              <a:rect b="b" l="l" r="r" t="t"/>
              <a:pathLst>
                <a:path extrusionOk="0" h="343" w="559">
                  <a:moveTo>
                    <a:pt x="100" y="0"/>
                  </a:moveTo>
                  <a:cubicBezTo>
                    <a:pt x="8" y="0"/>
                    <a:pt x="1" y="109"/>
                    <a:pt x="95" y="253"/>
                  </a:cubicBezTo>
                  <a:cubicBezTo>
                    <a:pt x="104" y="280"/>
                    <a:pt x="130" y="297"/>
                    <a:pt x="157" y="324"/>
                  </a:cubicBezTo>
                  <a:cubicBezTo>
                    <a:pt x="220" y="333"/>
                    <a:pt x="295" y="342"/>
                    <a:pt x="364" y="342"/>
                  </a:cubicBezTo>
                  <a:cubicBezTo>
                    <a:pt x="432" y="342"/>
                    <a:pt x="492" y="333"/>
                    <a:pt x="523" y="306"/>
                  </a:cubicBezTo>
                  <a:cubicBezTo>
                    <a:pt x="550" y="271"/>
                    <a:pt x="559" y="226"/>
                    <a:pt x="550" y="190"/>
                  </a:cubicBezTo>
                  <a:cubicBezTo>
                    <a:pt x="434" y="155"/>
                    <a:pt x="336" y="110"/>
                    <a:pt x="264" y="66"/>
                  </a:cubicBezTo>
                  <a:cubicBezTo>
                    <a:pt x="195" y="20"/>
                    <a:pt x="140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47"/>
            <p:cNvSpPr/>
            <p:nvPr/>
          </p:nvSpPr>
          <p:spPr>
            <a:xfrm>
              <a:off x="1582297" y="4419930"/>
              <a:ext cx="56670" cy="31562"/>
            </a:xfrm>
            <a:custGeom>
              <a:rect b="b" l="l" r="r" t="t"/>
              <a:pathLst>
                <a:path extrusionOk="0" h="269" w="483">
                  <a:moveTo>
                    <a:pt x="72" y="1"/>
                  </a:moveTo>
                  <a:cubicBezTo>
                    <a:pt x="36" y="10"/>
                    <a:pt x="0" y="37"/>
                    <a:pt x="9" y="117"/>
                  </a:cubicBezTo>
                  <a:cubicBezTo>
                    <a:pt x="9" y="170"/>
                    <a:pt x="72" y="224"/>
                    <a:pt x="152" y="269"/>
                  </a:cubicBezTo>
                  <a:cubicBezTo>
                    <a:pt x="277" y="260"/>
                    <a:pt x="455" y="233"/>
                    <a:pt x="482" y="179"/>
                  </a:cubicBezTo>
                  <a:cubicBezTo>
                    <a:pt x="322" y="126"/>
                    <a:pt x="170" y="63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47"/>
            <p:cNvSpPr/>
            <p:nvPr/>
          </p:nvSpPr>
          <p:spPr>
            <a:xfrm>
              <a:off x="1697397" y="4344018"/>
              <a:ext cx="48340" cy="31796"/>
            </a:xfrm>
            <a:custGeom>
              <a:rect b="b" l="l" r="r" t="t"/>
              <a:pathLst>
                <a:path extrusionOk="0" h="271" w="412">
                  <a:moveTo>
                    <a:pt x="136" y="0"/>
                  </a:moveTo>
                  <a:cubicBezTo>
                    <a:pt x="109" y="0"/>
                    <a:pt x="84" y="7"/>
                    <a:pt x="63" y="23"/>
                  </a:cubicBezTo>
                  <a:cubicBezTo>
                    <a:pt x="10" y="68"/>
                    <a:pt x="1" y="148"/>
                    <a:pt x="36" y="246"/>
                  </a:cubicBezTo>
                  <a:cubicBezTo>
                    <a:pt x="100" y="257"/>
                    <a:pt x="186" y="271"/>
                    <a:pt x="258" y="271"/>
                  </a:cubicBezTo>
                  <a:cubicBezTo>
                    <a:pt x="307" y="271"/>
                    <a:pt x="350" y="265"/>
                    <a:pt x="375" y="246"/>
                  </a:cubicBezTo>
                  <a:cubicBezTo>
                    <a:pt x="402" y="220"/>
                    <a:pt x="411" y="175"/>
                    <a:pt x="411" y="139"/>
                  </a:cubicBezTo>
                  <a:cubicBezTo>
                    <a:pt x="318" y="60"/>
                    <a:pt x="216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47"/>
            <p:cNvSpPr/>
            <p:nvPr/>
          </p:nvSpPr>
          <p:spPr>
            <a:xfrm>
              <a:off x="1804167" y="4413712"/>
              <a:ext cx="45172" cy="37780"/>
            </a:xfrm>
            <a:custGeom>
              <a:rect b="b" l="l" r="r" t="t"/>
              <a:pathLst>
                <a:path extrusionOk="0" h="322" w="385">
                  <a:moveTo>
                    <a:pt x="1" y="0"/>
                  </a:moveTo>
                  <a:lnTo>
                    <a:pt x="1" y="0"/>
                  </a:lnTo>
                  <a:cubicBezTo>
                    <a:pt x="45" y="27"/>
                    <a:pt x="90" y="72"/>
                    <a:pt x="126" y="107"/>
                  </a:cubicBezTo>
                  <a:cubicBezTo>
                    <a:pt x="170" y="152"/>
                    <a:pt x="206" y="188"/>
                    <a:pt x="242" y="232"/>
                  </a:cubicBezTo>
                  <a:cubicBezTo>
                    <a:pt x="259" y="268"/>
                    <a:pt x="286" y="295"/>
                    <a:pt x="304" y="322"/>
                  </a:cubicBezTo>
                  <a:cubicBezTo>
                    <a:pt x="331" y="304"/>
                    <a:pt x="366" y="295"/>
                    <a:pt x="384" y="295"/>
                  </a:cubicBezTo>
                  <a:cubicBezTo>
                    <a:pt x="349" y="259"/>
                    <a:pt x="313" y="232"/>
                    <a:pt x="277" y="197"/>
                  </a:cubicBezTo>
                  <a:cubicBezTo>
                    <a:pt x="242" y="161"/>
                    <a:pt x="197" y="125"/>
                    <a:pt x="143" y="90"/>
                  </a:cubicBezTo>
                  <a:cubicBezTo>
                    <a:pt x="99" y="54"/>
                    <a:pt x="54" y="18"/>
                    <a:pt x="1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47"/>
            <p:cNvSpPr/>
            <p:nvPr/>
          </p:nvSpPr>
          <p:spPr>
            <a:xfrm>
              <a:off x="1826224" y="4403269"/>
              <a:ext cx="52447" cy="75443"/>
            </a:xfrm>
            <a:custGeom>
              <a:rect b="b" l="l" r="r" t="t"/>
              <a:pathLst>
                <a:path extrusionOk="0" h="643" w="447">
                  <a:moveTo>
                    <a:pt x="27" y="0"/>
                  </a:moveTo>
                  <a:lnTo>
                    <a:pt x="27" y="0"/>
                  </a:lnTo>
                  <a:cubicBezTo>
                    <a:pt x="116" y="72"/>
                    <a:pt x="196" y="152"/>
                    <a:pt x="268" y="250"/>
                  </a:cubicBezTo>
                  <a:cubicBezTo>
                    <a:pt x="303" y="295"/>
                    <a:pt x="330" y="339"/>
                    <a:pt x="357" y="393"/>
                  </a:cubicBezTo>
                  <a:cubicBezTo>
                    <a:pt x="366" y="402"/>
                    <a:pt x="375" y="411"/>
                    <a:pt x="375" y="419"/>
                  </a:cubicBezTo>
                  <a:cubicBezTo>
                    <a:pt x="348" y="384"/>
                    <a:pt x="312" y="348"/>
                    <a:pt x="286" y="312"/>
                  </a:cubicBezTo>
                  <a:cubicBezTo>
                    <a:pt x="241" y="268"/>
                    <a:pt x="196" y="232"/>
                    <a:pt x="152" y="188"/>
                  </a:cubicBezTo>
                  <a:cubicBezTo>
                    <a:pt x="98" y="152"/>
                    <a:pt x="45" y="116"/>
                    <a:pt x="0" y="89"/>
                  </a:cubicBezTo>
                  <a:lnTo>
                    <a:pt x="0" y="89"/>
                  </a:lnTo>
                  <a:cubicBezTo>
                    <a:pt x="45" y="125"/>
                    <a:pt x="89" y="170"/>
                    <a:pt x="125" y="214"/>
                  </a:cubicBezTo>
                  <a:cubicBezTo>
                    <a:pt x="170" y="259"/>
                    <a:pt x="205" y="303"/>
                    <a:pt x="241" y="357"/>
                  </a:cubicBezTo>
                  <a:cubicBezTo>
                    <a:pt x="250" y="366"/>
                    <a:pt x="259" y="384"/>
                    <a:pt x="268" y="402"/>
                  </a:cubicBezTo>
                  <a:cubicBezTo>
                    <a:pt x="303" y="428"/>
                    <a:pt x="330" y="482"/>
                    <a:pt x="339" y="527"/>
                  </a:cubicBezTo>
                  <a:cubicBezTo>
                    <a:pt x="366" y="562"/>
                    <a:pt x="384" y="607"/>
                    <a:pt x="393" y="642"/>
                  </a:cubicBezTo>
                  <a:cubicBezTo>
                    <a:pt x="410" y="642"/>
                    <a:pt x="428" y="598"/>
                    <a:pt x="437" y="544"/>
                  </a:cubicBezTo>
                  <a:cubicBezTo>
                    <a:pt x="437" y="535"/>
                    <a:pt x="437" y="527"/>
                    <a:pt x="446" y="509"/>
                  </a:cubicBezTo>
                  <a:cubicBezTo>
                    <a:pt x="446" y="491"/>
                    <a:pt x="446" y="473"/>
                    <a:pt x="446" y="455"/>
                  </a:cubicBezTo>
                  <a:cubicBezTo>
                    <a:pt x="437" y="428"/>
                    <a:pt x="419" y="402"/>
                    <a:pt x="393" y="366"/>
                  </a:cubicBezTo>
                  <a:cubicBezTo>
                    <a:pt x="366" y="321"/>
                    <a:pt x="330" y="277"/>
                    <a:pt x="286" y="232"/>
                  </a:cubicBezTo>
                  <a:cubicBezTo>
                    <a:pt x="214" y="143"/>
                    <a:pt x="125" y="63"/>
                    <a:pt x="27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47"/>
            <p:cNvSpPr/>
            <p:nvPr/>
          </p:nvSpPr>
          <p:spPr>
            <a:xfrm>
              <a:off x="1811558" y="4446094"/>
              <a:ext cx="15722" cy="14784"/>
            </a:xfrm>
            <a:custGeom>
              <a:rect b="b" l="l" r="r" t="t"/>
              <a:pathLst>
                <a:path extrusionOk="0" h="126" w="134">
                  <a:moveTo>
                    <a:pt x="0" y="1"/>
                  </a:moveTo>
                  <a:lnTo>
                    <a:pt x="98" y="126"/>
                  </a:lnTo>
                  <a:cubicBezTo>
                    <a:pt x="116" y="117"/>
                    <a:pt x="125" y="108"/>
                    <a:pt x="134" y="9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47"/>
            <p:cNvSpPr/>
            <p:nvPr/>
          </p:nvSpPr>
          <p:spPr>
            <a:xfrm>
              <a:off x="1799004" y="4446094"/>
              <a:ext cx="19946" cy="20063"/>
            </a:xfrm>
            <a:custGeom>
              <a:rect b="b" l="l" r="r" t="t"/>
              <a:pathLst>
                <a:path extrusionOk="0" h="171" w="170">
                  <a:moveTo>
                    <a:pt x="0" y="1"/>
                  </a:moveTo>
                  <a:lnTo>
                    <a:pt x="134" y="170"/>
                  </a:lnTo>
                  <a:cubicBezTo>
                    <a:pt x="143" y="162"/>
                    <a:pt x="161" y="153"/>
                    <a:pt x="170" y="14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47"/>
            <p:cNvSpPr/>
            <p:nvPr/>
          </p:nvSpPr>
          <p:spPr>
            <a:xfrm>
              <a:off x="1743507" y="4374993"/>
              <a:ext cx="63945" cy="52447"/>
            </a:xfrm>
            <a:custGeom>
              <a:rect b="b" l="l" r="r" t="t"/>
              <a:pathLst>
                <a:path extrusionOk="0" h="447" w="545">
                  <a:moveTo>
                    <a:pt x="0" y="0"/>
                  </a:moveTo>
                  <a:lnTo>
                    <a:pt x="411" y="420"/>
                  </a:lnTo>
                  <a:cubicBezTo>
                    <a:pt x="473" y="420"/>
                    <a:pt x="536" y="446"/>
                    <a:pt x="544" y="446"/>
                  </a:cubicBezTo>
                  <a:cubicBezTo>
                    <a:pt x="500" y="411"/>
                    <a:pt x="464" y="366"/>
                    <a:pt x="437" y="3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47"/>
            <p:cNvSpPr/>
            <p:nvPr/>
          </p:nvSpPr>
          <p:spPr>
            <a:xfrm>
              <a:off x="1721450" y="4378161"/>
              <a:ext cx="63006" cy="58665"/>
            </a:xfrm>
            <a:custGeom>
              <a:rect b="b" l="l" r="r" t="t"/>
              <a:pathLst>
                <a:path extrusionOk="0" h="500" w="537">
                  <a:moveTo>
                    <a:pt x="1" y="0"/>
                  </a:moveTo>
                  <a:lnTo>
                    <a:pt x="1" y="0"/>
                  </a:lnTo>
                  <a:cubicBezTo>
                    <a:pt x="72" y="116"/>
                    <a:pt x="170" y="223"/>
                    <a:pt x="269" y="321"/>
                  </a:cubicBezTo>
                  <a:cubicBezTo>
                    <a:pt x="322" y="366"/>
                    <a:pt x="376" y="410"/>
                    <a:pt x="438" y="455"/>
                  </a:cubicBezTo>
                  <a:cubicBezTo>
                    <a:pt x="447" y="464"/>
                    <a:pt x="465" y="473"/>
                    <a:pt x="483" y="491"/>
                  </a:cubicBezTo>
                  <a:cubicBezTo>
                    <a:pt x="492" y="491"/>
                    <a:pt x="509" y="500"/>
                    <a:pt x="527" y="500"/>
                  </a:cubicBezTo>
                  <a:cubicBezTo>
                    <a:pt x="518" y="455"/>
                    <a:pt x="527" y="428"/>
                    <a:pt x="536" y="410"/>
                  </a:cubicBezTo>
                  <a:cubicBezTo>
                    <a:pt x="518" y="402"/>
                    <a:pt x="501" y="393"/>
                    <a:pt x="483" y="384"/>
                  </a:cubicBezTo>
                  <a:cubicBezTo>
                    <a:pt x="420" y="348"/>
                    <a:pt x="367" y="312"/>
                    <a:pt x="313" y="277"/>
                  </a:cubicBezTo>
                  <a:cubicBezTo>
                    <a:pt x="197" y="196"/>
                    <a:pt x="90" y="107"/>
                    <a:pt x="1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47"/>
            <p:cNvSpPr/>
            <p:nvPr/>
          </p:nvSpPr>
          <p:spPr>
            <a:xfrm>
              <a:off x="1713119" y="4405381"/>
              <a:ext cx="77555" cy="47167"/>
            </a:xfrm>
            <a:custGeom>
              <a:rect b="b" l="l" r="r" t="t"/>
              <a:pathLst>
                <a:path extrusionOk="0" h="402" w="661">
                  <a:moveTo>
                    <a:pt x="1" y="0"/>
                  </a:moveTo>
                  <a:lnTo>
                    <a:pt x="1" y="0"/>
                  </a:lnTo>
                  <a:cubicBezTo>
                    <a:pt x="99" y="89"/>
                    <a:pt x="215" y="161"/>
                    <a:pt x="322" y="232"/>
                  </a:cubicBezTo>
                  <a:cubicBezTo>
                    <a:pt x="420" y="285"/>
                    <a:pt x="518" y="339"/>
                    <a:pt x="616" y="393"/>
                  </a:cubicBezTo>
                  <a:lnTo>
                    <a:pt x="652" y="393"/>
                  </a:lnTo>
                  <a:cubicBezTo>
                    <a:pt x="634" y="375"/>
                    <a:pt x="625" y="348"/>
                    <a:pt x="616" y="330"/>
                  </a:cubicBezTo>
                  <a:cubicBezTo>
                    <a:pt x="518" y="294"/>
                    <a:pt x="429" y="250"/>
                    <a:pt x="340" y="205"/>
                  </a:cubicBezTo>
                  <a:cubicBezTo>
                    <a:pt x="224" y="143"/>
                    <a:pt x="108" y="80"/>
                    <a:pt x="1" y="0"/>
                  </a:cubicBezTo>
                  <a:close/>
                  <a:moveTo>
                    <a:pt x="652" y="393"/>
                  </a:moveTo>
                  <a:cubicBezTo>
                    <a:pt x="652" y="393"/>
                    <a:pt x="652" y="401"/>
                    <a:pt x="661" y="401"/>
                  </a:cubicBezTo>
                  <a:cubicBezTo>
                    <a:pt x="652" y="393"/>
                    <a:pt x="652" y="393"/>
                    <a:pt x="652" y="393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47"/>
            <p:cNvSpPr/>
            <p:nvPr/>
          </p:nvSpPr>
          <p:spPr>
            <a:xfrm>
              <a:off x="1636738" y="4408432"/>
              <a:ext cx="172827" cy="69225"/>
            </a:xfrm>
            <a:custGeom>
              <a:rect b="b" l="l" r="r" t="t"/>
              <a:pathLst>
                <a:path extrusionOk="0" h="590" w="1473">
                  <a:moveTo>
                    <a:pt x="0" y="1"/>
                  </a:moveTo>
                  <a:lnTo>
                    <a:pt x="0" y="1"/>
                  </a:lnTo>
                  <a:cubicBezTo>
                    <a:pt x="54" y="36"/>
                    <a:pt x="107" y="72"/>
                    <a:pt x="170" y="99"/>
                  </a:cubicBezTo>
                  <a:cubicBezTo>
                    <a:pt x="232" y="117"/>
                    <a:pt x="295" y="135"/>
                    <a:pt x="357" y="152"/>
                  </a:cubicBezTo>
                  <a:cubicBezTo>
                    <a:pt x="491" y="188"/>
                    <a:pt x="616" y="224"/>
                    <a:pt x="732" y="277"/>
                  </a:cubicBezTo>
                  <a:cubicBezTo>
                    <a:pt x="857" y="322"/>
                    <a:pt x="973" y="375"/>
                    <a:pt x="1089" y="429"/>
                  </a:cubicBezTo>
                  <a:cubicBezTo>
                    <a:pt x="1187" y="483"/>
                    <a:pt x="1285" y="527"/>
                    <a:pt x="1374" y="590"/>
                  </a:cubicBezTo>
                  <a:lnTo>
                    <a:pt x="1383" y="590"/>
                  </a:lnTo>
                  <a:cubicBezTo>
                    <a:pt x="1383" y="590"/>
                    <a:pt x="1419" y="563"/>
                    <a:pt x="1472" y="518"/>
                  </a:cubicBezTo>
                  <a:cubicBezTo>
                    <a:pt x="1463" y="518"/>
                    <a:pt x="1454" y="509"/>
                    <a:pt x="1446" y="500"/>
                  </a:cubicBezTo>
                  <a:cubicBezTo>
                    <a:pt x="1338" y="447"/>
                    <a:pt x="1231" y="393"/>
                    <a:pt x="1124" y="349"/>
                  </a:cubicBezTo>
                  <a:cubicBezTo>
                    <a:pt x="999" y="304"/>
                    <a:pt x="875" y="259"/>
                    <a:pt x="750" y="215"/>
                  </a:cubicBezTo>
                  <a:cubicBezTo>
                    <a:pt x="625" y="179"/>
                    <a:pt x="500" y="152"/>
                    <a:pt x="366" y="126"/>
                  </a:cubicBezTo>
                  <a:cubicBezTo>
                    <a:pt x="304" y="108"/>
                    <a:pt x="241" y="99"/>
                    <a:pt x="179" y="81"/>
                  </a:cubicBezTo>
                  <a:cubicBezTo>
                    <a:pt x="116" y="63"/>
                    <a:pt x="54" y="36"/>
                    <a:pt x="0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47"/>
            <p:cNvSpPr/>
            <p:nvPr/>
          </p:nvSpPr>
          <p:spPr>
            <a:xfrm>
              <a:off x="1621016" y="4422042"/>
              <a:ext cx="107944" cy="36724"/>
            </a:xfrm>
            <a:custGeom>
              <a:rect b="b" l="l" r="r" t="t"/>
              <a:pathLst>
                <a:path extrusionOk="0" h="313" w="920">
                  <a:moveTo>
                    <a:pt x="1" y="1"/>
                  </a:moveTo>
                  <a:lnTo>
                    <a:pt x="1" y="1"/>
                  </a:lnTo>
                  <a:cubicBezTo>
                    <a:pt x="161" y="90"/>
                    <a:pt x="331" y="152"/>
                    <a:pt x="509" y="206"/>
                  </a:cubicBezTo>
                  <a:cubicBezTo>
                    <a:pt x="643" y="251"/>
                    <a:pt x="777" y="286"/>
                    <a:pt x="910" y="313"/>
                  </a:cubicBezTo>
                  <a:cubicBezTo>
                    <a:pt x="919" y="295"/>
                    <a:pt x="919" y="277"/>
                    <a:pt x="919" y="259"/>
                  </a:cubicBezTo>
                  <a:cubicBezTo>
                    <a:pt x="786" y="242"/>
                    <a:pt x="652" y="215"/>
                    <a:pt x="518" y="179"/>
                  </a:cubicBezTo>
                  <a:cubicBezTo>
                    <a:pt x="340" y="135"/>
                    <a:pt x="170" y="81"/>
                    <a:pt x="1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47"/>
            <p:cNvSpPr/>
            <p:nvPr/>
          </p:nvSpPr>
          <p:spPr>
            <a:xfrm>
              <a:off x="1639906" y="4455598"/>
              <a:ext cx="89053" cy="30388"/>
            </a:xfrm>
            <a:custGeom>
              <a:rect b="b" l="l" r="r" t="t"/>
              <a:pathLst>
                <a:path extrusionOk="0" h="259" w="759">
                  <a:moveTo>
                    <a:pt x="0" y="0"/>
                  </a:moveTo>
                  <a:cubicBezTo>
                    <a:pt x="80" y="9"/>
                    <a:pt x="152" y="18"/>
                    <a:pt x="223" y="36"/>
                  </a:cubicBezTo>
                  <a:cubicBezTo>
                    <a:pt x="294" y="54"/>
                    <a:pt x="366" y="72"/>
                    <a:pt x="437" y="98"/>
                  </a:cubicBezTo>
                  <a:cubicBezTo>
                    <a:pt x="482" y="116"/>
                    <a:pt x="526" y="134"/>
                    <a:pt x="571" y="161"/>
                  </a:cubicBezTo>
                  <a:cubicBezTo>
                    <a:pt x="598" y="161"/>
                    <a:pt x="625" y="170"/>
                    <a:pt x="651" y="179"/>
                  </a:cubicBezTo>
                  <a:cubicBezTo>
                    <a:pt x="687" y="196"/>
                    <a:pt x="723" y="223"/>
                    <a:pt x="758" y="259"/>
                  </a:cubicBezTo>
                  <a:cubicBezTo>
                    <a:pt x="758" y="259"/>
                    <a:pt x="758" y="250"/>
                    <a:pt x="758" y="241"/>
                  </a:cubicBezTo>
                  <a:cubicBezTo>
                    <a:pt x="758" y="232"/>
                    <a:pt x="749" y="232"/>
                    <a:pt x="749" y="232"/>
                  </a:cubicBezTo>
                  <a:cubicBezTo>
                    <a:pt x="723" y="205"/>
                    <a:pt x="687" y="179"/>
                    <a:pt x="660" y="161"/>
                  </a:cubicBezTo>
                  <a:cubicBezTo>
                    <a:pt x="589" y="116"/>
                    <a:pt x="518" y="98"/>
                    <a:pt x="446" y="72"/>
                  </a:cubicBezTo>
                  <a:cubicBezTo>
                    <a:pt x="375" y="54"/>
                    <a:pt x="303" y="36"/>
                    <a:pt x="223" y="27"/>
                  </a:cubicBezTo>
                  <a:cubicBezTo>
                    <a:pt x="152" y="9"/>
                    <a:pt x="80" y="0"/>
                    <a:pt x="0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47"/>
            <p:cNvSpPr/>
            <p:nvPr/>
          </p:nvSpPr>
          <p:spPr>
            <a:xfrm>
              <a:off x="1617848" y="4452430"/>
              <a:ext cx="77555" cy="26282"/>
            </a:xfrm>
            <a:custGeom>
              <a:rect b="b" l="l" r="r" t="t"/>
              <a:pathLst>
                <a:path extrusionOk="0" h="224" w="661">
                  <a:moveTo>
                    <a:pt x="1" y="0"/>
                  </a:moveTo>
                  <a:lnTo>
                    <a:pt x="447" y="206"/>
                  </a:lnTo>
                  <a:cubicBezTo>
                    <a:pt x="491" y="215"/>
                    <a:pt x="527" y="223"/>
                    <a:pt x="527" y="223"/>
                  </a:cubicBezTo>
                  <a:cubicBezTo>
                    <a:pt x="527" y="223"/>
                    <a:pt x="581" y="197"/>
                    <a:pt x="661" y="18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47"/>
            <p:cNvSpPr/>
            <p:nvPr/>
          </p:nvSpPr>
          <p:spPr>
            <a:xfrm>
              <a:off x="1585465" y="4419930"/>
              <a:ext cx="142439" cy="48340"/>
            </a:xfrm>
            <a:custGeom>
              <a:rect b="b" l="l" r="r" t="t"/>
              <a:pathLst>
                <a:path extrusionOk="0" h="412" w="1214">
                  <a:moveTo>
                    <a:pt x="45" y="1"/>
                  </a:moveTo>
                  <a:cubicBezTo>
                    <a:pt x="27" y="1"/>
                    <a:pt x="9" y="10"/>
                    <a:pt x="0" y="28"/>
                  </a:cubicBezTo>
                  <a:cubicBezTo>
                    <a:pt x="214" y="197"/>
                    <a:pt x="776" y="358"/>
                    <a:pt x="1213" y="411"/>
                  </a:cubicBezTo>
                  <a:lnTo>
                    <a:pt x="1213" y="402"/>
                  </a:lnTo>
                  <a:cubicBezTo>
                    <a:pt x="1213" y="385"/>
                    <a:pt x="1213" y="367"/>
                    <a:pt x="1213" y="349"/>
                  </a:cubicBezTo>
                  <a:cubicBezTo>
                    <a:pt x="973" y="322"/>
                    <a:pt x="696" y="260"/>
                    <a:pt x="455" y="179"/>
                  </a:cubicBezTo>
                  <a:cubicBezTo>
                    <a:pt x="295" y="126"/>
                    <a:pt x="143" y="63"/>
                    <a:pt x="45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47"/>
            <p:cNvSpPr/>
            <p:nvPr/>
          </p:nvSpPr>
          <p:spPr>
            <a:xfrm>
              <a:off x="1227494" y="4767458"/>
              <a:ext cx="200986" cy="52447"/>
            </a:xfrm>
            <a:custGeom>
              <a:rect b="b" l="l" r="r" t="t"/>
              <a:pathLst>
                <a:path extrusionOk="0" h="447" w="1713">
                  <a:moveTo>
                    <a:pt x="1713" y="1"/>
                  </a:moveTo>
                  <a:lnTo>
                    <a:pt x="1713" y="1"/>
                  </a:lnTo>
                  <a:cubicBezTo>
                    <a:pt x="1659" y="45"/>
                    <a:pt x="1588" y="72"/>
                    <a:pt x="1517" y="99"/>
                  </a:cubicBezTo>
                  <a:cubicBezTo>
                    <a:pt x="1454" y="117"/>
                    <a:pt x="1383" y="135"/>
                    <a:pt x="1312" y="152"/>
                  </a:cubicBezTo>
                  <a:cubicBezTo>
                    <a:pt x="1169" y="179"/>
                    <a:pt x="1026" y="206"/>
                    <a:pt x="874" y="215"/>
                  </a:cubicBezTo>
                  <a:cubicBezTo>
                    <a:pt x="732" y="233"/>
                    <a:pt x="589" y="242"/>
                    <a:pt x="437" y="250"/>
                  </a:cubicBezTo>
                  <a:cubicBezTo>
                    <a:pt x="295" y="259"/>
                    <a:pt x="143" y="268"/>
                    <a:pt x="0" y="268"/>
                  </a:cubicBezTo>
                  <a:lnTo>
                    <a:pt x="0" y="295"/>
                  </a:lnTo>
                  <a:cubicBezTo>
                    <a:pt x="80" y="301"/>
                    <a:pt x="174" y="303"/>
                    <a:pt x="262" y="303"/>
                  </a:cubicBezTo>
                  <a:cubicBezTo>
                    <a:pt x="439" y="303"/>
                    <a:pt x="598" y="295"/>
                    <a:pt x="598" y="295"/>
                  </a:cubicBezTo>
                  <a:lnTo>
                    <a:pt x="598" y="295"/>
                  </a:lnTo>
                  <a:cubicBezTo>
                    <a:pt x="598" y="295"/>
                    <a:pt x="304" y="366"/>
                    <a:pt x="9" y="438"/>
                  </a:cubicBezTo>
                  <a:lnTo>
                    <a:pt x="9" y="447"/>
                  </a:lnTo>
                  <a:cubicBezTo>
                    <a:pt x="161" y="429"/>
                    <a:pt x="304" y="402"/>
                    <a:pt x="455" y="384"/>
                  </a:cubicBezTo>
                  <a:cubicBezTo>
                    <a:pt x="598" y="358"/>
                    <a:pt x="750" y="331"/>
                    <a:pt x="892" y="304"/>
                  </a:cubicBezTo>
                  <a:cubicBezTo>
                    <a:pt x="1035" y="268"/>
                    <a:pt x="1178" y="242"/>
                    <a:pt x="1321" y="197"/>
                  </a:cubicBezTo>
                  <a:cubicBezTo>
                    <a:pt x="1392" y="170"/>
                    <a:pt x="1463" y="143"/>
                    <a:pt x="1526" y="117"/>
                  </a:cubicBezTo>
                  <a:cubicBezTo>
                    <a:pt x="1597" y="81"/>
                    <a:pt x="1659" y="45"/>
                    <a:pt x="1713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47"/>
            <p:cNvSpPr/>
            <p:nvPr/>
          </p:nvSpPr>
          <p:spPr>
            <a:xfrm>
              <a:off x="1188775" y="4784236"/>
              <a:ext cx="276429" cy="84947"/>
            </a:xfrm>
            <a:custGeom>
              <a:rect b="b" l="l" r="r" t="t"/>
              <a:pathLst>
                <a:path extrusionOk="0" h="724" w="2356">
                  <a:moveTo>
                    <a:pt x="2355" y="0"/>
                  </a:moveTo>
                  <a:lnTo>
                    <a:pt x="2355" y="0"/>
                  </a:lnTo>
                  <a:cubicBezTo>
                    <a:pt x="2168" y="99"/>
                    <a:pt x="1972" y="188"/>
                    <a:pt x="1766" y="259"/>
                  </a:cubicBezTo>
                  <a:cubicBezTo>
                    <a:pt x="1561" y="322"/>
                    <a:pt x="1356" y="384"/>
                    <a:pt x="1151" y="429"/>
                  </a:cubicBezTo>
                  <a:cubicBezTo>
                    <a:pt x="946" y="473"/>
                    <a:pt x="732" y="500"/>
                    <a:pt x="518" y="527"/>
                  </a:cubicBezTo>
                  <a:cubicBezTo>
                    <a:pt x="348" y="545"/>
                    <a:pt x="179" y="554"/>
                    <a:pt x="0" y="554"/>
                  </a:cubicBezTo>
                  <a:cubicBezTo>
                    <a:pt x="152" y="589"/>
                    <a:pt x="321" y="616"/>
                    <a:pt x="321" y="616"/>
                  </a:cubicBezTo>
                  <a:cubicBezTo>
                    <a:pt x="214" y="643"/>
                    <a:pt x="116" y="678"/>
                    <a:pt x="36" y="723"/>
                  </a:cubicBezTo>
                  <a:cubicBezTo>
                    <a:pt x="205" y="705"/>
                    <a:pt x="375" y="678"/>
                    <a:pt x="535" y="652"/>
                  </a:cubicBezTo>
                  <a:cubicBezTo>
                    <a:pt x="749" y="616"/>
                    <a:pt x="964" y="571"/>
                    <a:pt x="1169" y="509"/>
                  </a:cubicBezTo>
                  <a:cubicBezTo>
                    <a:pt x="1383" y="455"/>
                    <a:pt x="1579" y="384"/>
                    <a:pt x="1784" y="295"/>
                  </a:cubicBezTo>
                  <a:cubicBezTo>
                    <a:pt x="1981" y="215"/>
                    <a:pt x="2168" y="116"/>
                    <a:pt x="2355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47"/>
            <p:cNvSpPr/>
            <p:nvPr/>
          </p:nvSpPr>
          <p:spPr>
            <a:xfrm>
              <a:off x="1154163" y="4793622"/>
              <a:ext cx="335094" cy="127890"/>
            </a:xfrm>
            <a:custGeom>
              <a:rect b="b" l="l" r="r" t="t"/>
              <a:pathLst>
                <a:path extrusionOk="0" h="1090" w="2856">
                  <a:moveTo>
                    <a:pt x="2855" y="1"/>
                  </a:moveTo>
                  <a:lnTo>
                    <a:pt x="2855" y="1"/>
                  </a:lnTo>
                  <a:cubicBezTo>
                    <a:pt x="2739" y="63"/>
                    <a:pt x="2624" y="108"/>
                    <a:pt x="2499" y="161"/>
                  </a:cubicBezTo>
                  <a:cubicBezTo>
                    <a:pt x="2383" y="206"/>
                    <a:pt x="2258" y="251"/>
                    <a:pt x="2142" y="295"/>
                  </a:cubicBezTo>
                  <a:cubicBezTo>
                    <a:pt x="1892" y="384"/>
                    <a:pt x="1651" y="465"/>
                    <a:pt x="1401" y="536"/>
                  </a:cubicBezTo>
                  <a:cubicBezTo>
                    <a:pt x="1276" y="572"/>
                    <a:pt x="1160" y="598"/>
                    <a:pt x="1027" y="625"/>
                  </a:cubicBezTo>
                  <a:cubicBezTo>
                    <a:pt x="902" y="661"/>
                    <a:pt x="777" y="688"/>
                    <a:pt x="652" y="723"/>
                  </a:cubicBezTo>
                  <a:cubicBezTo>
                    <a:pt x="429" y="786"/>
                    <a:pt x="215" y="857"/>
                    <a:pt x="1" y="928"/>
                  </a:cubicBezTo>
                  <a:lnTo>
                    <a:pt x="527" y="848"/>
                  </a:lnTo>
                  <a:lnTo>
                    <a:pt x="527" y="848"/>
                  </a:lnTo>
                  <a:cubicBezTo>
                    <a:pt x="242" y="946"/>
                    <a:pt x="108" y="1036"/>
                    <a:pt x="45" y="1089"/>
                  </a:cubicBezTo>
                  <a:cubicBezTo>
                    <a:pt x="259" y="1009"/>
                    <a:pt x="474" y="920"/>
                    <a:pt x="688" y="848"/>
                  </a:cubicBezTo>
                  <a:cubicBezTo>
                    <a:pt x="813" y="804"/>
                    <a:pt x="937" y="768"/>
                    <a:pt x="1053" y="732"/>
                  </a:cubicBezTo>
                  <a:cubicBezTo>
                    <a:pt x="1178" y="697"/>
                    <a:pt x="1303" y="661"/>
                    <a:pt x="1428" y="616"/>
                  </a:cubicBezTo>
                  <a:cubicBezTo>
                    <a:pt x="1678" y="527"/>
                    <a:pt x="1919" y="438"/>
                    <a:pt x="2151" y="340"/>
                  </a:cubicBezTo>
                  <a:cubicBezTo>
                    <a:pt x="2276" y="286"/>
                    <a:pt x="2392" y="233"/>
                    <a:pt x="2508" y="179"/>
                  </a:cubicBezTo>
                  <a:cubicBezTo>
                    <a:pt x="2624" y="126"/>
                    <a:pt x="2748" y="72"/>
                    <a:pt x="2855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47"/>
            <p:cNvSpPr/>
            <p:nvPr/>
          </p:nvSpPr>
          <p:spPr>
            <a:xfrm>
              <a:off x="1221158" y="4796790"/>
              <a:ext cx="278541" cy="121554"/>
            </a:xfrm>
            <a:custGeom>
              <a:rect b="b" l="l" r="r" t="t"/>
              <a:pathLst>
                <a:path extrusionOk="0" h="1036" w="2374">
                  <a:moveTo>
                    <a:pt x="2374" y="0"/>
                  </a:moveTo>
                  <a:lnTo>
                    <a:pt x="2374" y="0"/>
                  </a:lnTo>
                  <a:cubicBezTo>
                    <a:pt x="2008" y="232"/>
                    <a:pt x="1615" y="411"/>
                    <a:pt x="1214" y="580"/>
                  </a:cubicBezTo>
                  <a:cubicBezTo>
                    <a:pt x="1018" y="661"/>
                    <a:pt x="812" y="732"/>
                    <a:pt x="616" y="812"/>
                  </a:cubicBezTo>
                  <a:cubicBezTo>
                    <a:pt x="411" y="884"/>
                    <a:pt x="206" y="946"/>
                    <a:pt x="1" y="1009"/>
                  </a:cubicBezTo>
                  <a:lnTo>
                    <a:pt x="10" y="1035"/>
                  </a:lnTo>
                  <a:cubicBezTo>
                    <a:pt x="242" y="982"/>
                    <a:pt x="465" y="919"/>
                    <a:pt x="465" y="919"/>
                  </a:cubicBezTo>
                  <a:cubicBezTo>
                    <a:pt x="527" y="928"/>
                    <a:pt x="589" y="928"/>
                    <a:pt x="652" y="928"/>
                  </a:cubicBezTo>
                  <a:lnTo>
                    <a:pt x="661" y="928"/>
                  </a:lnTo>
                  <a:cubicBezTo>
                    <a:pt x="857" y="839"/>
                    <a:pt x="1053" y="750"/>
                    <a:pt x="1250" y="661"/>
                  </a:cubicBezTo>
                  <a:cubicBezTo>
                    <a:pt x="1642" y="464"/>
                    <a:pt x="2026" y="259"/>
                    <a:pt x="2374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47"/>
            <p:cNvSpPr/>
            <p:nvPr/>
          </p:nvSpPr>
          <p:spPr>
            <a:xfrm>
              <a:off x="1424255" y="4579028"/>
              <a:ext cx="436585" cy="384021"/>
            </a:xfrm>
            <a:custGeom>
              <a:rect b="b" l="l" r="r" t="t"/>
              <a:pathLst>
                <a:path extrusionOk="0" h="3273" w="3721">
                  <a:moveTo>
                    <a:pt x="1799" y="1"/>
                  </a:moveTo>
                  <a:cubicBezTo>
                    <a:pt x="1795" y="1"/>
                    <a:pt x="1793" y="1"/>
                    <a:pt x="1793" y="1"/>
                  </a:cubicBezTo>
                  <a:cubicBezTo>
                    <a:pt x="1856" y="37"/>
                    <a:pt x="2329" y="224"/>
                    <a:pt x="1874" y="848"/>
                  </a:cubicBezTo>
                  <a:cubicBezTo>
                    <a:pt x="1865" y="857"/>
                    <a:pt x="1865" y="857"/>
                    <a:pt x="1865" y="866"/>
                  </a:cubicBezTo>
                  <a:cubicBezTo>
                    <a:pt x="1865" y="866"/>
                    <a:pt x="2150" y="1500"/>
                    <a:pt x="1526" y="1794"/>
                  </a:cubicBezTo>
                  <a:cubicBezTo>
                    <a:pt x="1356" y="1874"/>
                    <a:pt x="1187" y="1901"/>
                    <a:pt x="1026" y="1910"/>
                  </a:cubicBezTo>
                  <a:cubicBezTo>
                    <a:pt x="723" y="2169"/>
                    <a:pt x="0" y="2543"/>
                    <a:pt x="0" y="2543"/>
                  </a:cubicBezTo>
                  <a:cubicBezTo>
                    <a:pt x="162" y="2789"/>
                    <a:pt x="518" y="2830"/>
                    <a:pt x="733" y="2830"/>
                  </a:cubicBezTo>
                  <a:cubicBezTo>
                    <a:pt x="838" y="2830"/>
                    <a:pt x="910" y="2820"/>
                    <a:pt x="910" y="2820"/>
                  </a:cubicBezTo>
                  <a:cubicBezTo>
                    <a:pt x="910" y="2820"/>
                    <a:pt x="910" y="3150"/>
                    <a:pt x="991" y="3239"/>
                  </a:cubicBezTo>
                  <a:cubicBezTo>
                    <a:pt x="1011" y="3262"/>
                    <a:pt x="1037" y="3272"/>
                    <a:pt x="1064" y="3272"/>
                  </a:cubicBezTo>
                  <a:cubicBezTo>
                    <a:pt x="1143" y="3272"/>
                    <a:pt x="1231" y="3189"/>
                    <a:pt x="1231" y="3096"/>
                  </a:cubicBezTo>
                  <a:cubicBezTo>
                    <a:pt x="1231" y="3061"/>
                    <a:pt x="1240" y="3025"/>
                    <a:pt x="1249" y="2989"/>
                  </a:cubicBezTo>
                  <a:cubicBezTo>
                    <a:pt x="1276" y="2918"/>
                    <a:pt x="1347" y="2856"/>
                    <a:pt x="1428" y="2838"/>
                  </a:cubicBezTo>
                  <a:cubicBezTo>
                    <a:pt x="2347" y="2659"/>
                    <a:pt x="2587" y="2365"/>
                    <a:pt x="3114" y="1821"/>
                  </a:cubicBezTo>
                  <a:cubicBezTo>
                    <a:pt x="3167" y="1776"/>
                    <a:pt x="3212" y="1723"/>
                    <a:pt x="3265" y="1669"/>
                  </a:cubicBezTo>
                  <a:cubicBezTo>
                    <a:pt x="3587" y="1348"/>
                    <a:pt x="3694" y="1027"/>
                    <a:pt x="3720" y="777"/>
                  </a:cubicBezTo>
                  <a:lnTo>
                    <a:pt x="3720" y="777"/>
                  </a:lnTo>
                  <a:cubicBezTo>
                    <a:pt x="3712" y="813"/>
                    <a:pt x="3551" y="1277"/>
                    <a:pt x="3221" y="1375"/>
                  </a:cubicBezTo>
                  <a:cubicBezTo>
                    <a:pt x="3206" y="1379"/>
                    <a:pt x="3191" y="1381"/>
                    <a:pt x="3175" y="1381"/>
                  </a:cubicBezTo>
                  <a:cubicBezTo>
                    <a:pt x="2833" y="1381"/>
                    <a:pt x="2309" y="481"/>
                    <a:pt x="2266" y="242"/>
                  </a:cubicBezTo>
                  <a:cubicBezTo>
                    <a:pt x="2225" y="9"/>
                    <a:pt x="1849" y="1"/>
                    <a:pt x="1799" y="1"/>
                  </a:cubicBezTo>
                  <a:close/>
                </a:path>
              </a:pathLst>
            </a:custGeom>
            <a:solidFill>
              <a:srgbClr val="3F423C">
                <a:alpha val="49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47"/>
            <p:cNvSpPr/>
            <p:nvPr/>
          </p:nvSpPr>
          <p:spPr>
            <a:xfrm>
              <a:off x="1424255" y="4678523"/>
              <a:ext cx="365366" cy="284525"/>
            </a:xfrm>
            <a:custGeom>
              <a:rect b="b" l="l" r="r" t="t"/>
              <a:pathLst>
                <a:path extrusionOk="0" h="2425" w="3114">
                  <a:moveTo>
                    <a:pt x="1874" y="0"/>
                  </a:moveTo>
                  <a:cubicBezTo>
                    <a:pt x="1865" y="9"/>
                    <a:pt x="1865" y="9"/>
                    <a:pt x="1865" y="18"/>
                  </a:cubicBezTo>
                  <a:cubicBezTo>
                    <a:pt x="1865" y="18"/>
                    <a:pt x="2150" y="652"/>
                    <a:pt x="1526" y="946"/>
                  </a:cubicBezTo>
                  <a:cubicBezTo>
                    <a:pt x="1356" y="1026"/>
                    <a:pt x="1187" y="1053"/>
                    <a:pt x="1026" y="1062"/>
                  </a:cubicBezTo>
                  <a:cubicBezTo>
                    <a:pt x="821" y="1240"/>
                    <a:pt x="393" y="1481"/>
                    <a:pt x="161" y="1606"/>
                  </a:cubicBezTo>
                  <a:cubicBezTo>
                    <a:pt x="63" y="1660"/>
                    <a:pt x="0" y="1695"/>
                    <a:pt x="0" y="1695"/>
                  </a:cubicBezTo>
                  <a:cubicBezTo>
                    <a:pt x="9" y="1713"/>
                    <a:pt x="18" y="1731"/>
                    <a:pt x="36" y="1740"/>
                  </a:cubicBezTo>
                  <a:cubicBezTo>
                    <a:pt x="81" y="1794"/>
                    <a:pt x="134" y="1838"/>
                    <a:pt x="188" y="1865"/>
                  </a:cubicBezTo>
                  <a:cubicBezTo>
                    <a:pt x="357" y="1963"/>
                    <a:pt x="571" y="1981"/>
                    <a:pt x="723" y="1981"/>
                  </a:cubicBezTo>
                  <a:cubicBezTo>
                    <a:pt x="803" y="1981"/>
                    <a:pt x="866" y="1981"/>
                    <a:pt x="892" y="1972"/>
                  </a:cubicBezTo>
                  <a:lnTo>
                    <a:pt x="910" y="1972"/>
                  </a:lnTo>
                  <a:cubicBezTo>
                    <a:pt x="910" y="1972"/>
                    <a:pt x="910" y="2079"/>
                    <a:pt x="928" y="2195"/>
                  </a:cubicBezTo>
                  <a:cubicBezTo>
                    <a:pt x="937" y="2275"/>
                    <a:pt x="955" y="2356"/>
                    <a:pt x="991" y="2391"/>
                  </a:cubicBezTo>
                  <a:cubicBezTo>
                    <a:pt x="1011" y="2414"/>
                    <a:pt x="1037" y="2424"/>
                    <a:pt x="1064" y="2424"/>
                  </a:cubicBezTo>
                  <a:cubicBezTo>
                    <a:pt x="1143" y="2424"/>
                    <a:pt x="1231" y="2341"/>
                    <a:pt x="1231" y="2248"/>
                  </a:cubicBezTo>
                  <a:cubicBezTo>
                    <a:pt x="1231" y="2213"/>
                    <a:pt x="1240" y="2177"/>
                    <a:pt x="1249" y="2141"/>
                  </a:cubicBezTo>
                  <a:cubicBezTo>
                    <a:pt x="1258" y="2124"/>
                    <a:pt x="1276" y="2097"/>
                    <a:pt x="1285" y="2079"/>
                  </a:cubicBezTo>
                  <a:cubicBezTo>
                    <a:pt x="1321" y="2034"/>
                    <a:pt x="1374" y="2008"/>
                    <a:pt x="1428" y="1990"/>
                  </a:cubicBezTo>
                  <a:cubicBezTo>
                    <a:pt x="1454" y="1990"/>
                    <a:pt x="1481" y="1981"/>
                    <a:pt x="1517" y="1972"/>
                  </a:cubicBezTo>
                  <a:cubicBezTo>
                    <a:pt x="1642" y="1945"/>
                    <a:pt x="1758" y="1918"/>
                    <a:pt x="1865" y="1883"/>
                  </a:cubicBezTo>
                  <a:cubicBezTo>
                    <a:pt x="2017" y="1838"/>
                    <a:pt x="2141" y="1785"/>
                    <a:pt x="2257" y="1722"/>
                  </a:cubicBezTo>
                  <a:cubicBezTo>
                    <a:pt x="2329" y="1678"/>
                    <a:pt x="2400" y="1633"/>
                    <a:pt x="2471" y="1579"/>
                  </a:cubicBezTo>
                  <a:cubicBezTo>
                    <a:pt x="2686" y="1428"/>
                    <a:pt x="2873" y="1223"/>
                    <a:pt x="3114" y="973"/>
                  </a:cubicBezTo>
                  <a:lnTo>
                    <a:pt x="3114" y="973"/>
                  </a:lnTo>
                  <a:cubicBezTo>
                    <a:pt x="3102" y="985"/>
                    <a:pt x="2847" y="1170"/>
                    <a:pt x="2609" y="1170"/>
                  </a:cubicBezTo>
                  <a:cubicBezTo>
                    <a:pt x="2497" y="1170"/>
                    <a:pt x="2388" y="1129"/>
                    <a:pt x="2311" y="1008"/>
                  </a:cubicBezTo>
                  <a:cubicBezTo>
                    <a:pt x="2150" y="777"/>
                    <a:pt x="2266" y="27"/>
                    <a:pt x="18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47"/>
            <p:cNvSpPr/>
            <p:nvPr/>
          </p:nvSpPr>
          <p:spPr>
            <a:xfrm>
              <a:off x="1556133" y="4579028"/>
              <a:ext cx="147718" cy="218938"/>
            </a:xfrm>
            <a:custGeom>
              <a:rect b="b" l="l" r="r" t="t"/>
              <a:pathLst>
                <a:path extrusionOk="0" h="1866" w="1259">
                  <a:moveTo>
                    <a:pt x="669" y="1"/>
                  </a:moveTo>
                  <a:cubicBezTo>
                    <a:pt x="705" y="37"/>
                    <a:pt x="1062" y="402"/>
                    <a:pt x="545" y="786"/>
                  </a:cubicBezTo>
                  <a:cubicBezTo>
                    <a:pt x="0" y="1187"/>
                    <a:pt x="1258" y="1232"/>
                    <a:pt x="206" y="1865"/>
                  </a:cubicBezTo>
                  <a:cubicBezTo>
                    <a:pt x="268" y="1848"/>
                    <a:pt x="330" y="1821"/>
                    <a:pt x="402" y="1794"/>
                  </a:cubicBezTo>
                  <a:cubicBezTo>
                    <a:pt x="1026" y="1500"/>
                    <a:pt x="741" y="866"/>
                    <a:pt x="741" y="866"/>
                  </a:cubicBezTo>
                  <a:cubicBezTo>
                    <a:pt x="1214" y="224"/>
                    <a:pt x="723" y="37"/>
                    <a:pt x="669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47"/>
            <p:cNvSpPr/>
            <p:nvPr/>
          </p:nvSpPr>
          <p:spPr>
            <a:xfrm>
              <a:off x="1424255" y="4579028"/>
              <a:ext cx="282765" cy="298488"/>
            </a:xfrm>
            <a:custGeom>
              <a:rect b="b" l="l" r="r" t="t"/>
              <a:pathLst>
                <a:path extrusionOk="0" h="2544" w="2410">
                  <a:moveTo>
                    <a:pt x="1793" y="1"/>
                  </a:moveTo>
                  <a:cubicBezTo>
                    <a:pt x="1856" y="46"/>
                    <a:pt x="2329" y="233"/>
                    <a:pt x="1865" y="866"/>
                  </a:cubicBezTo>
                  <a:cubicBezTo>
                    <a:pt x="1865" y="866"/>
                    <a:pt x="2150" y="1500"/>
                    <a:pt x="1526" y="1794"/>
                  </a:cubicBezTo>
                  <a:cubicBezTo>
                    <a:pt x="1356" y="1874"/>
                    <a:pt x="1187" y="1901"/>
                    <a:pt x="1026" y="1910"/>
                  </a:cubicBezTo>
                  <a:cubicBezTo>
                    <a:pt x="723" y="2169"/>
                    <a:pt x="0" y="2543"/>
                    <a:pt x="0" y="2543"/>
                  </a:cubicBezTo>
                  <a:cubicBezTo>
                    <a:pt x="0" y="2543"/>
                    <a:pt x="937" y="2490"/>
                    <a:pt x="1669" y="2178"/>
                  </a:cubicBezTo>
                  <a:cubicBezTo>
                    <a:pt x="2409" y="1865"/>
                    <a:pt x="1990" y="1419"/>
                    <a:pt x="2159" y="777"/>
                  </a:cubicBezTo>
                  <a:cubicBezTo>
                    <a:pt x="2293" y="277"/>
                    <a:pt x="1990" y="81"/>
                    <a:pt x="1856" y="28"/>
                  </a:cubicBezTo>
                  <a:cubicBezTo>
                    <a:pt x="1847" y="19"/>
                    <a:pt x="1829" y="10"/>
                    <a:pt x="1820" y="10"/>
                  </a:cubicBezTo>
                  <a:lnTo>
                    <a:pt x="1811" y="10"/>
                  </a:lnTo>
                  <a:cubicBezTo>
                    <a:pt x="1802" y="1"/>
                    <a:pt x="1802" y="1"/>
                    <a:pt x="1802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47"/>
            <p:cNvSpPr/>
            <p:nvPr/>
          </p:nvSpPr>
          <p:spPr>
            <a:xfrm>
              <a:off x="1424255" y="4579028"/>
              <a:ext cx="284760" cy="298488"/>
            </a:xfrm>
            <a:custGeom>
              <a:rect b="b" l="l" r="r" t="t"/>
              <a:pathLst>
                <a:path extrusionOk="0" h="2544" w="2427">
                  <a:moveTo>
                    <a:pt x="1793" y="1"/>
                  </a:moveTo>
                  <a:cubicBezTo>
                    <a:pt x="1856" y="46"/>
                    <a:pt x="2329" y="233"/>
                    <a:pt x="1865" y="866"/>
                  </a:cubicBezTo>
                  <a:cubicBezTo>
                    <a:pt x="1865" y="866"/>
                    <a:pt x="2150" y="1500"/>
                    <a:pt x="1526" y="1794"/>
                  </a:cubicBezTo>
                  <a:cubicBezTo>
                    <a:pt x="1356" y="1874"/>
                    <a:pt x="1187" y="1901"/>
                    <a:pt x="1026" y="1910"/>
                  </a:cubicBezTo>
                  <a:cubicBezTo>
                    <a:pt x="723" y="2169"/>
                    <a:pt x="0" y="2543"/>
                    <a:pt x="0" y="2543"/>
                  </a:cubicBezTo>
                  <a:cubicBezTo>
                    <a:pt x="562" y="2436"/>
                    <a:pt x="464" y="2285"/>
                    <a:pt x="1446" y="1999"/>
                  </a:cubicBezTo>
                  <a:cubicBezTo>
                    <a:pt x="2427" y="1723"/>
                    <a:pt x="1972" y="875"/>
                    <a:pt x="1972" y="875"/>
                  </a:cubicBezTo>
                  <a:cubicBezTo>
                    <a:pt x="2293" y="304"/>
                    <a:pt x="1999" y="90"/>
                    <a:pt x="1856" y="28"/>
                  </a:cubicBezTo>
                  <a:cubicBezTo>
                    <a:pt x="1847" y="19"/>
                    <a:pt x="1829" y="10"/>
                    <a:pt x="1820" y="10"/>
                  </a:cubicBezTo>
                  <a:lnTo>
                    <a:pt x="1811" y="10"/>
                  </a:lnTo>
                  <a:cubicBezTo>
                    <a:pt x="1802" y="1"/>
                    <a:pt x="1802" y="1"/>
                    <a:pt x="1802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47"/>
            <p:cNvSpPr/>
            <p:nvPr/>
          </p:nvSpPr>
          <p:spPr>
            <a:xfrm>
              <a:off x="1844997" y="4534091"/>
              <a:ext cx="44116" cy="43647"/>
            </a:xfrm>
            <a:custGeom>
              <a:rect b="b" l="l" r="r" t="t"/>
              <a:pathLst>
                <a:path extrusionOk="0" h="372" w="376">
                  <a:moveTo>
                    <a:pt x="1" y="0"/>
                  </a:moveTo>
                  <a:cubicBezTo>
                    <a:pt x="31" y="91"/>
                    <a:pt x="124" y="371"/>
                    <a:pt x="260" y="371"/>
                  </a:cubicBezTo>
                  <a:cubicBezTo>
                    <a:pt x="285" y="371"/>
                    <a:pt x="312" y="362"/>
                    <a:pt x="340" y="339"/>
                  </a:cubicBezTo>
                  <a:cubicBezTo>
                    <a:pt x="375" y="206"/>
                    <a:pt x="357" y="125"/>
                    <a:pt x="357" y="125"/>
                  </a:cubicBezTo>
                  <a:lnTo>
                    <a:pt x="357" y="125"/>
                  </a:lnTo>
                  <a:lnTo>
                    <a:pt x="286" y="170"/>
                  </a:lnTo>
                  <a:cubicBezTo>
                    <a:pt x="265" y="178"/>
                    <a:pt x="242" y="182"/>
                    <a:pt x="220" y="182"/>
                  </a:cubicBezTo>
                  <a:cubicBezTo>
                    <a:pt x="169" y="182"/>
                    <a:pt x="118" y="160"/>
                    <a:pt x="81" y="116"/>
                  </a:cubicBezTo>
                  <a:cubicBezTo>
                    <a:pt x="54" y="81"/>
                    <a:pt x="18" y="36"/>
                    <a:pt x="1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47"/>
            <p:cNvSpPr/>
            <p:nvPr/>
          </p:nvSpPr>
          <p:spPr>
            <a:xfrm>
              <a:off x="1350924" y="4606248"/>
              <a:ext cx="316322" cy="76616"/>
            </a:xfrm>
            <a:custGeom>
              <a:rect b="b" l="l" r="r" t="t"/>
              <a:pathLst>
                <a:path extrusionOk="0" h="653" w="2696">
                  <a:moveTo>
                    <a:pt x="2169" y="0"/>
                  </a:moveTo>
                  <a:cubicBezTo>
                    <a:pt x="2076" y="0"/>
                    <a:pt x="1984" y="10"/>
                    <a:pt x="1892" y="28"/>
                  </a:cubicBezTo>
                  <a:lnTo>
                    <a:pt x="1794" y="45"/>
                  </a:lnTo>
                  <a:cubicBezTo>
                    <a:pt x="1758" y="54"/>
                    <a:pt x="1723" y="63"/>
                    <a:pt x="1687" y="72"/>
                  </a:cubicBezTo>
                  <a:lnTo>
                    <a:pt x="1589" y="99"/>
                  </a:lnTo>
                  <a:lnTo>
                    <a:pt x="1491" y="126"/>
                  </a:lnTo>
                  <a:lnTo>
                    <a:pt x="1384" y="161"/>
                  </a:lnTo>
                  <a:lnTo>
                    <a:pt x="1286" y="197"/>
                  </a:lnTo>
                  <a:lnTo>
                    <a:pt x="1089" y="268"/>
                  </a:lnTo>
                  <a:cubicBezTo>
                    <a:pt x="964" y="322"/>
                    <a:pt x="839" y="367"/>
                    <a:pt x="706" y="411"/>
                  </a:cubicBezTo>
                  <a:cubicBezTo>
                    <a:pt x="581" y="465"/>
                    <a:pt x="447" y="500"/>
                    <a:pt x="313" y="527"/>
                  </a:cubicBezTo>
                  <a:cubicBezTo>
                    <a:pt x="260" y="545"/>
                    <a:pt x="197" y="554"/>
                    <a:pt x="135" y="563"/>
                  </a:cubicBezTo>
                  <a:cubicBezTo>
                    <a:pt x="81" y="590"/>
                    <a:pt x="45" y="625"/>
                    <a:pt x="10" y="643"/>
                  </a:cubicBezTo>
                  <a:cubicBezTo>
                    <a:pt x="1" y="652"/>
                    <a:pt x="1" y="652"/>
                    <a:pt x="1" y="652"/>
                  </a:cubicBezTo>
                  <a:cubicBezTo>
                    <a:pt x="45" y="643"/>
                    <a:pt x="81" y="643"/>
                    <a:pt x="126" y="643"/>
                  </a:cubicBezTo>
                  <a:cubicBezTo>
                    <a:pt x="197" y="634"/>
                    <a:pt x="260" y="634"/>
                    <a:pt x="331" y="616"/>
                  </a:cubicBezTo>
                  <a:cubicBezTo>
                    <a:pt x="616" y="572"/>
                    <a:pt x="875" y="474"/>
                    <a:pt x="1134" y="376"/>
                  </a:cubicBezTo>
                  <a:cubicBezTo>
                    <a:pt x="1393" y="268"/>
                    <a:pt x="1651" y="170"/>
                    <a:pt x="1910" y="117"/>
                  </a:cubicBezTo>
                  <a:cubicBezTo>
                    <a:pt x="2044" y="90"/>
                    <a:pt x="2178" y="63"/>
                    <a:pt x="2311" y="63"/>
                  </a:cubicBezTo>
                  <a:cubicBezTo>
                    <a:pt x="2347" y="72"/>
                    <a:pt x="2383" y="72"/>
                    <a:pt x="2418" y="72"/>
                  </a:cubicBezTo>
                  <a:cubicBezTo>
                    <a:pt x="2445" y="81"/>
                    <a:pt x="2481" y="81"/>
                    <a:pt x="2517" y="90"/>
                  </a:cubicBezTo>
                  <a:cubicBezTo>
                    <a:pt x="2534" y="99"/>
                    <a:pt x="2543" y="99"/>
                    <a:pt x="2561" y="108"/>
                  </a:cubicBezTo>
                  <a:cubicBezTo>
                    <a:pt x="2579" y="117"/>
                    <a:pt x="2597" y="126"/>
                    <a:pt x="2606" y="135"/>
                  </a:cubicBezTo>
                  <a:cubicBezTo>
                    <a:pt x="2642" y="144"/>
                    <a:pt x="2668" y="170"/>
                    <a:pt x="2695" y="188"/>
                  </a:cubicBezTo>
                  <a:cubicBezTo>
                    <a:pt x="2650" y="135"/>
                    <a:pt x="2588" y="90"/>
                    <a:pt x="2526" y="63"/>
                  </a:cubicBezTo>
                  <a:cubicBezTo>
                    <a:pt x="2463" y="37"/>
                    <a:pt x="2392" y="19"/>
                    <a:pt x="2320" y="10"/>
                  </a:cubicBezTo>
                  <a:cubicBezTo>
                    <a:pt x="2270" y="3"/>
                    <a:pt x="2219" y="0"/>
                    <a:pt x="2169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47"/>
            <p:cNvSpPr/>
            <p:nvPr/>
          </p:nvSpPr>
          <p:spPr>
            <a:xfrm>
              <a:off x="1331095" y="4647431"/>
              <a:ext cx="326647" cy="61481"/>
            </a:xfrm>
            <a:custGeom>
              <a:rect b="b" l="l" r="r" t="t"/>
              <a:pathLst>
                <a:path extrusionOk="0" h="524" w="2784">
                  <a:moveTo>
                    <a:pt x="2151" y="0"/>
                  </a:moveTo>
                  <a:cubicBezTo>
                    <a:pt x="2085" y="0"/>
                    <a:pt x="2019" y="2"/>
                    <a:pt x="1954" y="7"/>
                  </a:cubicBezTo>
                  <a:cubicBezTo>
                    <a:pt x="1811" y="16"/>
                    <a:pt x="1669" y="51"/>
                    <a:pt x="1535" y="87"/>
                  </a:cubicBezTo>
                  <a:cubicBezTo>
                    <a:pt x="1499" y="105"/>
                    <a:pt x="1472" y="114"/>
                    <a:pt x="1437" y="123"/>
                  </a:cubicBezTo>
                  <a:lnTo>
                    <a:pt x="1339" y="167"/>
                  </a:lnTo>
                  <a:cubicBezTo>
                    <a:pt x="1303" y="185"/>
                    <a:pt x="1276" y="203"/>
                    <a:pt x="1240" y="221"/>
                  </a:cubicBezTo>
                  <a:cubicBezTo>
                    <a:pt x="1214" y="239"/>
                    <a:pt x="1178" y="256"/>
                    <a:pt x="1151" y="274"/>
                  </a:cubicBezTo>
                  <a:cubicBezTo>
                    <a:pt x="1044" y="337"/>
                    <a:pt x="919" y="381"/>
                    <a:pt x="785" y="399"/>
                  </a:cubicBezTo>
                  <a:cubicBezTo>
                    <a:pt x="701" y="416"/>
                    <a:pt x="616" y="422"/>
                    <a:pt x="531" y="422"/>
                  </a:cubicBezTo>
                  <a:cubicBezTo>
                    <a:pt x="482" y="422"/>
                    <a:pt x="433" y="420"/>
                    <a:pt x="384" y="417"/>
                  </a:cubicBezTo>
                  <a:cubicBezTo>
                    <a:pt x="277" y="408"/>
                    <a:pt x="170" y="399"/>
                    <a:pt x="63" y="399"/>
                  </a:cubicBezTo>
                  <a:lnTo>
                    <a:pt x="54" y="399"/>
                  </a:lnTo>
                  <a:cubicBezTo>
                    <a:pt x="36" y="417"/>
                    <a:pt x="18" y="435"/>
                    <a:pt x="0" y="453"/>
                  </a:cubicBezTo>
                  <a:cubicBezTo>
                    <a:pt x="125" y="462"/>
                    <a:pt x="250" y="488"/>
                    <a:pt x="375" y="506"/>
                  </a:cubicBezTo>
                  <a:cubicBezTo>
                    <a:pt x="453" y="516"/>
                    <a:pt x="532" y="523"/>
                    <a:pt x="610" y="523"/>
                  </a:cubicBezTo>
                  <a:cubicBezTo>
                    <a:pt x="674" y="523"/>
                    <a:pt x="739" y="518"/>
                    <a:pt x="803" y="506"/>
                  </a:cubicBezTo>
                  <a:cubicBezTo>
                    <a:pt x="946" y="488"/>
                    <a:pt x="1089" y="444"/>
                    <a:pt x="1214" y="372"/>
                  </a:cubicBezTo>
                  <a:cubicBezTo>
                    <a:pt x="1240" y="346"/>
                    <a:pt x="1267" y="337"/>
                    <a:pt x="1303" y="319"/>
                  </a:cubicBezTo>
                  <a:cubicBezTo>
                    <a:pt x="1330" y="301"/>
                    <a:pt x="1356" y="283"/>
                    <a:pt x="1383" y="265"/>
                  </a:cubicBezTo>
                  <a:lnTo>
                    <a:pt x="1481" y="230"/>
                  </a:lnTo>
                  <a:cubicBezTo>
                    <a:pt x="1508" y="212"/>
                    <a:pt x="1544" y="203"/>
                    <a:pt x="1570" y="194"/>
                  </a:cubicBezTo>
                  <a:cubicBezTo>
                    <a:pt x="1695" y="149"/>
                    <a:pt x="1829" y="114"/>
                    <a:pt x="1963" y="96"/>
                  </a:cubicBezTo>
                  <a:cubicBezTo>
                    <a:pt x="2125" y="74"/>
                    <a:pt x="2290" y="63"/>
                    <a:pt x="2457" y="63"/>
                  </a:cubicBezTo>
                  <a:cubicBezTo>
                    <a:pt x="2566" y="63"/>
                    <a:pt x="2675" y="68"/>
                    <a:pt x="2784" y="78"/>
                  </a:cubicBezTo>
                  <a:cubicBezTo>
                    <a:pt x="2579" y="24"/>
                    <a:pt x="2364" y="0"/>
                    <a:pt x="2151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47"/>
            <p:cNvSpPr/>
            <p:nvPr/>
          </p:nvSpPr>
          <p:spPr>
            <a:xfrm>
              <a:off x="1424255" y="4869065"/>
              <a:ext cx="185381" cy="41887"/>
            </a:xfrm>
            <a:custGeom>
              <a:rect b="b" l="l" r="r" t="t"/>
              <a:pathLst>
                <a:path extrusionOk="0" h="357" w="1580">
                  <a:moveTo>
                    <a:pt x="1187" y="0"/>
                  </a:moveTo>
                  <a:lnTo>
                    <a:pt x="1187" y="0"/>
                  </a:lnTo>
                  <a:cubicBezTo>
                    <a:pt x="1053" y="36"/>
                    <a:pt x="928" y="62"/>
                    <a:pt x="794" y="71"/>
                  </a:cubicBezTo>
                  <a:cubicBezTo>
                    <a:pt x="661" y="89"/>
                    <a:pt x="527" y="98"/>
                    <a:pt x="393" y="98"/>
                  </a:cubicBezTo>
                  <a:cubicBezTo>
                    <a:pt x="268" y="98"/>
                    <a:pt x="134" y="89"/>
                    <a:pt x="9" y="71"/>
                  </a:cubicBezTo>
                  <a:lnTo>
                    <a:pt x="0" y="71"/>
                  </a:lnTo>
                  <a:cubicBezTo>
                    <a:pt x="9" y="89"/>
                    <a:pt x="18" y="107"/>
                    <a:pt x="36" y="116"/>
                  </a:cubicBezTo>
                  <a:cubicBezTo>
                    <a:pt x="81" y="170"/>
                    <a:pt x="134" y="214"/>
                    <a:pt x="188" y="241"/>
                  </a:cubicBezTo>
                  <a:cubicBezTo>
                    <a:pt x="357" y="339"/>
                    <a:pt x="580" y="357"/>
                    <a:pt x="723" y="357"/>
                  </a:cubicBezTo>
                  <a:cubicBezTo>
                    <a:pt x="803" y="357"/>
                    <a:pt x="866" y="357"/>
                    <a:pt x="892" y="348"/>
                  </a:cubicBezTo>
                  <a:cubicBezTo>
                    <a:pt x="982" y="321"/>
                    <a:pt x="1071" y="285"/>
                    <a:pt x="1160" y="241"/>
                  </a:cubicBezTo>
                  <a:cubicBezTo>
                    <a:pt x="1312" y="170"/>
                    <a:pt x="1446" y="89"/>
                    <a:pt x="1579" y="0"/>
                  </a:cubicBezTo>
                  <a:lnTo>
                    <a:pt x="1579" y="0"/>
                  </a:lnTo>
                  <a:cubicBezTo>
                    <a:pt x="1428" y="62"/>
                    <a:pt x="1285" y="125"/>
                    <a:pt x="1124" y="161"/>
                  </a:cubicBezTo>
                  <a:cubicBezTo>
                    <a:pt x="973" y="205"/>
                    <a:pt x="821" y="232"/>
                    <a:pt x="661" y="241"/>
                  </a:cubicBezTo>
                  <a:cubicBezTo>
                    <a:pt x="598" y="250"/>
                    <a:pt x="527" y="259"/>
                    <a:pt x="464" y="259"/>
                  </a:cubicBezTo>
                  <a:cubicBezTo>
                    <a:pt x="580" y="232"/>
                    <a:pt x="705" y="196"/>
                    <a:pt x="812" y="161"/>
                  </a:cubicBezTo>
                  <a:cubicBezTo>
                    <a:pt x="946" y="116"/>
                    <a:pt x="1071" y="62"/>
                    <a:pt x="1187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47"/>
            <p:cNvSpPr/>
            <p:nvPr/>
          </p:nvSpPr>
          <p:spPr>
            <a:xfrm>
              <a:off x="1602126" y="4848063"/>
              <a:ext cx="81779" cy="61833"/>
            </a:xfrm>
            <a:custGeom>
              <a:rect b="b" l="l" r="r" t="t"/>
              <a:pathLst>
                <a:path extrusionOk="0" h="527" w="697">
                  <a:moveTo>
                    <a:pt x="697" y="1"/>
                  </a:moveTo>
                  <a:lnTo>
                    <a:pt x="697" y="1"/>
                  </a:lnTo>
                  <a:cubicBezTo>
                    <a:pt x="590" y="108"/>
                    <a:pt x="483" y="215"/>
                    <a:pt x="358" y="304"/>
                  </a:cubicBezTo>
                  <a:cubicBezTo>
                    <a:pt x="242" y="393"/>
                    <a:pt x="126" y="464"/>
                    <a:pt x="1" y="527"/>
                  </a:cubicBezTo>
                  <a:cubicBezTo>
                    <a:pt x="126" y="500"/>
                    <a:pt x="242" y="473"/>
                    <a:pt x="349" y="438"/>
                  </a:cubicBezTo>
                  <a:cubicBezTo>
                    <a:pt x="376" y="411"/>
                    <a:pt x="393" y="393"/>
                    <a:pt x="420" y="366"/>
                  </a:cubicBezTo>
                  <a:cubicBezTo>
                    <a:pt x="518" y="250"/>
                    <a:pt x="608" y="126"/>
                    <a:pt x="697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47"/>
            <p:cNvSpPr/>
            <p:nvPr/>
          </p:nvSpPr>
          <p:spPr>
            <a:xfrm>
              <a:off x="1689067" y="4817675"/>
              <a:ext cx="43060" cy="63006"/>
            </a:xfrm>
            <a:custGeom>
              <a:rect b="b" l="l" r="r" t="t"/>
              <a:pathLst>
                <a:path extrusionOk="0" h="537" w="367">
                  <a:moveTo>
                    <a:pt x="366" y="1"/>
                  </a:moveTo>
                  <a:cubicBezTo>
                    <a:pt x="295" y="135"/>
                    <a:pt x="214" y="260"/>
                    <a:pt x="125" y="385"/>
                  </a:cubicBezTo>
                  <a:cubicBezTo>
                    <a:pt x="81" y="438"/>
                    <a:pt x="45" y="483"/>
                    <a:pt x="0" y="536"/>
                  </a:cubicBezTo>
                  <a:cubicBezTo>
                    <a:pt x="72" y="492"/>
                    <a:pt x="143" y="447"/>
                    <a:pt x="214" y="393"/>
                  </a:cubicBezTo>
                  <a:cubicBezTo>
                    <a:pt x="277" y="269"/>
                    <a:pt x="322" y="135"/>
                    <a:pt x="366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47"/>
            <p:cNvSpPr/>
            <p:nvPr/>
          </p:nvSpPr>
          <p:spPr>
            <a:xfrm>
              <a:off x="1856495" y="4603198"/>
              <a:ext cx="11616" cy="13728"/>
            </a:xfrm>
            <a:custGeom>
              <a:rect b="b" l="l" r="r" t="t"/>
              <a:pathLst>
                <a:path extrusionOk="0" h="117" w="99">
                  <a:moveTo>
                    <a:pt x="99" y="0"/>
                  </a:moveTo>
                  <a:lnTo>
                    <a:pt x="99" y="0"/>
                  </a:lnTo>
                  <a:cubicBezTo>
                    <a:pt x="54" y="54"/>
                    <a:pt x="10" y="107"/>
                    <a:pt x="1" y="116"/>
                  </a:cubicBezTo>
                  <a:cubicBezTo>
                    <a:pt x="36" y="80"/>
                    <a:pt x="72" y="36"/>
                    <a:pt x="99" y="0"/>
                  </a:cubicBezTo>
                  <a:close/>
                </a:path>
              </a:pathLst>
            </a:custGeom>
            <a:solidFill>
              <a:srgbClr val="8181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47"/>
            <p:cNvSpPr/>
            <p:nvPr/>
          </p:nvSpPr>
          <p:spPr>
            <a:xfrm>
              <a:off x="1688011" y="4544533"/>
              <a:ext cx="173883" cy="126834"/>
            </a:xfrm>
            <a:custGeom>
              <a:rect b="b" l="l" r="r" t="t"/>
              <a:pathLst>
                <a:path extrusionOk="0" h="1081" w="1482">
                  <a:moveTo>
                    <a:pt x="63" y="1"/>
                  </a:moveTo>
                  <a:cubicBezTo>
                    <a:pt x="63" y="1"/>
                    <a:pt x="1" y="643"/>
                    <a:pt x="1062" y="1053"/>
                  </a:cubicBezTo>
                  <a:cubicBezTo>
                    <a:pt x="1111" y="1071"/>
                    <a:pt x="1161" y="1080"/>
                    <a:pt x="1211" y="1080"/>
                  </a:cubicBezTo>
                  <a:cubicBezTo>
                    <a:pt x="1308" y="1080"/>
                    <a:pt x="1402" y="1047"/>
                    <a:pt x="1472" y="982"/>
                  </a:cubicBezTo>
                  <a:lnTo>
                    <a:pt x="1481" y="973"/>
                  </a:lnTo>
                  <a:cubicBezTo>
                    <a:pt x="1481" y="759"/>
                    <a:pt x="1437" y="616"/>
                    <a:pt x="1437" y="616"/>
                  </a:cubicBezTo>
                  <a:cubicBezTo>
                    <a:pt x="1437" y="616"/>
                    <a:pt x="1311" y="750"/>
                    <a:pt x="1189" y="750"/>
                  </a:cubicBezTo>
                  <a:cubicBezTo>
                    <a:pt x="1186" y="750"/>
                    <a:pt x="1182" y="750"/>
                    <a:pt x="1178" y="750"/>
                  </a:cubicBezTo>
                  <a:cubicBezTo>
                    <a:pt x="1053" y="741"/>
                    <a:pt x="464" y="500"/>
                    <a:pt x="348" y="99"/>
                  </a:cubicBezTo>
                  <a:lnTo>
                    <a:pt x="348" y="99"/>
                  </a:lnTo>
                  <a:cubicBezTo>
                    <a:pt x="357" y="152"/>
                    <a:pt x="455" y="536"/>
                    <a:pt x="946" y="812"/>
                  </a:cubicBezTo>
                  <a:cubicBezTo>
                    <a:pt x="946" y="812"/>
                    <a:pt x="259" y="812"/>
                    <a:pt x="63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47"/>
            <p:cNvSpPr/>
            <p:nvPr/>
          </p:nvSpPr>
          <p:spPr>
            <a:xfrm>
              <a:off x="1690123" y="4477538"/>
              <a:ext cx="38836" cy="8448"/>
            </a:xfrm>
            <a:custGeom>
              <a:rect b="b" l="l" r="r" t="t"/>
              <a:pathLst>
                <a:path extrusionOk="0" h="72" w="331">
                  <a:moveTo>
                    <a:pt x="170" y="1"/>
                  </a:moveTo>
                  <a:cubicBezTo>
                    <a:pt x="116" y="1"/>
                    <a:pt x="45" y="1"/>
                    <a:pt x="0" y="36"/>
                  </a:cubicBezTo>
                  <a:lnTo>
                    <a:pt x="161" y="63"/>
                  </a:lnTo>
                  <a:cubicBezTo>
                    <a:pt x="214" y="63"/>
                    <a:pt x="268" y="72"/>
                    <a:pt x="330" y="72"/>
                  </a:cubicBezTo>
                  <a:cubicBezTo>
                    <a:pt x="304" y="45"/>
                    <a:pt x="286" y="36"/>
                    <a:pt x="250" y="27"/>
                  </a:cubicBezTo>
                  <a:cubicBezTo>
                    <a:pt x="223" y="9"/>
                    <a:pt x="197" y="9"/>
                    <a:pt x="170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47"/>
            <p:cNvSpPr/>
            <p:nvPr/>
          </p:nvSpPr>
          <p:spPr>
            <a:xfrm>
              <a:off x="1836667" y="4391771"/>
              <a:ext cx="43060" cy="60777"/>
            </a:xfrm>
            <a:custGeom>
              <a:rect b="b" l="l" r="r" t="t"/>
              <a:pathLst>
                <a:path extrusionOk="0" h="518" w="367">
                  <a:moveTo>
                    <a:pt x="366" y="517"/>
                  </a:moveTo>
                  <a:cubicBezTo>
                    <a:pt x="366" y="517"/>
                    <a:pt x="205" y="27"/>
                    <a:pt x="72" y="9"/>
                  </a:cubicBezTo>
                  <a:cubicBezTo>
                    <a:pt x="18" y="0"/>
                    <a:pt x="0" y="36"/>
                    <a:pt x="9" y="89"/>
                  </a:cubicBezTo>
                  <a:cubicBezTo>
                    <a:pt x="197" y="286"/>
                    <a:pt x="366" y="517"/>
                    <a:pt x="366" y="5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47"/>
            <p:cNvSpPr/>
            <p:nvPr/>
          </p:nvSpPr>
          <p:spPr>
            <a:xfrm>
              <a:off x="1794780" y="4500183"/>
              <a:ext cx="18890" cy="12437"/>
            </a:xfrm>
            <a:custGeom>
              <a:rect b="b" l="l" r="r" t="t"/>
              <a:pathLst>
                <a:path extrusionOk="0" h="106" w="161">
                  <a:moveTo>
                    <a:pt x="49" y="0"/>
                  </a:moveTo>
                  <a:cubicBezTo>
                    <a:pt x="30" y="0"/>
                    <a:pt x="14" y="7"/>
                    <a:pt x="9" y="22"/>
                  </a:cubicBezTo>
                  <a:cubicBezTo>
                    <a:pt x="0" y="48"/>
                    <a:pt x="18" y="75"/>
                    <a:pt x="63" y="93"/>
                  </a:cubicBezTo>
                  <a:cubicBezTo>
                    <a:pt x="79" y="101"/>
                    <a:pt x="97" y="105"/>
                    <a:pt x="112" y="105"/>
                  </a:cubicBezTo>
                  <a:cubicBezTo>
                    <a:pt x="131" y="105"/>
                    <a:pt x="147" y="99"/>
                    <a:pt x="152" y="84"/>
                  </a:cubicBezTo>
                  <a:cubicBezTo>
                    <a:pt x="161" y="57"/>
                    <a:pt x="143" y="31"/>
                    <a:pt x="99" y="13"/>
                  </a:cubicBezTo>
                  <a:cubicBezTo>
                    <a:pt x="83" y="5"/>
                    <a:pt x="65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0" name="Shape 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61" name="Google Shape;4261;p48"/>
          <p:cNvGraphicFramePr/>
          <p:nvPr/>
        </p:nvGraphicFramePr>
        <p:xfrm>
          <a:off x="499363" y="10203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{AA06F564-9420-4B61-B232-08EFBAAF49AD}</a:tableStyleId>
              </a:tblPr>
              <a:tblGrid>
                <a:gridCol w="2985575"/>
                <a:gridCol w="2850225"/>
                <a:gridCol w="2167650"/>
              </a:tblGrid>
              <a:tr h="73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Fine-tuning Validation Accuracy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Testing Accuracy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73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ENet-CNN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</a:t>
                      </a:r>
                      <a:r>
                        <a:rPr b="1" lang="en" sz="1800"/>
                        <a:t>.65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0.86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3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MobileNet-CNN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0.66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0.85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3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VGG16-RCNN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0.81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0.78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3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ENet- Vision Transformer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0.74</a:t>
                      </a:r>
                      <a:endParaRPr b="1" sz="1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0.97</a:t>
                      </a:r>
                      <a:endParaRPr b="1" sz="1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262" name="Google Shape;4262;p48"/>
          <p:cNvSpPr/>
          <p:nvPr/>
        </p:nvSpPr>
        <p:spPr>
          <a:xfrm>
            <a:off x="7801308" y="4152680"/>
            <a:ext cx="205500" cy="195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3" name="Google Shape;4263;p48"/>
          <p:cNvGrpSpPr/>
          <p:nvPr/>
        </p:nvGrpSpPr>
        <p:grpSpPr>
          <a:xfrm>
            <a:off x="7792899" y="3467173"/>
            <a:ext cx="222314" cy="224530"/>
            <a:chOff x="5049725" y="3806450"/>
            <a:chExt cx="481825" cy="481825"/>
          </a:xfrm>
        </p:grpSpPr>
        <p:sp>
          <p:nvSpPr>
            <p:cNvPr id="4264" name="Google Shape;4264;p48"/>
            <p:cNvSpPr/>
            <p:nvPr/>
          </p:nvSpPr>
          <p:spPr>
            <a:xfrm>
              <a:off x="536115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65" name="Google Shape;4265;p48"/>
            <p:cNvSpPr/>
            <p:nvPr/>
          </p:nvSpPr>
          <p:spPr>
            <a:xfrm>
              <a:off x="519177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66" name="Google Shape;4266;p48"/>
            <p:cNvSpPr/>
            <p:nvPr/>
          </p:nvSpPr>
          <p:spPr>
            <a:xfrm>
              <a:off x="504972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267" name="Google Shape;4267;p48"/>
          <p:cNvSpPr txBox="1"/>
          <p:nvPr/>
        </p:nvSpPr>
        <p:spPr>
          <a:xfrm>
            <a:off x="1607975" y="376750"/>
            <a:ext cx="602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Comparison</a:t>
            </a:r>
            <a:r>
              <a:rPr b="1" lang="en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and Final Results</a:t>
            </a:r>
            <a:endParaRPr b="1" sz="3000"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1" name="Shape 4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2" name="Google Shape;4272;p49"/>
          <p:cNvSpPr txBox="1"/>
          <p:nvPr/>
        </p:nvSpPr>
        <p:spPr>
          <a:xfrm>
            <a:off x="1607975" y="376750"/>
            <a:ext cx="602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Limitations and Future work</a:t>
            </a:r>
            <a:endParaRPr b="1" sz="3000">
              <a:latin typeface="ABeeZee"/>
              <a:ea typeface="ABeeZee"/>
              <a:cs typeface="ABeeZee"/>
              <a:sym typeface="ABeeZee"/>
            </a:endParaRPr>
          </a:p>
        </p:txBody>
      </p:sp>
      <p:grpSp>
        <p:nvGrpSpPr>
          <p:cNvPr id="4273" name="Google Shape;4273;p49"/>
          <p:cNvGrpSpPr/>
          <p:nvPr/>
        </p:nvGrpSpPr>
        <p:grpSpPr>
          <a:xfrm>
            <a:off x="1607981" y="1320675"/>
            <a:ext cx="6813427" cy="3601237"/>
            <a:chOff x="5900602" y="1192330"/>
            <a:chExt cx="1299851" cy="1022440"/>
          </a:xfrm>
        </p:grpSpPr>
        <p:grpSp>
          <p:nvGrpSpPr>
            <p:cNvPr id="4274" name="Google Shape;4274;p49"/>
            <p:cNvGrpSpPr/>
            <p:nvPr/>
          </p:nvGrpSpPr>
          <p:grpSpPr>
            <a:xfrm>
              <a:off x="6520337" y="1192330"/>
              <a:ext cx="361924" cy="800691"/>
              <a:chOff x="6520337" y="1192330"/>
              <a:chExt cx="361924" cy="800691"/>
            </a:xfrm>
          </p:grpSpPr>
          <p:grpSp>
            <p:nvGrpSpPr>
              <p:cNvPr id="4275" name="Google Shape;4275;p49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4276" name="Google Shape;4276;p49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rect b="b" l="l" r="r" t="t"/>
                  <a:pathLst>
                    <a:path extrusionOk="0" h="24594" w="24013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82000"/>
                    </a:schemeClr>
                  </a:outerShdw>
                  <a:reflection blurRad="0" dir="0" dist="0" endA="0" endPos="1000" fadeDir="5400012" kx="0" rotWithShape="0" algn="bl" stA="0" stPos="0" sy="-100000" ky="0"/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7" name="Google Shape;4277;p49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rect b="b" l="l" r="r" t="t"/>
                  <a:pathLst>
                    <a:path extrusionOk="0" h="24595" w="22564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82000"/>
                    </a:schemeClr>
                  </a:outerShdw>
                  <a:reflection blurRad="0" dir="0" dist="0" endA="0" endPos="1000" fadeDir="5400012" kx="0" rotWithShape="0" algn="bl" stA="0" stPos="0" sy="-100000" ky="0"/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78" name="Google Shape;4278;p49"/>
              <p:cNvGrpSpPr/>
              <p:nvPr/>
            </p:nvGrpSpPr>
            <p:grpSpPr>
              <a:xfrm>
                <a:off x="6557098" y="1192330"/>
                <a:ext cx="325163" cy="465245"/>
                <a:chOff x="6557098" y="1192330"/>
                <a:chExt cx="325163" cy="465245"/>
              </a:xfrm>
            </p:grpSpPr>
            <p:sp>
              <p:nvSpPr>
                <p:cNvPr id="4279" name="Google Shape;4279;p49"/>
                <p:cNvSpPr/>
                <p:nvPr/>
              </p:nvSpPr>
              <p:spPr>
                <a:xfrm>
                  <a:off x="6557098" y="1192330"/>
                  <a:ext cx="325163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82000"/>
                    </a:schemeClr>
                  </a:outerShdw>
                  <a:reflection blurRad="0" dir="0" dist="0" endA="0" endPos="1000" fadeDir="5400012" kx="0" rotWithShape="0" algn="bl" stA="0" stPos="0" sy="-100000" ky="0"/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Time and Space</a:t>
                  </a:r>
                  <a:endParaRPr/>
                </a:p>
              </p:txBody>
            </p:sp>
            <p:cxnSp>
              <p:nvCxnSpPr>
                <p:cNvPr id="4280" name="Google Shape;4280;p49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  <a:effectLst>
                  <a:outerShdw blurRad="57150" rotWithShape="0" algn="bl" dir="5400000" dist="19050">
                    <a:schemeClr val="dk1">
                      <a:alpha val="82000"/>
                    </a:schemeClr>
                  </a:outerShdw>
                  <a:reflection blurRad="0" dir="0" dist="0" endA="0" endPos="1000" fadeDir="5400012" kx="0" rotWithShape="0" algn="bl" stA="0" stPos="0" sy="-100000" ky="0"/>
                </a:effectLst>
              </p:spPr>
            </p:cxnSp>
          </p:grpSp>
        </p:grpSp>
        <p:grpSp>
          <p:nvGrpSpPr>
            <p:cNvPr id="4281" name="Google Shape;4281;p49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4282" name="Google Shape;4282;p49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4283" name="Google Shape;4283;p49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rect b="b" l="l" r="r" t="t"/>
                  <a:pathLst>
                    <a:path extrusionOk="0" h="28573" w="35535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82000"/>
                    </a:schemeClr>
                  </a:outerShdw>
                  <a:reflection blurRad="0" dir="0" dist="0" endA="0" endPos="1000" fadeDir="5400012" kx="0" rotWithShape="0" algn="bl" stA="0" stPos="0" sy="-100000" ky="0"/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4" name="Google Shape;4284;p49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rect b="b" l="l" r="r" t="t"/>
                  <a:pathLst>
                    <a:path extrusionOk="0" h="28570" w="34083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82000"/>
                    </a:schemeClr>
                  </a:outerShdw>
                  <a:reflection blurRad="0" dir="0" dist="0" endA="0" endPos="1000" fadeDir="5400012" kx="0" rotWithShape="0" algn="bl" stA="0" stPos="0" sy="-100000" ky="0"/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85" name="Google Shape;4285;p49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4286" name="Google Shape;4286;p49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82000"/>
                    </a:schemeClr>
                  </a:outerShdw>
                  <a:reflection blurRad="0" dir="0" dist="0" endA="0" endPos="1000" fadeDir="5400012" kx="0" rotWithShape="0" algn="bl" stA="0" stPos="0" sy="-100000" ky="0"/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Real Data</a:t>
                  </a:r>
                  <a:endParaRPr/>
                </a:p>
              </p:txBody>
            </p:sp>
            <p:cxnSp>
              <p:nvCxnSpPr>
                <p:cNvPr id="4287" name="Google Shape;4287;p49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  <a:effectLst>
                  <a:outerShdw blurRad="57150" rotWithShape="0" algn="bl" dir="5400000" dist="19050">
                    <a:schemeClr val="dk1">
                      <a:alpha val="82000"/>
                    </a:schemeClr>
                  </a:outerShdw>
                  <a:reflection blurRad="0" dir="0" dist="0" endA="0" endPos="1000" fadeDir="5400012" kx="0" rotWithShape="0" algn="bl" stA="0" stPos="0" sy="-100000" ky="0"/>
                </a:effectLst>
              </p:spPr>
            </p:cxnSp>
          </p:grpSp>
        </p:grpSp>
        <p:grpSp>
          <p:nvGrpSpPr>
            <p:cNvPr id="4288" name="Google Shape;4288;p49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4289" name="Google Shape;4289;p49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4290" name="Google Shape;4290;p49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rect b="b" l="l" r="r" t="t"/>
                  <a:pathLst>
                    <a:path extrusionOk="0" h="34314" w="4951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82000"/>
                    </a:schemeClr>
                  </a:outerShdw>
                  <a:reflection blurRad="0" dir="0" dist="0" endA="0" endPos="1000" fadeDir="5400012" kx="0" rotWithShape="0" algn="bl" stA="0" stPos="0" sy="-100000" ky="0"/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1" name="Google Shape;4291;p49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rect b="b" l="l" r="r" t="t"/>
                  <a:pathLst>
                    <a:path extrusionOk="0" h="34311" w="48058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82000"/>
                    </a:schemeClr>
                  </a:outerShdw>
                  <a:reflection blurRad="0" dir="0" dist="0" endA="0" endPos="1000" fadeDir="5400012" kx="0" rotWithShape="0" algn="bl" stA="0" stPos="0" sy="-100000" ky="0"/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92" name="Google Shape;4292;p49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4293" name="Google Shape;4293;p49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82000"/>
                    </a:schemeClr>
                  </a:outerShdw>
                  <a:reflection blurRad="0" dir="0" dist="0" endA="0" endPos="1000" fadeDir="5400012" kx="0" rotWithShape="0" algn="bl" stA="0" stPos="0" sy="-100000" ky="0"/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Diverse Data</a:t>
                  </a:r>
                  <a:endParaRPr/>
                </a:p>
              </p:txBody>
            </p:sp>
            <p:cxnSp>
              <p:nvCxnSpPr>
                <p:cNvPr id="4294" name="Google Shape;4294;p49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57E93"/>
                  </a:solidFill>
                  <a:prstDash val="solid"/>
                  <a:round/>
                  <a:headEnd len="med" w="med" type="none"/>
                  <a:tailEnd len="med" w="med" type="oval"/>
                </a:ln>
                <a:effectLst>
                  <a:outerShdw blurRad="57150" rotWithShape="0" algn="bl" dir="5400000" dist="19050">
                    <a:schemeClr val="dk1">
                      <a:alpha val="82000"/>
                    </a:schemeClr>
                  </a:outerShdw>
                  <a:reflection blurRad="0" dir="0" dist="0" endA="0" endPos="1000" fadeDir="5400012" kx="0" rotWithShape="0" algn="bl" stA="0" stPos="0" sy="-100000" ky="0"/>
                </a:effectLst>
              </p:spPr>
            </p:cxnSp>
          </p:grpSp>
        </p:grpSp>
        <p:grpSp>
          <p:nvGrpSpPr>
            <p:cNvPr id="4295" name="Google Shape;4295;p49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4296" name="Google Shape;4296;p49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4297" name="Google Shape;4297;p49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82000"/>
                    </a:schemeClr>
                  </a:outerShdw>
                  <a:reflection blurRad="0" dir="0" dist="0" endA="0" endPos="1000" fadeDir="5400012" kx="0" rotWithShape="0" algn="bl" stA="0" stPos="0" sy="-100000" ky="0"/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Clustering</a:t>
                  </a:r>
                  <a:endParaRPr/>
                </a:p>
              </p:txBody>
            </p:sp>
            <p:cxnSp>
              <p:nvCxnSpPr>
                <p:cNvPr id="4298" name="Google Shape;4298;p49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3E7EA"/>
                  </a:solidFill>
                  <a:prstDash val="solid"/>
                  <a:round/>
                  <a:headEnd len="med" w="med" type="none"/>
                  <a:tailEnd len="med" w="med" type="oval"/>
                </a:ln>
                <a:effectLst>
                  <a:outerShdw blurRad="57150" rotWithShape="0" algn="bl" dir="5400000" dist="19050">
                    <a:schemeClr val="dk1">
                      <a:alpha val="82000"/>
                    </a:schemeClr>
                  </a:outerShdw>
                  <a:reflection blurRad="0" dir="0" dist="0" endA="0" endPos="1000" fadeDir="5400012" kx="0" rotWithShape="0" algn="bl" stA="0" stPos="0" sy="-100000" ky="0"/>
                </a:effectLst>
              </p:spPr>
            </p:cxnSp>
          </p:grpSp>
          <p:grpSp>
            <p:nvGrpSpPr>
              <p:cNvPr id="4299" name="Google Shape;4299;p49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4300" name="Google Shape;4300;p49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82000"/>
                    </a:schemeClr>
                  </a:outerShdw>
                  <a:reflection blurRad="0" dir="0" dist="0" endA="0" endPos="1000" fadeDir="5400012" kx="0" rotWithShape="0" algn="bl" stA="0" stPos="0" sy="-100000" ky="0"/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1" name="Google Shape;4301;p49"/>
                <p:cNvSpPr/>
                <p:nvPr/>
              </p:nvSpPr>
              <p:spPr>
                <a:xfrm flipH="1" rot="-5400000">
                  <a:off x="6799182" y="1623843"/>
                  <a:ext cx="108296" cy="230061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82000"/>
                    </a:schemeClr>
                  </a:outerShdw>
                  <a:reflection blurRad="0" dir="0" dist="0" endA="0" endPos="1000" fadeDir="5400012" kx="0" rotWithShape="0" algn="bl" stA="0" stPos="0" sy="-100000" ky="0"/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302" name="Google Shape;4302;p49"/>
          <p:cNvSpPr txBox="1"/>
          <p:nvPr/>
        </p:nvSpPr>
        <p:spPr>
          <a:xfrm rot="-5400000">
            <a:off x="2154350" y="3236400"/>
            <a:ext cx="174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BeeZee"/>
                <a:ea typeface="ABeeZee"/>
                <a:cs typeface="ABeeZee"/>
                <a:sym typeface="ABeeZee"/>
              </a:rPr>
              <a:t>Class Imbalance</a:t>
            </a:r>
            <a:endParaRPr b="1" sz="15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4303" name="Google Shape;4303;p49"/>
          <p:cNvSpPr txBox="1"/>
          <p:nvPr/>
        </p:nvSpPr>
        <p:spPr>
          <a:xfrm rot="-5400000">
            <a:off x="3428150" y="3120900"/>
            <a:ext cx="174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BeeZee"/>
                <a:ea typeface="ABeeZee"/>
                <a:cs typeface="ABeeZee"/>
                <a:sym typeface="ABeeZee"/>
              </a:rPr>
              <a:t>Manual</a:t>
            </a:r>
            <a:endParaRPr b="1" sz="1500">
              <a:latin typeface="ABeeZee"/>
              <a:ea typeface="ABeeZee"/>
              <a:cs typeface="ABeeZee"/>
              <a:sym typeface="ABeeZ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BeeZee"/>
                <a:ea typeface="ABeeZee"/>
                <a:cs typeface="ABeeZee"/>
                <a:sym typeface="ABeeZee"/>
              </a:rPr>
              <a:t> Data Collection</a:t>
            </a:r>
            <a:endParaRPr b="1" sz="15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4304" name="Google Shape;4304;p49"/>
          <p:cNvSpPr txBox="1"/>
          <p:nvPr/>
        </p:nvSpPr>
        <p:spPr>
          <a:xfrm rot="-5400000">
            <a:off x="4857700" y="3205296"/>
            <a:ext cx="116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BeeZee"/>
                <a:ea typeface="ABeeZee"/>
                <a:cs typeface="ABeeZee"/>
                <a:sym typeface="ABeeZee"/>
              </a:rPr>
              <a:t>Optimize</a:t>
            </a:r>
            <a:endParaRPr b="1" sz="15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4305" name="Google Shape;4305;p49"/>
          <p:cNvSpPr txBox="1"/>
          <p:nvPr/>
        </p:nvSpPr>
        <p:spPr>
          <a:xfrm>
            <a:off x="7180025" y="3236400"/>
            <a:ext cx="139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BeeZee"/>
                <a:ea typeface="ABeeZee"/>
                <a:cs typeface="ABeeZee"/>
                <a:sym typeface="ABeeZee"/>
              </a:rPr>
              <a:t>Unsupervise</a:t>
            </a:r>
            <a:endParaRPr b="1" sz="1500"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9" name="Shape 4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50"/>
          <p:cNvSpPr txBox="1"/>
          <p:nvPr>
            <p:ph type="title"/>
          </p:nvPr>
        </p:nvSpPr>
        <p:spPr>
          <a:xfrm>
            <a:off x="720000" y="947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contribution</a:t>
            </a:r>
            <a:endParaRPr i="1">
              <a:solidFill>
                <a:schemeClr val="accent1"/>
              </a:solidFill>
            </a:endParaRPr>
          </a:p>
        </p:txBody>
      </p:sp>
      <p:grpSp>
        <p:nvGrpSpPr>
          <p:cNvPr id="4311" name="Google Shape;4311;p50"/>
          <p:cNvGrpSpPr/>
          <p:nvPr/>
        </p:nvGrpSpPr>
        <p:grpSpPr>
          <a:xfrm>
            <a:off x="3130921" y="2062890"/>
            <a:ext cx="2882176" cy="1738137"/>
            <a:chOff x="2330733" y="4170941"/>
            <a:chExt cx="1047874" cy="631935"/>
          </a:xfrm>
        </p:grpSpPr>
        <p:sp>
          <p:nvSpPr>
            <p:cNvPr id="4312" name="Google Shape;4312;p50"/>
            <p:cNvSpPr/>
            <p:nvPr/>
          </p:nvSpPr>
          <p:spPr>
            <a:xfrm>
              <a:off x="2413450" y="4170941"/>
              <a:ext cx="965157" cy="456414"/>
            </a:xfrm>
            <a:custGeom>
              <a:rect b="b" l="l" r="r" t="t"/>
              <a:pathLst>
                <a:path extrusionOk="0" h="3890" w="8226">
                  <a:moveTo>
                    <a:pt x="894" y="1"/>
                  </a:moveTo>
                  <a:cubicBezTo>
                    <a:pt x="884" y="1"/>
                    <a:pt x="875" y="1"/>
                    <a:pt x="865" y="1"/>
                  </a:cubicBezTo>
                  <a:cubicBezTo>
                    <a:pt x="696" y="1"/>
                    <a:pt x="535" y="46"/>
                    <a:pt x="393" y="126"/>
                  </a:cubicBezTo>
                  <a:cubicBezTo>
                    <a:pt x="223" y="215"/>
                    <a:pt x="107" y="331"/>
                    <a:pt x="9" y="492"/>
                  </a:cubicBezTo>
                  <a:cubicBezTo>
                    <a:pt x="9" y="501"/>
                    <a:pt x="0" y="510"/>
                    <a:pt x="0" y="519"/>
                  </a:cubicBezTo>
                  <a:cubicBezTo>
                    <a:pt x="0" y="527"/>
                    <a:pt x="0" y="536"/>
                    <a:pt x="0" y="545"/>
                  </a:cubicBezTo>
                  <a:cubicBezTo>
                    <a:pt x="27" y="679"/>
                    <a:pt x="62" y="795"/>
                    <a:pt x="116" y="911"/>
                  </a:cubicBezTo>
                  <a:cubicBezTo>
                    <a:pt x="143" y="973"/>
                    <a:pt x="178" y="1036"/>
                    <a:pt x="205" y="1089"/>
                  </a:cubicBezTo>
                  <a:cubicBezTo>
                    <a:pt x="223" y="1143"/>
                    <a:pt x="277" y="1214"/>
                    <a:pt x="277" y="1268"/>
                  </a:cubicBezTo>
                  <a:cubicBezTo>
                    <a:pt x="321" y="1420"/>
                    <a:pt x="339" y="1571"/>
                    <a:pt x="375" y="1723"/>
                  </a:cubicBezTo>
                  <a:cubicBezTo>
                    <a:pt x="482" y="2303"/>
                    <a:pt x="723" y="2811"/>
                    <a:pt x="1151" y="3230"/>
                  </a:cubicBezTo>
                  <a:cubicBezTo>
                    <a:pt x="1320" y="3391"/>
                    <a:pt x="1526" y="3534"/>
                    <a:pt x="1757" y="3587"/>
                  </a:cubicBezTo>
                  <a:cubicBezTo>
                    <a:pt x="1743" y="3559"/>
                    <a:pt x="1724" y="3525"/>
                    <a:pt x="1698" y="3499"/>
                  </a:cubicBezTo>
                  <a:lnTo>
                    <a:pt x="1698" y="3499"/>
                  </a:lnTo>
                  <a:cubicBezTo>
                    <a:pt x="1862" y="3636"/>
                    <a:pt x="2132" y="3678"/>
                    <a:pt x="2328" y="3712"/>
                  </a:cubicBezTo>
                  <a:cubicBezTo>
                    <a:pt x="2554" y="3759"/>
                    <a:pt x="2780" y="3785"/>
                    <a:pt x="3006" y="3785"/>
                  </a:cubicBezTo>
                  <a:cubicBezTo>
                    <a:pt x="3039" y="3785"/>
                    <a:pt x="3072" y="3785"/>
                    <a:pt x="3105" y="3784"/>
                  </a:cubicBezTo>
                  <a:lnTo>
                    <a:pt x="3105" y="3784"/>
                  </a:lnTo>
                  <a:cubicBezTo>
                    <a:pt x="3087" y="3810"/>
                    <a:pt x="3060" y="3837"/>
                    <a:pt x="3042" y="3873"/>
                  </a:cubicBezTo>
                  <a:cubicBezTo>
                    <a:pt x="3084" y="3884"/>
                    <a:pt x="3128" y="3889"/>
                    <a:pt x="3172" y="3889"/>
                  </a:cubicBezTo>
                  <a:cubicBezTo>
                    <a:pt x="3268" y="3889"/>
                    <a:pt x="3367" y="3865"/>
                    <a:pt x="3452" y="3828"/>
                  </a:cubicBezTo>
                  <a:cubicBezTo>
                    <a:pt x="3577" y="3766"/>
                    <a:pt x="3693" y="3677"/>
                    <a:pt x="3800" y="3587"/>
                  </a:cubicBezTo>
                  <a:lnTo>
                    <a:pt x="3800" y="3587"/>
                  </a:lnTo>
                  <a:cubicBezTo>
                    <a:pt x="3800" y="3614"/>
                    <a:pt x="3800" y="3641"/>
                    <a:pt x="3791" y="3668"/>
                  </a:cubicBezTo>
                  <a:cubicBezTo>
                    <a:pt x="3935" y="3622"/>
                    <a:pt x="4082" y="3604"/>
                    <a:pt x="4230" y="3604"/>
                  </a:cubicBezTo>
                  <a:cubicBezTo>
                    <a:pt x="4544" y="3604"/>
                    <a:pt x="4865" y="3682"/>
                    <a:pt x="5174" y="3730"/>
                  </a:cubicBezTo>
                  <a:cubicBezTo>
                    <a:pt x="5237" y="3743"/>
                    <a:pt x="5301" y="3752"/>
                    <a:pt x="5365" y="3752"/>
                  </a:cubicBezTo>
                  <a:cubicBezTo>
                    <a:pt x="5428" y="3752"/>
                    <a:pt x="5491" y="3743"/>
                    <a:pt x="5549" y="3721"/>
                  </a:cubicBezTo>
                  <a:cubicBezTo>
                    <a:pt x="5567" y="3712"/>
                    <a:pt x="5594" y="3703"/>
                    <a:pt x="5602" y="3685"/>
                  </a:cubicBezTo>
                  <a:cubicBezTo>
                    <a:pt x="5620" y="3641"/>
                    <a:pt x="5576" y="3596"/>
                    <a:pt x="5531" y="3561"/>
                  </a:cubicBezTo>
                  <a:cubicBezTo>
                    <a:pt x="5371" y="3454"/>
                    <a:pt x="5192" y="3355"/>
                    <a:pt x="5014" y="3275"/>
                  </a:cubicBezTo>
                  <a:lnTo>
                    <a:pt x="5014" y="3275"/>
                  </a:lnTo>
                  <a:cubicBezTo>
                    <a:pt x="5112" y="3284"/>
                    <a:pt x="5210" y="3284"/>
                    <a:pt x="5299" y="3284"/>
                  </a:cubicBezTo>
                  <a:cubicBezTo>
                    <a:pt x="5326" y="3284"/>
                    <a:pt x="5344" y="3275"/>
                    <a:pt x="5353" y="3266"/>
                  </a:cubicBezTo>
                  <a:cubicBezTo>
                    <a:pt x="5379" y="3230"/>
                    <a:pt x="5344" y="3186"/>
                    <a:pt x="5308" y="3168"/>
                  </a:cubicBezTo>
                  <a:cubicBezTo>
                    <a:pt x="5183" y="3097"/>
                    <a:pt x="5067" y="3025"/>
                    <a:pt x="4942" y="2954"/>
                  </a:cubicBezTo>
                  <a:cubicBezTo>
                    <a:pt x="5139" y="2954"/>
                    <a:pt x="5317" y="2874"/>
                    <a:pt x="5469" y="2749"/>
                  </a:cubicBezTo>
                  <a:cubicBezTo>
                    <a:pt x="5540" y="2695"/>
                    <a:pt x="5611" y="2633"/>
                    <a:pt x="5665" y="2561"/>
                  </a:cubicBezTo>
                  <a:cubicBezTo>
                    <a:pt x="5710" y="2517"/>
                    <a:pt x="5763" y="2410"/>
                    <a:pt x="5817" y="2374"/>
                  </a:cubicBezTo>
                  <a:cubicBezTo>
                    <a:pt x="5837" y="2362"/>
                    <a:pt x="5869" y="2358"/>
                    <a:pt x="5905" y="2358"/>
                  </a:cubicBezTo>
                  <a:cubicBezTo>
                    <a:pt x="5977" y="2358"/>
                    <a:pt x="6066" y="2374"/>
                    <a:pt x="6120" y="2374"/>
                  </a:cubicBezTo>
                  <a:lnTo>
                    <a:pt x="6423" y="2374"/>
                  </a:lnTo>
                  <a:cubicBezTo>
                    <a:pt x="6842" y="2365"/>
                    <a:pt x="7262" y="2329"/>
                    <a:pt x="7672" y="2285"/>
                  </a:cubicBezTo>
                  <a:cubicBezTo>
                    <a:pt x="7708" y="2276"/>
                    <a:pt x="7744" y="2267"/>
                    <a:pt x="7770" y="2249"/>
                  </a:cubicBezTo>
                  <a:cubicBezTo>
                    <a:pt x="7797" y="2222"/>
                    <a:pt x="7797" y="2169"/>
                    <a:pt x="7761" y="2160"/>
                  </a:cubicBezTo>
                  <a:cubicBezTo>
                    <a:pt x="7895" y="2151"/>
                    <a:pt x="8029" y="2089"/>
                    <a:pt x="8118" y="1990"/>
                  </a:cubicBezTo>
                  <a:cubicBezTo>
                    <a:pt x="8020" y="1982"/>
                    <a:pt x="7922" y="1982"/>
                    <a:pt x="7833" y="1973"/>
                  </a:cubicBezTo>
                  <a:cubicBezTo>
                    <a:pt x="8002" y="1964"/>
                    <a:pt x="8172" y="1839"/>
                    <a:pt x="8225" y="1669"/>
                  </a:cubicBezTo>
                  <a:lnTo>
                    <a:pt x="8225" y="1669"/>
                  </a:lnTo>
                  <a:cubicBezTo>
                    <a:pt x="8221" y="1678"/>
                    <a:pt x="8118" y="1680"/>
                    <a:pt x="8011" y="1680"/>
                  </a:cubicBezTo>
                  <a:cubicBezTo>
                    <a:pt x="7904" y="1680"/>
                    <a:pt x="7793" y="1678"/>
                    <a:pt x="7770" y="1678"/>
                  </a:cubicBezTo>
                  <a:cubicBezTo>
                    <a:pt x="7217" y="1696"/>
                    <a:pt x="6673" y="1776"/>
                    <a:pt x="6129" y="1803"/>
                  </a:cubicBezTo>
                  <a:cubicBezTo>
                    <a:pt x="5567" y="1821"/>
                    <a:pt x="5014" y="1821"/>
                    <a:pt x="4452" y="1830"/>
                  </a:cubicBezTo>
                  <a:cubicBezTo>
                    <a:pt x="4422" y="1832"/>
                    <a:pt x="4393" y="1833"/>
                    <a:pt x="4364" y="1833"/>
                  </a:cubicBezTo>
                  <a:cubicBezTo>
                    <a:pt x="4253" y="1833"/>
                    <a:pt x="4147" y="1817"/>
                    <a:pt x="4041" y="1767"/>
                  </a:cubicBezTo>
                  <a:cubicBezTo>
                    <a:pt x="3899" y="1696"/>
                    <a:pt x="3756" y="1625"/>
                    <a:pt x="3622" y="1553"/>
                  </a:cubicBezTo>
                  <a:cubicBezTo>
                    <a:pt x="3212" y="1330"/>
                    <a:pt x="2810" y="1081"/>
                    <a:pt x="2435" y="804"/>
                  </a:cubicBezTo>
                  <a:cubicBezTo>
                    <a:pt x="2293" y="697"/>
                    <a:pt x="2150" y="590"/>
                    <a:pt x="2007" y="483"/>
                  </a:cubicBezTo>
                  <a:cubicBezTo>
                    <a:pt x="1865" y="376"/>
                    <a:pt x="1713" y="278"/>
                    <a:pt x="1543" y="197"/>
                  </a:cubicBezTo>
                  <a:cubicBezTo>
                    <a:pt x="1346" y="103"/>
                    <a:pt x="1124" y="1"/>
                    <a:pt x="8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50"/>
            <p:cNvSpPr/>
            <p:nvPr/>
          </p:nvSpPr>
          <p:spPr>
            <a:xfrm>
              <a:off x="2454163" y="4326988"/>
              <a:ext cx="535025" cy="252377"/>
            </a:xfrm>
            <a:custGeom>
              <a:rect b="b" l="l" r="r" t="t"/>
              <a:pathLst>
                <a:path extrusionOk="0" h="2151" w="4560">
                  <a:moveTo>
                    <a:pt x="1" y="0"/>
                  </a:moveTo>
                  <a:cubicBezTo>
                    <a:pt x="54" y="98"/>
                    <a:pt x="37" y="313"/>
                    <a:pt x="54" y="429"/>
                  </a:cubicBezTo>
                  <a:cubicBezTo>
                    <a:pt x="81" y="580"/>
                    <a:pt x="117" y="732"/>
                    <a:pt x="162" y="875"/>
                  </a:cubicBezTo>
                  <a:cubicBezTo>
                    <a:pt x="251" y="1133"/>
                    <a:pt x="313" y="1374"/>
                    <a:pt x="536" y="1544"/>
                  </a:cubicBezTo>
                  <a:cubicBezTo>
                    <a:pt x="536" y="1517"/>
                    <a:pt x="545" y="1481"/>
                    <a:pt x="545" y="1454"/>
                  </a:cubicBezTo>
                  <a:cubicBezTo>
                    <a:pt x="643" y="1544"/>
                    <a:pt x="750" y="1624"/>
                    <a:pt x="866" y="1686"/>
                  </a:cubicBezTo>
                  <a:cubicBezTo>
                    <a:pt x="890" y="1701"/>
                    <a:pt x="919" y="1710"/>
                    <a:pt x="945" y="1710"/>
                  </a:cubicBezTo>
                  <a:cubicBezTo>
                    <a:pt x="968" y="1710"/>
                    <a:pt x="988" y="1703"/>
                    <a:pt x="1000" y="1686"/>
                  </a:cubicBezTo>
                  <a:cubicBezTo>
                    <a:pt x="1009" y="1660"/>
                    <a:pt x="1009" y="1633"/>
                    <a:pt x="1000" y="1606"/>
                  </a:cubicBezTo>
                  <a:lnTo>
                    <a:pt x="911" y="1249"/>
                  </a:lnTo>
                  <a:lnTo>
                    <a:pt x="911" y="1249"/>
                  </a:lnTo>
                  <a:cubicBezTo>
                    <a:pt x="947" y="1303"/>
                    <a:pt x="1000" y="1356"/>
                    <a:pt x="1054" y="1392"/>
                  </a:cubicBezTo>
                  <a:cubicBezTo>
                    <a:pt x="1066" y="1398"/>
                    <a:pt x="1079" y="1405"/>
                    <a:pt x="1088" y="1405"/>
                  </a:cubicBezTo>
                  <a:cubicBezTo>
                    <a:pt x="1092" y="1405"/>
                    <a:pt x="1096" y="1404"/>
                    <a:pt x="1098" y="1401"/>
                  </a:cubicBezTo>
                  <a:cubicBezTo>
                    <a:pt x="1161" y="1392"/>
                    <a:pt x="1098" y="1267"/>
                    <a:pt x="1152" y="1231"/>
                  </a:cubicBezTo>
                  <a:lnTo>
                    <a:pt x="1152" y="1231"/>
                  </a:lnTo>
                  <a:cubicBezTo>
                    <a:pt x="1205" y="1303"/>
                    <a:pt x="1259" y="1356"/>
                    <a:pt x="1321" y="1401"/>
                  </a:cubicBezTo>
                  <a:cubicBezTo>
                    <a:pt x="1357" y="1428"/>
                    <a:pt x="1393" y="1446"/>
                    <a:pt x="1428" y="1446"/>
                  </a:cubicBezTo>
                  <a:cubicBezTo>
                    <a:pt x="1464" y="1437"/>
                    <a:pt x="1491" y="1401"/>
                    <a:pt x="1473" y="1365"/>
                  </a:cubicBezTo>
                  <a:lnTo>
                    <a:pt x="1473" y="1365"/>
                  </a:lnTo>
                  <a:cubicBezTo>
                    <a:pt x="1651" y="1517"/>
                    <a:pt x="1865" y="1606"/>
                    <a:pt x="2097" y="1633"/>
                  </a:cubicBezTo>
                  <a:cubicBezTo>
                    <a:pt x="2088" y="1553"/>
                    <a:pt x="2071" y="1481"/>
                    <a:pt x="2053" y="1410"/>
                  </a:cubicBezTo>
                  <a:lnTo>
                    <a:pt x="2053" y="1410"/>
                  </a:lnTo>
                  <a:cubicBezTo>
                    <a:pt x="2097" y="1463"/>
                    <a:pt x="2151" y="1517"/>
                    <a:pt x="2222" y="1526"/>
                  </a:cubicBezTo>
                  <a:cubicBezTo>
                    <a:pt x="2294" y="1526"/>
                    <a:pt x="2365" y="1454"/>
                    <a:pt x="2329" y="1392"/>
                  </a:cubicBezTo>
                  <a:lnTo>
                    <a:pt x="2329" y="1392"/>
                  </a:lnTo>
                  <a:cubicBezTo>
                    <a:pt x="2356" y="1401"/>
                    <a:pt x="2374" y="1401"/>
                    <a:pt x="2392" y="1410"/>
                  </a:cubicBezTo>
                  <a:cubicBezTo>
                    <a:pt x="2392" y="1365"/>
                    <a:pt x="2401" y="1330"/>
                    <a:pt x="2410" y="1285"/>
                  </a:cubicBezTo>
                  <a:cubicBezTo>
                    <a:pt x="2454" y="1321"/>
                    <a:pt x="2508" y="1356"/>
                    <a:pt x="2552" y="1392"/>
                  </a:cubicBezTo>
                  <a:cubicBezTo>
                    <a:pt x="2570" y="1410"/>
                    <a:pt x="2588" y="1428"/>
                    <a:pt x="2606" y="1428"/>
                  </a:cubicBezTo>
                  <a:cubicBezTo>
                    <a:pt x="2633" y="1419"/>
                    <a:pt x="2651" y="1392"/>
                    <a:pt x="2642" y="1374"/>
                  </a:cubicBezTo>
                  <a:lnTo>
                    <a:pt x="2642" y="1374"/>
                  </a:lnTo>
                  <a:cubicBezTo>
                    <a:pt x="2766" y="1517"/>
                    <a:pt x="2936" y="1615"/>
                    <a:pt x="3123" y="1660"/>
                  </a:cubicBezTo>
                  <a:cubicBezTo>
                    <a:pt x="3145" y="1663"/>
                    <a:pt x="3169" y="1667"/>
                    <a:pt x="3192" y="1667"/>
                  </a:cubicBezTo>
                  <a:cubicBezTo>
                    <a:pt x="3225" y="1667"/>
                    <a:pt x="3258" y="1659"/>
                    <a:pt x="3284" y="1633"/>
                  </a:cubicBezTo>
                  <a:cubicBezTo>
                    <a:pt x="3337" y="1579"/>
                    <a:pt x="3311" y="1490"/>
                    <a:pt x="3275" y="1428"/>
                  </a:cubicBezTo>
                  <a:lnTo>
                    <a:pt x="3275" y="1428"/>
                  </a:lnTo>
                  <a:cubicBezTo>
                    <a:pt x="3320" y="1454"/>
                    <a:pt x="3364" y="1490"/>
                    <a:pt x="3400" y="1526"/>
                  </a:cubicBezTo>
                  <a:cubicBezTo>
                    <a:pt x="3418" y="1535"/>
                    <a:pt x="3427" y="1544"/>
                    <a:pt x="3444" y="1553"/>
                  </a:cubicBezTo>
                  <a:cubicBezTo>
                    <a:pt x="3507" y="1553"/>
                    <a:pt x="3516" y="1472"/>
                    <a:pt x="3498" y="1410"/>
                  </a:cubicBezTo>
                  <a:lnTo>
                    <a:pt x="3498" y="1410"/>
                  </a:lnTo>
                  <a:cubicBezTo>
                    <a:pt x="3569" y="1481"/>
                    <a:pt x="3659" y="1535"/>
                    <a:pt x="3757" y="1561"/>
                  </a:cubicBezTo>
                  <a:cubicBezTo>
                    <a:pt x="3783" y="1575"/>
                    <a:pt x="3809" y="1583"/>
                    <a:pt x="3839" y="1583"/>
                  </a:cubicBezTo>
                  <a:cubicBezTo>
                    <a:pt x="3849" y="1583"/>
                    <a:pt x="3861" y="1582"/>
                    <a:pt x="3873" y="1579"/>
                  </a:cubicBezTo>
                  <a:cubicBezTo>
                    <a:pt x="3908" y="1570"/>
                    <a:pt x="3935" y="1526"/>
                    <a:pt x="3917" y="1490"/>
                  </a:cubicBezTo>
                  <a:lnTo>
                    <a:pt x="3917" y="1490"/>
                  </a:lnTo>
                  <a:cubicBezTo>
                    <a:pt x="4158" y="1677"/>
                    <a:pt x="4372" y="1900"/>
                    <a:pt x="4542" y="2150"/>
                  </a:cubicBezTo>
                  <a:cubicBezTo>
                    <a:pt x="4515" y="2106"/>
                    <a:pt x="4560" y="1909"/>
                    <a:pt x="4524" y="1838"/>
                  </a:cubicBezTo>
                  <a:cubicBezTo>
                    <a:pt x="4515" y="1802"/>
                    <a:pt x="4488" y="1758"/>
                    <a:pt x="4461" y="1713"/>
                  </a:cubicBezTo>
                  <a:cubicBezTo>
                    <a:pt x="4444" y="1669"/>
                    <a:pt x="4417" y="1633"/>
                    <a:pt x="4390" y="1588"/>
                  </a:cubicBezTo>
                  <a:cubicBezTo>
                    <a:pt x="4283" y="1401"/>
                    <a:pt x="4122" y="1240"/>
                    <a:pt x="3944" y="1115"/>
                  </a:cubicBezTo>
                  <a:cubicBezTo>
                    <a:pt x="3596" y="892"/>
                    <a:pt x="3177" y="794"/>
                    <a:pt x="2758" y="759"/>
                  </a:cubicBezTo>
                  <a:cubicBezTo>
                    <a:pt x="2347" y="714"/>
                    <a:pt x="1928" y="714"/>
                    <a:pt x="1518" y="660"/>
                  </a:cubicBezTo>
                  <a:cubicBezTo>
                    <a:pt x="1205" y="625"/>
                    <a:pt x="893" y="544"/>
                    <a:pt x="599" y="437"/>
                  </a:cubicBezTo>
                  <a:cubicBezTo>
                    <a:pt x="358" y="348"/>
                    <a:pt x="126" y="223"/>
                    <a:pt x="1" y="0"/>
                  </a:cubicBezTo>
                  <a:close/>
                </a:path>
              </a:pathLst>
            </a:custGeom>
            <a:solidFill>
              <a:srgbClr val="3F423C">
                <a:alpha val="49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50"/>
            <p:cNvSpPr/>
            <p:nvPr/>
          </p:nvSpPr>
          <p:spPr>
            <a:xfrm>
              <a:off x="2475165" y="4370869"/>
              <a:ext cx="577850" cy="256483"/>
            </a:xfrm>
            <a:custGeom>
              <a:rect b="b" l="l" r="r" t="t"/>
              <a:pathLst>
                <a:path extrusionOk="0" h="2186" w="4925">
                  <a:moveTo>
                    <a:pt x="4886" y="2055"/>
                  </a:moveTo>
                  <a:lnTo>
                    <a:pt x="4886" y="2055"/>
                  </a:lnTo>
                  <a:cubicBezTo>
                    <a:pt x="4899" y="2057"/>
                    <a:pt x="4912" y="2060"/>
                    <a:pt x="4925" y="2062"/>
                  </a:cubicBezTo>
                  <a:cubicBezTo>
                    <a:pt x="4912" y="2059"/>
                    <a:pt x="4899" y="2057"/>
                    <a:pt x="4886" y="2055"/>
                  </a:cubicBezTo>
                  <a:close/>
                  <a:moveTo>
                    <a:pt x="116" y="1"/>
                  </a:moveTo>
                  <a:lnTo>
                    <a:pt x="116" y="1"/>
                  </a:lnTo>
                  <a:cubicBezTo>
                    <a:pt x="0" y="304"/>
                    <a:pt x="27" y="652"/>
                    <a:pt x="197" y="929"/>
                  </a:cubicBezTo>
                  <a:cubicBezTo>
                    <a:pt x="232" y="956"/>
                    <a:pt x="241" y="1009"/>
                    <a:pt x="268" y="1054"/>
                  </a:cubicBezTo>
                  <a:cubicBezTo>
                    <a:pt x="281" y="1086"/>
                    <a:pt x="316" y="1113"/>
                    <a:pt x="345" y="1113"/>
                  </a:cubicBezTo>
                  <a:cubicBezTo>
                    <a:pt x="357" y="1113"/>
                    <a:pt x="367" y="1108"/>
                    <a:pt x="375" y="1098"/>
                  </a:cubicBezTo>
                  <a:cubicBezTo>
                    <a:pt x="393" y="1179"/>
                    <a:pt x="429" y="1259"/>
                    <a:pt x="491" y="1312"/>
                  </a:cubicBezTo>
                  <a:cubicBezTo>
                    <a:pt x="509" y="1303"/>
                    <a:pt x="518" y="1295"/>
                    <a:pt x="518" y="1277"/>
                  </a:cubicBezTo>
                  <a:cubicBezTo>
                    <a:pt x="553" y="1375"/>
                    <a:pt x="616" y="1473"/>
                    <a:pt x="705" y="1526"/>
                  </a:cubicBezTo>
                  <a:cubicBezTo>
                    <a:pt x="714" y="1509"/>
                    <a:pt x="714" y="1482"/>
                    <a:pt x="705" y="1464"/>
                  </a:cubicBezTo>
                  <a:lnTo>
                    <a:pt x="705" y="1464"/>
                  </a:lnTo>
                  <a:cubicBezTo>
                    <a:pt x="741" y="1526"/>
                    <a:pt x="785" y="1580"/>
                    <a:pt x="839" y="1625"/>
                  </a:cubicBezTo>
                  <a:cubicBezTo>
                    <a:pt x="847" y="1633"/>
                    <a:pt x="862" y="1637"/>
                    <a:pt x="876" y="1637"/>
                  </a:cubicBezTo>
                  <a:cubicBezTo>
                    <a:pt x="892" y="1637"/>
                    <a:pt x="906" y="1630"/>
                    <a:pt x="901" y="1616"/>
                  </a:cubicBezTo>
                  <a:lnTo>
                    <a:pt x="901" y="1616"/>
                  </a:lnTo>
                  <a:cubicBezTo>
                    <a:pt x="937" y="1678"/>
                    <a:pt x="991" y="1732"/>
                    <a:pt x="1053" y="1767"/>
                  </a:cubicBezTo>
                  <a:lnTo>
                    <a:pt x="1071" y="1696"/>
                  </a:lnTo>
                  <a:cubicBezTo>
                    <a:pt x="1258" y="1919"/>
                    <a:pt x="1544" y="1964"/>
                    <a:pt x="1811" y="2008"/>
                  </a:cubicBezTo>
                  <a:cubicBezTo>
                    <a:pt x="2029" y="2055"/>
                    <a:pt x="2254" y="2081"/>
                    <a:pt x="2480" y="2081"/>
                  </a:cubicBezTo>
                  <a:cubicBezTo>
                    <a:pt x="2513" y="2081"/>
                    <a:pt x="2546" y="2081"/>
                    <a:pt x="2579" y="2080"/>
                  </a:cubicBezTo>
                  <a:lnTo>
                    <a:pt x="2579" y="2080"/>
                  </a:lnTo>
                  <a:cubicBezTo>
                    <a:pt x="2561" y="2106"/>
                    <a:pt x="2543" y="2133"/>
                    <a:pt x="2516" y="2169"/>
                  </a:cubicBezTo>
                  <a:cubicBezTo>
                    <a:pt x="2558" y="2180"/>
                    <a:pt x="2602" y="2185"/>
                    <a:pt x="2646" y="2185"/>
                  </a:cubicBezTo>
                  <a:cubicBezTo>
                    <a:pt x="2742" y="2185"/>
                    <a:pt x="2841" y="2161"/>
                    <a:pt x="2926" y="2124"/>
                  </a:cubicBezTo>
                  <a:cubicBezTo>
                    <a:pt x="3051" y="2062"/>
                    <a:pt x="3167" y="1973"/>
                    <a:pt x="3274" y="1883"/>
                  </a:cubicBezTo>
                  <a:lnTo>
                    <a:pt x="3274" y="1964"/>
                  </a:lnTo>
                  <a:cubicBezTo>
                    <a:pt x="3418" y="1918"/>
                    <a:pt x="3564" y="1900"/>
                    <a:pt x="3711" y="1900"/>
                  </a:cubicBezTo>
                  <a:cubicBezTo>
                    <a:pt x="4023" y="1900"/>
                    <a:pt x="4339" y="1978"/>
                    <a:pt x="4648" y="2026"/>
                  </a:cubicBezTo>
                  <a:cubicBezTo>
                    <a:pt x="4732" y="2041"/>
                    <a:pt x="4810" y="2044"/>
                    <a:pt x="4886" y="2055"/>
                  </a:cubicBezTo>
                  <a:lnTo>
                    <a:pt x="4886" y="2055"/>
                  </a:lnTo>
                  <a:cubicBezTo>
                    <a:pt x="4677" y="2016"/>
                    <a:pt x="4475" y="1932"/>
                    <a:pt x="4274" y="1857"/>
                  </a:cubicBezTo>
                  <a:cubicBezTo>
                    <a:pt x="3926" y="1741"/>
                    <a:pt x="3560" y="1669"/>
                    <a:pt x="3194" y="1607"/>
                  </a:cubicBezTo>
                  <a:lnTo>
                    <a:pt x="3194" y="1607"/>
                  </a:lnTo>
                  <a:cubicBezTo>
                    <a:pt x="3221" y="1642"/>
                    <a:pt x="3257" y="1678"/>
                    <a:pt x="3292" y="1705"/>
                  </a:cubicBezTo>
                  <a:cubicBezTo>
                    <a:pt x="3277" y="1707"/>
                    <a:pt x="3262" y="1708"/>
                    <a:pt x="3247" y="1708"/>
                  </a:cubicBezTo>
                  <a:cubicBezTo>
                    <a:pt x="3141" y="1708"/>
                    <a:pt x="3045" y="1658"/>
                    <a:pt x="2935" y="1642"/>
                  </a:cubicBezTo>
                  <a:cubicBezTo>
                    <a:pt x="2926" y="1640"/>
                    <a:pt x="2916" y="1639"/>
                    <a:pt x="2906" y="1639"/>
                  </a:cubicBezTo>
                  <a:cubicBezTo>
                    <a:pt x="2825" y="1639"/>
                    <a:pt x="2721" y="1698"/>
                    <a:pt x="2784" y="1785"/>
                  </a:cubicBezTo>
                  <a:cubicBezTo>
                    <a:pt x="2793" y="1794"/>
                    <a:pt x="2793" y="1794"/>
                    <a:pt x="2793" y="1803"/>
                  </a:cubicBezTo>
                  <a:cubicBezTo>
                    <a:pt x="2793" y="1816"/>
                    <a:pt x="2778" y="1824"/>
                    <a:pt x="2764" y="1824"/>
                  </a:cubicBezTo>
                  <a:cubicBezTo>
                    <a:pt x="2758" y="1824"/>
                    <a:pt x="2753" y="1823"/>
                    <a:pt x="2748" y="1821"/>
                  </a:cubicBezTo>
                  <a:cubicBezTo>
                    <a:pt x="2695" y="1803"/>
                    <a:pt x="2632" y="1776"/>
                    <a:pt x="2579" y="1750"/>
                  </a:cubicBezTo>
                  <a:cubicBezTo>
                    <a:pt x="2561" y="1741"/>
                    <a:pt x="2543" y="1732"/>
                    <a:pt x="2525" y="1723"/>
                  </a:cubicBezTo>
                  <a:cubicBezTo>
                    <a:pt x="2498" y="1723"/>
                    <a:pt x="2480" y="1741"/>
                    <a:pt x="2472" y="1758"/>
                  </a:cubicBezTo>
                  <a:cubicBezTo>
                    <a:pt x="2472" y="1785"/>
                    <a:pt x="2507" y="1821"/>
                    <a:pt x="2480" y="1839"/>
                  </a:cubicBezTo>
                  <a:cubicBezTo>
                    <a:pt x="2477" y="1846"/>
                    <a:pt x="2470" y="1849"/>
                    <a:pt x="2462" y="1849"/>
                  </a:cubicBezTo>
                  <a:cubicBezTo>
                    <a:pt x="2450" y="1849"/>
                    <a:pt x="2437" y="1844"/>
                    <a:pt x="2427" y="1839"/>
                  </a:cubicBezTo>
                  <a:cubicBezTo>
                    <a:pt x="2347" y="1776"/>
                    <a:pt x="2257" y="1723"/>
                    <a:pt x="2168" y="1669"/>
                  </a:cubicBezTo>
                  <a:cubicBezTo>
                    <a:pt x="2115" y="1642"/>
                    <a:pt x="2061" y="1616"/>
                    <a:pt x="2008" y="1616"/>
                  </a:cubicBezTo>
                  <a:cubicBezTo>
                    <a:pt x="1945" y="1625"/>
                    <a:pt x="1901" y="1696"/>
                    <a:pt x="1927" y="1741"/>
                  </a:cubicBezTo>
                  <a:cubicBezTo>
                    <a:pt x="1912" y="1747"/>
                    <a:pt x="1896" y="1750"/>
                    <a:pt x="1880" y="1750"/>
                  </a:cubicBezTo>
                  <a:cubicBezTo>
                    <a:pt x="1807" y="1750"/>
                    <a:pt x="1733" y="1690"/>
                    <a:pt x="1660" y="1660"/>
                  </a:cubicBezTo>
                  <a:cubicBezTo>
                    <a:pt x="1651" y="1651"/>
                    <a:pt x="1642" y="1651"/>
                    <a:pt x="1633" y="1651"/>
                  </a:cubicBezTo>
                  <a:cubicBezTo>
                    <a:pt x="1597" y="1660"/>
                    <a:pt x="1606" y="1714"/>
                    <a:pt x="1624" y="1741"/>
                  </a:cubicBezTo>
                  <a:cubicBezTo>
                    <a:pt x="1616" y="1746"/>
                    <a:pt x="1607" y="1748"/>
                    <a:pt x="1597" y="1748"/>
                  </a:cubicBezTo>
                  <a:cubicBezTo>
                    <a:pt x="1573" y="1748"/>
                    <a:pt x="1545" y="1735"/>
                    <a:pt x="1526" y="1723"/>
                  </a:cubicBezTo>
                  <a:cubicBezTo>
                    <a:pt x="1419" y="1660"/>
                    <a:pt x="1312" y="1589"/>
                    <a:pt x="1214" y="1518"/>
                  </a:cubicBezTo>
                  <a:cubicBezTo>
                    <a:pt x="1205" y="1562"/>
                    <a:pt x="1214" y="1607"/>
                    <a:pt x="1214" y="1651"/>
                  </a:cubicBezTo>
                  <a:cubicBezTo>
                    <a:pt x="937" y="1491"/>
                    <a:pt x="759" y="1205"/>
                    <a:pt x="589" y="956"/>
                  </a:cubicBezTo>
                  <a:cubicBezTo>
                    <a:pt x="384" y="652"/>
                    <a:pt x="188" y="349"/>
                    <a:pt x="116" y="1"/>
                  </a:cubicBezTo>
                  <a:close/>
                </a:path>
              </a:pathLst>
            </a:custGeom>
            <a:solidFill>
              <a:srgbClr val="3F423C">
                <a:alpha val="49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50"/>
            <p:cNvSpPr/>
            <p:nvPr/>
          </p:nvSpPr>
          <p:spPr>
            <a:xfrm>
              <a:off x="2413450" y="4170941"/>
              <a:ext cx="965157" cy="440339"/>
            </a:xfrm>
            <a:custGeom>
              <a:rect b="b" l="l" r="r" t="t"/>
              <a:pathLst>
                <a:path extrusionOk="0" h="3753" w="8226">
                  <a:moveTo>
                    <a:pt x="894" y="1"/>
                  </a:moveTo>
                  <a:cubicBezTo>
                    <a:pt x="884" y="1"/>
                    <a:pt x="875" y="1"/>
                    <a:pt x="865" y="1"/>
                  </a:cubicBezTo>
                  <a:cubicBezTo>
                    <a:pt x="696" y="1"/>
                    <a:pt x="535" y="46"/>
                    <a:pt x="393" y="126"/>
                  </a:cubicBezTo>
                  <a:cubicBezTo>
                    <a:pt x="223" y="215"/>
                    <a:pt x="107" y="331"/>
                    <a:pt x="9" y="492"/>
                  </a:cubicBezTo>
                  <a:cubicBezTo>
                    <a:pt x="9" y="501"/>
                    <a:pt x="0" y="510"/>
                    <a:pt x="0" y="519"/>
                  </a:cubicBezTo>
                  <a:cubicBezTo>
                    <a:pt x="0" y="527"/>
                    <a:pt x="0" y="536"/>
                    <a:pt x="0" y="545"/>
                  </a:cubicBezTo>
                  <a:cubicBezTo>
                    <a:pt x="27" y="679"/>
                    <a:pt x="62" y="795"/>
                    <a:pt x="116" y="911"/>
                  </a:cubicBezTo>
                  <a:cubicBezTo>
                    <a:pt x="143" y="973"/>
                    <a:pt x="178" y="1036"/>
                    <a:pt x="205" y="1089"/>
                  </a:cubicBezTo>
                  <a:cubicBezTo>
                    <a:pt x="223" y="1143"/>
                    <a:pt x="277" y="1214"/>
                    <a:pt x="277" y="1268"/>
                  </a:cubicBezTo>
                  <a:cubicBezTo>
                    <a:pt x="321" y="1420"/>
                    <a:pt x="339" y="1571"/>
                    <a:pt x="375" y="1723"/>
                  </a:cubicBezTo>
                  <a:cubicBezTo>
                    <a:pt x="393" y="1848"/>
                    <a:pt x="428" y="1964"/>
                    <a:pt x="464" y="2089"/>
                  </a:cubicBezTo>
                  <a:cubicBezTo>
                    <a:pt x="491" y="2187"/>
                    <a:pt x="509" y="2294"/>
                    <a:pt x="571" y="2383"/>
                  </a:cubicBezTo>
                  <a:cubicBezTo>
                    <a:pt x="580" y="2365"/>
                    <a:pt x="589" y="2338"/>
                    <a:pt x="589" y="2321"/>
                  </a:cubicBezTo>
                  <a:cubicBezTo>
                    <a:pt x="616" y="2410"/>
                    <a:pt x="660" y="2499"/>
                    <a:pt x="732" y="2561"/>
                  </a:cubicBezTo>
                  <a:cubicBezTo>
                    <a:pt x="740" y="2535"/>
                    <a:pt x="758" y="2508"/>
                    <a:pt x="767" y="2481"/>
                  </a:cubicBezTo>
                  <a:cubicBezTo>
                    <a:pt x="776" y="2579"/>
                    <a:pt x="821" y="2668"/>
                    <a:pt x="901" y="2722"/>
                  </a:cubicBezTo>
                  <a:cubicBezTo>
                    <a:pt x="910" y="2686"/>
                    <a:pt x="919" y="2651"/>
                    <a:pt x="928" y="2615"/>
                  </a:cubicBezTo>
                  <a:cubicBezTo>
                    <a:pt x="955" y="2731"/>
                    <a:pt x="1017" y="2829"/>
                    <a:pt x="1106" y="2909"/>
                  </a:cubicBezTo>
                  <a:cubicBezTo>
                    <a:pt x="1119" y="2922"/>
                    <a:pt x="1140" y="2935"/>
                    <a:pt x="1158" y="2935"/>
                  </a:cubicBezTo>
                  <a:cubicBezTo>
                    <a:pt x="1166" y="2935"/>
                    <a:pt x="1172" y="2932"/>
                    <a:pt x="1178" y="2927"/>
                  </a:cubicBezTo>
                  <a:cubicBezTo>
                    <a:pt x="1187" y="2918"/>
                    <a:pt x="1187" y="2900"/>
                    <a:pt x="1187" y="2891"/>
                  </a:cubicBezTo>
                  <a:cubicBezTo>
                    <a:pt x="1187" y="2793"/>
                    <a:pt x="1169" y="2704"/>
                    <a:pt x="1133" y="2606"/>
                  </a:cubicBezTo>
                  <a:lnTo>
                    <a:pt x="1133" y="2606"/>
                  </a:lnTo>
                  <a:cubicBezTo>
                    <a:pt x="1151" y="2615"/>
                    <a:pt x="1169" y="2615"/>
                    <a:pt x="1178" y="2615"/>
                  </a:cubicBezTo>
                  <a:cubicBezTo>
                    <a:pt x="1170" y="2538"/>
                    <a:pt x="1149" y="2462"/>
                    <a:pt x="1115" y="2397"/>
                  </a:cubicBezTo>
                  <a:lnTo>
                    <a:pt x="1115" y="2397"/>
                  </a:lnTo>
                  <a:cubicBezTo>
                    <a:pt x="1125" y="2402"/>
                    <a:pt x="1137" y="2405"/>
                    <a:pt x="1150" y="2405"/>
                  </a:cubicBezTo>
                  <a:cubicBezTo>
                    <a:pt x="1178" y="2405"/>
                    <a:pt x="1209" y="2392"/>
                    <a:pt x="1222" y="2365"/>
                  </a:cubicBezTo>
                  <a:cubicBezTo>
                    <a:pt x="1240" y="2312"/>
                    <a:pt x="1222" y="2249"/>
                    <a:pt x="1195" y="2205"/>
                  </a:cubicBezTo>
                  <a:lnTo>
                    <a:pt x="1195" y="2205"/>
                  </a:lnTo>
                  <a:cubicBezTo>
                    <a:pt x="1249" y="2240"/>
                    <a:pt x="1303" y="2285"/>
                    <a:pt x="1365" y="2285"/>
                  </a:cubicBezTo>
                  <a:cubicBezTo>
                    <a:pt x="1371" y="2286"/>
                    <a:pt x="1378" y="2286"/>
                    <a:pt x="1384" y="2286"/>
                  </a:cubicBezTo>
                  <a:cubicBezTo>
                    <a:pt x="1441" y="2286"/>
                    <a:pt x="1500" y="2251"/>
                    <a:pt x="1508" y="2187"/>
                  </a:cubicBezTo>
                  <a:cubicBezTo>
                    <a:pt x="1552" y="2285"/>
                    <a:pt x="1615" y="2365"/>
                    <a:pt x="1695" y="2428"/>
                  </a:cubicBezTo>
                  <a:cubicBezTo>
                    <a:pt x="1713" y="2445"/>
                    <a:pt x="1731" y="2454"/>
                    <a:pt x="1740" y="2454"/>
                  </a:cubicBezTo>
                  <a:cubicBezTo>
                    <a:pt x="1775" y="2454"/>
                    <a:pt x="1802" y="2437"/>
                    <a:pt x="1820" y="2401"/>
                  </a:cubicBezTo>
                  <a:cubicBezTo>
                    <a:pt x="1829" y="2374"/>
                    <a:pt x="1820" y="2338"/>
                    <a:pt x="1820" y="2303"/>
                  </a:cubicBezTo>
                  <a:lnTo>
                    <a:pt x="1820" y="2303"/>
                  </a:lnTo>
                  <a:cubicBezTo>
                    <a:pt x="1900" y="2419"/>
                    <a:pt x="2034" y="2508"/>
                    <a:pt x="2168" y="2544"/>
                  </a:cubicBezTo>
                  <a:cubicBezTo>
                    <a:pt x="2183" y="2547"/>
                    <a:pt x="2199" y="2549"/>
                    <a:pt x="2215" y="2549"/>
                  </a:cubicBezTo>
                  <a:cubicBezTo>
                    <a:pt x="2237" y="2549"/>
                    <a:pt x="2259" y="2545"/>
                    <a:pt x="2275" y="2535"/>
                  </a:cubicBezTo>
                  <a:cubicBezTo>
                    <a:pt x="2311" y="2526"/>
                    <a:pt x="2337" y="2481"/>
                    <a:pt x="2320" y="2445"/>
                  </a:cubicBezTo>
                  <a:lnTo>
                    <a:pt x="2320" y="2445"/>
                  </a:lnTo>
                  <a:cubicBezTo>
                    <a:pt x="2373" y="2508"/>
                    <a:pt x="2444" y="2561"/>
                    <a:pt x="2525" y="2597"/>
                  </a:cubicBezTo>
                  <a:cubicBezTo>
                    <a:pt x="2537" y="2603"/>
                    <a:pt x="2550" y="2610"/>
                    <a:pt x="2559" y="2610"/>
                  </a:cubicBezTo>
                  <a:cubicBezTo>
                    <a:pt x="2563" y="2610"/>
                    <a:pt x="2567" y="2609"/>
                    <a:pt x="2569" y="2606"/>
                  </a:cubicBezTo>
                  <a:cubicBezTo>
                    <a:pt x="2587" y="2597"/>
                    <a:pt x="2587" y="2570"/>
                    <a:pt x="2587" y="2552"/>
                  </a:cubicBezTo>
                  <a:cubicBezTo>
                    <a:pt x="2578" y="2508"/>
                    <a:pt x="2569" y="2463"/>
                    <a:pt x="2551" y="2428"/>
                  </a:cubicBezTo>
                  <a:lnTo>
                    <a:pt x="2551" y="2428"/>
                  </a:lnTo>
                  <a:cubicBezTo>
                    <a:pt x="2587" y="2463"/>
                    <a:pt x="2632" y="2499"/>
                    <a:pt x="2685" y="2508"/>
                  </a:cubicBezTo>
                  <a:cubicBezTo>
                    <a:pt x="2694" y="2472"/>
                    <a:pt x="2685" y="2445"/>
                    <a:pt x="2667" y="2410"/>
                  </a:cubicBezTo>
                  <a:lnTo>
                    <a:pt x="2667" y="2410"/>
                  </a:lnTo>
                  <a:cubicBezTo>
                    <a:pt x="2685" y="2445"/>
                    <a:pt x="2712" y="2463"/>
                    <a:pt x="2739" y="2463"/>
                  </a:cubicBezTo>
                  <a:cubicBezTo>
                    <a:pt x="2774" y="2463"/>
                    <a:pt x="2801" y="2419"/>
                    <a:pt x="2783" y="2392"/>
                  </a:cubicBezTo>
                  <a:lnTo>
                    <a:pt x="2783" y="2392"/>
                  </a:lnTo>
                  <a:cubicBezTo>
                    <a:pt x="2882" y="2526"/>
                    <a:pt x="3024" y="2642"/>
                    <a:pt x="3176" y="2704"/>
                  </a:cubicBezTo>
                  <a:cubicBezTo>
                    <a:pt x="3191" y="2709"/>
                    <a:pt x="3210" y="2714"/>
                    <a:pt x="3226" y="2714"/>
                  </a:cubicBezTo>
                  <a:cubicBezTo>
                    <a:pt x="3238" y="2714"/>
                    <a:pt x="3249" y="2712"/>
                    <a:pt x="3256" y="2704"/>
                  </a:cubicBezTo>
                  <a:cubicBezTo>
                    <a:pt x="3265" y="2686"/>
                    <a:pt x="3256" y="2668"/>
                    <a:pt x="3247" y="2651"/>
                  </a:cubicBezTo>
                  <a:cubicBezTo>
                    <a:pt x="3229" y="2597"/>
                    <a:pt x="3212" y="2552"/>
                    <a:pt x="3185" y="2508"/>
                  </a:cubicBezTo>
                  <a:lnTo>
                    <a:pt x="3185" y="2508"/>
                  </a:lnTo>
                  <a:cubicBezTo>
                    <a:pt x="3229" y="2561"/>
                    <a:pt x="3283" y="2606"/>
                    <a:pt x="3345" y="2624"/>
                  </a:cubicBezTo>
                  <a:cubicBezTo>
                    <a:pt x="3328" y="2570"/>
                    <a:pt x="3310" y="2517"/>
                    <a:pt x="3292" y="2454"/>
                  </a:cubicBezTo>
                  <a:lnTo>
                    <a:pt x="3292" y="2454"/>
                  </a:lnTo>
                  <a:cubicBezTo>
                    <a:pt x="3354" y="2535"/>
                    <a:pt x="3435" y="2588"/>
                    <a:pt x="3524" y="2624"/>
                  </a:cubicBezTo>
                  <a:cubicBezTo>
                    <a:pt x="3537" y="2628"/>
                    <a:pt x="3548" y="2631"/>
                    <a:pt x="3558" y="2631"/>
                  </a:cubicBezTo>
                  <a:cubicBezTo>
                    <a:pt x="3568" y="2631"/>
                    <a:pt x="3577" y="2628"/>
                    <a:pt x="3586" y="2624"/>
                  </a:cubicBezTo>
                  <a:cubicBezTo>
                    <a:pt x="3595" y="2615"/>
                    <a:pt x="3604" y="2597"/>
                    <a:pt x="3604" y="2588"/>
                  </a:cubicBezTo>
                  <a:cubicBezTo>
                    <a:pt x="3604" y="2544"/>
                    <a:pt x="3604" y="2499"/>
                    <a:pt x="3604" y="2454"/>
                  </a:cubicBezTo>
                  <a:cubicBezTo>
                    <a:pt x="3658" y="2544"/>
                    <a:pt x="3738" y="2624"/>
                    <a:pt x="3836" y="2677"/>
                  </a:cubicBezTo>
                  <a:cubicBezTo>
                    <a:pt x="3856" y="2690"/>
                    <a:pt x="3880" y="2699"/>
                    <a:pt x="3906" y="2699"/>
                  </a:cubicBezTo>
                  <a:cubicBezTo>
                    <a:pt x="3915" y="2699"/>
                    <a:pt x="3925" y="2698"/>
                    <a:pt x="3934" y="2695"/>
                  </a:cubicBezTo>
                  <a:cubicBezTo>
                    <a:pt x="3961" y="2686"/>
                    <a:pt x="3988" y="2651"/>
                    <a:pt x="3970" y="2615"/>
                  </a:cubicBezTo>
                  <a:lnTo>
                    <a:pt x="3970" y="2615"/>
                  </a:lnTo>
                  <a:cubicBezTo>
                    <a:pt x="4015" y="2668"/>
                    <a:pt x="4059" y="2722"/>
                    <a:pt x="4104" y="2767"/>
                  </a:cubicBezTo>
                  <a:cubicBezTo>
                    <a:pt x="4111" y="2782"/>
                    <a:pt x="4132" y="2804"/>
                    <a:pt x="4149" y="2804"/>
                  </a:cubicBezTo>
                  <a:cubicBezTo>
                    <a:pt x="4152" y="2804"/>
                    <a:pt x="4155" y="2803"/>
                    <a:pt x="4157" y="2802"/>
                  </a:cubicBezTo>
                  <a:cubicBezTo>
                    <a:pt x="4211" y="2802"/>
                    <a:pt x="4211" y="2731"/>
                    <a:pt x="4193" y="2686"/>
                  </a:cubicBezTo>
                  <a:lnTo>
                    <a:pt x="4193" y="2686"/>
                  </a:lnTo>
                  <a:cubicBezTo>
                    <a:pt x="4398" y="2811"/>
                    <a:pt x="4585" y="2972"/>
                    <a:pt x="4728" y="3168"/>
                  </a:cubicBezTo>
                  <a:cubicBezTo>
                    <a:pt x="4550" y="3168"/>
                    <a:pt x="4371" y="3186"/>
                    <a:pt x="4193" y="3230"/>
                  </a:cubicBezTo>
                  <a:cubicBezTo>
                    <a:pt x="4255" y="3266"/>
                    <a:pt x="4318" y="3293"/>
                    <a:pt x="4380" y="3329"/>
                  </a:cubicBezTo>
                  <a:cubicBezTo>
                    <a:pt x="4291" y="3346"/>
                    <a:pt x="4202" y="3355"/>
                    <a:pt x="4113" y="3373"/>
                  </a:cubicBezTo>
                  <a:cubicBezTo>
                    <a:pt x="4291" y="3427"/>
                    <a:pt x="4469" y="3480"/>
                    <a:pt x="4648" y="3534"/>
                  </a:cubicBezTo>
                  <a:cubicBezTo>
                    <a:pt x="4514" y="3534"/>
                    <a:pt x="4371" y="3534"/>
                    <a:pt x="4229" y="3543"/>
                  </a:cubicBezTo>
                  <a:cubicBezTo>
                    <a:pt x="4541" y="3623"/>
                    <a:pt x="4862" y="3685"/>
                    <a:pt x="5174" y="3730"/>
                  </a:cubicBezTo>
                  <a:cubicBezTo>
                    <a:pt x="5237" y="3743"/>
                    <a:pt x="5301" y="3752"/>
                    <a:pt x="5365" y="3752"/>
                  </a:cubicBezTo>
                  <a:cubicBezTo>
                    <a:pt x="5428" y="3752"/>
                    <a:pt x="5491" y="3743"/>
                    <a:pt x="5549" y="3721"/>
                  </a:cubicBezTo>
                  <a:cubicBezTo>
                    <a:pt x="5567" y="3712"/>
                    <a:pt x="5594" y="3703"/>
                    <a:pt x="5602" y="3685"/>
                  </a:cubicBezTo>
                  <a:cubicBezTo>
                    <a:pt x="5620" y="3641"/>
                    <a:pt x="5576" y="3596"/>
                    <a:pt x="5531" y="3561"/>
                  </a:cubicBezTo>
                  <a:cubicBezTo>
                    <a:pt x="5371" y="3454"/>
                    <a:pt x="5192" y="3355"/>
                    <a:pt x="5014" y="3275"/>
                  </a:cubicBezTo>
                  <a:lnTo>
                    <a:pt x="5014" y="3275"/>
                  </a:lnTo>
                  <a:cubicBezTo>
                    <a:pt x="5112" y="3284"/>
                    <a:pt x="5210" y="3284"/>
                    <a:pt x="5299" y="3284"/>
                  </a:cubicBezTo>
                  <a:cubicBezTo>
                    <a:pt x="5326" y="3284"/>
                    <a:pt x="5344" y="3275"/>
                    <a:pt x="5353" y="3266"/>
                  </a:cubicBezTo>
                  <a:cubicBezTo>
                    <a:pt x="5379" y="3230"/>
                    <a:pt x="5344" y="3186"/>
                    <a:pt x="5308" y="3168"/>
                  </a:cubicBezTo>
                  <a:cubicBezTo>
                    <a:pt x="5183" y="3097"/>
                    <a:pt x="5067" y="3025"/>
                    <a:pt x="4942" y="2954"/>
                  </a:cubicBezTo>
                  <a:cubicBezTo>
                    <a:pt x="5139" y="2954"/>
                    <a:pt x="5317" y="2865"/>
                    <a:pt x="5469" y="2749"/>
                  </a:cubicBezTo>
                  <a:cubicBezTo>
                    <a:pt x="5585" y="2668"/>
                    <a:pt x="5674" y="2561"/>
                    <a:pt x="5772" y="2463"/>
                  </a:cubicBezTo>
                  <a:cubicBezTo>
                    <a:pt x="5826" y="2414"/>
                    <a:pt x="5909" y="2403"/>
                    <a:pt x="5992" y="2403"/>
                  </a:cubicBezTo>
                  <a:cubicBezTo>
                    <a:pt x="6059" y="2403"/>
                    <a:pt x="6127" y="2410"/>
                    <a:pt x="6182" y="2410"/>
                  </a:cubicBezTo>
                  <a:cubicBezTo>
                    <a:pt x="6309" y="2415"/>
                    <a:pt x="6437" y="2418"/>
                    <a:pt x="6564" y="2418"/>
                  </a:cubicBezTo>
                  <a:cubicBezTo>
                    <a:pt x="6838" y="2418"/>
                    <a:pt x="7112" y="2405"/>
                    <a:pt x="7387" y="2374"/>
                  </a:cubicBezTo>
                  <a:cubicBezTo>
                    <a:pt x="7512" y="2365"/>
                    <a:pt x="7636" y="2347"/>
                    <a:pt x="7761" y="2303"/>
                  </a:cubicBezTo>
                  <a:cubicBezTo>
                    <a:pt x="7788" y="2294"/>
                    <a:pt x="7815" y="2285"/>
                    <a:pt x="7833" y="2258"/>
                  </a:cubicBezTo>
                  <a:cubicBezTo>
                    <a:pt x="7851" y="2240"/>
                    <a:pt x="7851" y="2205"/>
                    <a:pt x="7824" y="2187"/>
                  </a:cubicBezTo>
                  <a:cubicBezTo>
                    <a:pt x="7949" y="2169"/>
                    <a:pt x="8065" y="2098"/>
                    <a:pt x="8127" y="1990"/>
                  </a:cubicBezTo>
                  <a:cubicBezTo>
                    <a:pt x="8048" y="1983"/>
                    <a:pt x="7968" y="1970"/>
                    <a:pt x="7889" y="1970"/>
                  </a:cubicBezTo>
                  <a:cubicBezTo>
                    <a:pt x="7876" y="1970"/>
                    <a:pt x="7863" y="1971"/>
                    <a:pt x="7850" y="1971"/>
                  </a:cubicBezTo>
                  <a:lnTo>
                    <a:pt x="7850" y="1971"/>
                  </a:lnTo>
                  <a:cubicBezTo>
                    <a:pt x="8013" y="1955"/>
                    <a:pt x="8174" y="1833"/>
                    <a:pt x="8225" y="1669"/>
                  </a:cubicBezTo>
                  <a:lnTo>
                    <a:pt x="8225" y="1669"/>
                  </a:lnTo>
                  <a:cubicBezTo>
                    <a:pt x="8221" y="1678"/>
                    <a:pt x="8118" y="1680"/>
                    <a:pt x="8011" y="1680"/>
                  </a:cubicBezTo>
                  <a:cubicBezTo>
                    <a:pt x="7904" y="1680"/>
                    <a:pt x="7793" y="1678"/>
                    <a:pt x="7770" y="1678"/>
                  </a:cubicBezTo>
                  <a:cubicBezTo>
                    <a:pt x="7217" y="1696"/>
                    <a:pt x="6673" y="1776"/>
                    <a:pt x="6129" y="1803"/>
                  </a:cubicBezTo>
                  <a:cubicBezTo>
                    <a:pt x="5567" y="1821"/>
                    <a:pt x="5014" y="1821"/>
                    <a:pt x="4452" y="1830"/>
                  </a:cubicBezTo>
                  <a:cubicBezTo>
                    <a:pt x="4422" y="1832"/>
                    <a:pt x="4393" y="1833"/>
                    <a:pt x="4364" y="1833"/>
                  </a:cubicBezTo>
                  <a:cubicBezTo>
                    <a:pt x="4253" y="1833"/>
                    <a:pt x="4147" y="1817"/>
                    <a:pt x="4041" y="1767"/>
                  </a:cubicBezTo>
                  <a:cubicBezTo>
                    <a:pt x="3899" y="1696"/>
                    <a:pt x="3756" y="1625"/>
                    <a:pt x="3622" y="1553"/>
                  </a:cubicBezTo>
                  <a:cubicBezTo>
                    <a:pt x="3212" y="1330"/>
                    <a:pt x="2810" y="1081"/>
                    <a:pt x="2435" y="804"/>
                  </a:cubicBezTo>
                  <a:cubicBezTo>
                    <a:pt x="2293" y="697"/>
                    <a:pt x="2150" y="590"/>
                    <a:pt x="2007" y="483"/>
                  </a:cubicBezTo>
                  <a:cubicBezTo>
                    <a:pt x="1865" y="376"/>
                    <a:pt x="1713" y="278"/>
                    <a:pt x="1543" y="197"/>
                  </a:cubicBezTo>
                  <a:cubicBezTo>
                    <a:pt x="1346" y="103"/>
                    <a:pt x="1124" y="1"/>
                    <a:pt x="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4316" name="Google Shape;4316;p50"/>
            <p:cNvSpPr/>
            <p:nvPr/>
          </p:nvSpPr>
          <p:spPr>
            <a:xfrm>
              <a:off x="2330733" y="4213883"/>
              <a:ext cx="128828" cy="72393"/>
            </a:xfrm>
            <a:custGeom>
              <a:rect b="b" l="l" r="r" t="t"/>
              <a:pathLst>
                <a:path extrusionOk="0" h="617" w="1098">
                  <a:moveTo>
                    <a:pt x="812" y="1"/>
                  </a:moveTo>
                  <a:lnTo>
                    <a:pt x="812" y="1"/>
                  </a:lnTo>
                  <a:cubicBezTo>
                    <a:pt x="810" y="5"/>
                    <a:pt x="808" y="9"/>
                    <a:pt x="806" y="14"/>
                  </a:cubicBezTo>
                  <a:lnTo>
                    <a:pt x="806" y="14"/>
                  </a:lnTo>
                  <a:cubicBezTo>
                    <a:pt x="810" y="10"/>
                    <a:pt x="812" y="6"/>
                    <a:pt x="812" y="1"/>
                  </a:cubicBezTo>
                  <a:close/>
                  <a:moveTo>
                    <a:pt x="806" y="14"/>
                  </a:moveTo>
                  <a:cubicBezTo>
                    <a:pt x="803" y="17"/>
                    <a:pt x="798" y="19"/>
                    <a:pt x="794" y="19"/>
                  </a:cubicBezTo>
                  <a:cubicBezTo>
                    <a:pt x="750" y="54"/>
                    <a:pt x="669" y="72"/>
                    <a:pt x="625" y="81"/>
                  </a:cubicBezTo>
                  <a:cubicBezTo>
                    <a:pt x="553" y="99"/>
                    <a:pt x="473" y="99"/>
                    <a:pt x="402" y="117"/>
                  </a:cubicBezTo>
                  <a:cubicBezTo>
                    <a:pt x="259" y="135"/>
                    <a:pt x="107" y="161"/>
                    <a:pt x="0" y="260"/>
                  </a:cubicBezTo>
                  <a:cubicBezTo>
                    <a:pt x="143" y="260"/>
                    <a:pt x="304" y="260"/>
                    <a:pt x="437" y="322"/>
                  </a:cubicBezTo>
                  <a:cubicBezTo>
                    <a:pt x="473" y="340"/>
                    <a:pt x="509" y="358"/>
                    <a:pt x="544" y="384"/>
                  </a:cubicBezTo>
                  <a:cubicBezTo>
                    <a:pt x="660" y="456"/>
                    <a:pt x="767" y="518"/>
                    <a:pt x="866" y="616"/>
                  </a:cubicBezTo>
                  <a:cubicBezTo>
                    <a:pt x="883" y="518"/>
                    <a:pt x="848" y="411"/>
                    <a:pt x="785" y="331"/>
                  </a:cubicBezTo>
                  <a:cubicBezTo>
                    <a:pt x="830" y="286"/>
                    <a:pt x="892" y="286"/>
                    <a:pt x="946" y="286"/>
                  </a:cubicBezTo>
                  <a:cubicBezTo>
                    <a:pt x="999" y="286"/>
                    <a:pt x="1071" y="286"/>
                    <a:pt x="1098" y="233"/>
                  </a:cubicBezTo>
                  <a:cubicBezTo>
                    <a:pt x="1035" y="233"/>
                    <a:pt x="964" y="224"/>
                    <a:pt x="901" y="206"/>
                  </a:cubicBezTo>
                  <a:cubicBezTo>
                    <a:pt x="875" y="197"/>
                    <a:pt x="741" y="179"/>
                    <a:pt x="750" y="135"/>
                  </a:cubicBezTo>
                  <a:cubicBezTo>
                    <a:pt x="750" y="135"/>
                    <a:pt x="750" y="126"/>
                    <a:pt x="750" y="117"/>
                  </a:cubicBezTo>
                  <a:cubicBezTo>
                    <a:pt x="773" y="85"/>
                    <a:pt x="790" y="47"/>
                    <a:pt x="806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50"/>
            <p:cNvSpPr/>
            <p:nvPr/>
          </p:nvSpPr>
          <p:spPr>
            <a:xfrm>
              <a:off x="2330733" y="4236410"/>
              <a:ext cx="129884" cy="49865"/>
            </a:xfrm>
            <a:custGeom>
              <a:rect b="b" l="l" r="r" t="t"/>
              <a:pathLst>
                <a:path extrusionOk="0" h="425" w="1107">
                  <a:moveTo>
                    <a:pt x="406" y="0"/>
                  </a:moveTo>
                  <a:cubicBezTo>
                    <a:pt x="267" y="0"/>
                    <a:pt x="131" y="15"/>
                    <a:pt x="0" y="59"/>
                  </a:cubicBezTo>
                  <a:cubicBezTo>
                    <a:pt x="143" y="59"/>
                    <a:pt x="313" y="68"/>
                    <a:pt x="437" y="130"/>
                  </a:cubicBezTo>
                  <a:cubicBezTo>
                    <a:pt x="473" y="148"/>
                    <a:pt x="509" y="166"/>
                    <a:pt x="544" y="192"/>
                  </a:cubicBezTo>
                  <a:cubicBezTo>
                    <a:pt x="660" y="264"/>
                    <a:pt x="767" y="326"/>
                    <a:pt x="866" y="424"/>
                  </a:cubicBezTo>
                  <a:cubicBezTo>
                    <a:pt x="883" y="326"/>
                    <a:pt x="848" y="219"/>
                    <a:pt x="785" y="139"/>
                  </a:cubicBezTo>
                  <a:cubicBezTo>
                    <a:pt x="830" y="94"/>
                    <a:pt x="892" y="94"/>
                    <a:pt x="946" y="94"/>
                  </a:cubicBezTo>
                  <a:cubicBezTo>
                    <a:pt x="1008" y="94"/>
                    <a:pt x="1062" y="94"/>
                    <a:pt x="1106" y="50"/>
                  </a:cubicBezTo>
                  <a:lnTo>
                    <a:pt x="1106" y="50"/>
                  </a:lnTo>
                  <a:cubicBezTo>
                    <a:pt x="1089" y="56"/>
                    <a:pt x="1070" y="58"/>
                    <a:pt x="1051" y="58"/>
                  </a:cubicBezTo>
                  <a:cubicBezTo>
                    <a:pt x="1012" y="58"/>
                    <a:pt x="973" y="50"/>
                    <a:pt x="937" y="50"/>
                  </a:cubicBezTo>
                  <a:cubicBezTo>
                    <a:pt x="883" y="41"/>
                    <a:pt x="821" y="32"/>
                    <a:pt x="759" y="23"/>
                  </a:cubicBezTo>
                  <a:cubicBezTo>
                    <a:pt x="640" y="11"/>
                    <a:pt x="522" y="0"/>
                    <a:pt x="406" y="0"/>
                  </a:cubicBezTo>
                  <a:close/>
                </a:path>
              </a:pathLst>
            </a:custGeom>
            <a:solidFill>
              <a:srgbClr val="F0DDC1">
                <a:alpha val="3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50"/>
            <p:cNvSpPr/>
            <p:nvPr/>
          </p:nvSpPr>
          <p:spPr>
            <a:xfrm>
              <a:off x="2525382" y="4333324"/>
              <a:ext cx="451251" cy="165670"/>
            </a:xfrm>
            <a:custGeom>
              <a:rect b="b" l="l" r="r" t="t"/>
              <a:pathLst>
                <a:path extrusionOk="0" h="1412" w="3846">
                  <a:moveTo>
                    <a:pt x="565" y="1"/>
                  </a:moveTo>
                  <a:cubicBezTo>
                    <a:pt x="535" y="1"/>
                    <a:pt x="504" y="3"/>
                    <a:pt x="473" y="9"/>
                  </a:cubicBezTo>
                  <a:cubicBezTo>
                    <a:pt x="429" y="18"/>
                    <a:pt x="384" y="27"/>
                    <a:pt x="349" y="53"/>
                  </a:cubicBezTo>
                  <a:cubicBezTo>
                    <a:pt x="357" y="71"/>
                    <a:pt x="366" y="89"/>
                    <a:pt x="384" y="107"/>
                  </a:cubicBezTo>
                  <a:cubicBezTo>
                    <a:pt x="328" y="95"/>
                    <a:pt x="270" y="90"/>
                    <a:pt x="211" y="90"/>
                  </a:cubicBezTo>
                  <a:cubicBezTo>
                    <a:pt x="140" y="90"/>
                    <a:pt x="69" y="97"/>
                    <a:pt x="1" y="107"/>
                  </a:cubicBezTo>
                  <a:cubicBezTo>
                    <a:pt x="108" y="134"/>
                    <a:pt x="215" y="178"/>
                    <a:pt x="313" y="214"/>
                  </a:cubicBezTo>
                  <a:cubicBezTo>
                    <a:pt x="311" y="214"/>
                    <a:pt x="310" y="213"/>
                    <a:pt x="308" y="213"/>
                  </a:cubicBezTo>
                  <a:cubicBezTo>
                    <a:pt x="280" y="213"/>
                    <a:pt x="304" y="294"/>
                    <a:pt x="304" y="294"/>
                  </a:cubicBezTo>
                  <a:cubicBezTo>
                    <a:pt x="322" y="339"/>
                    <a:pt x="366" y="366"/>
                    <a:pt x="402" y="383"/>
                  </a:cubicBezTo>
                  <a:cubicBezTo>
                    <a:pt x="467" y="418"/>
                    <a:pt x="538" y="428"/>
                    <a:pt x="610" y="428"/>
                  </a:cubicBezTo>
                  <a:cubicBezTo>
                    <a:pt x="727" y="428"/>
                    <a:pt x="849" y="401"/>
                    <a:pt x="964" y="401"/>
                  </a:cubicBezTo>
                  <a:cubicBezTo>
                    <a:pt x="1142" y="401"/>
                    <a:pt x="1357" y="508"/>
                    <a:pt x="1473" y="660"/>
                  </a:cubicBezTo>
                  <a:cubicBezTo>
                    <a:pt x="1446" y="589"/>
                    <a:pt x="1410" y="526"/>
                    <a:pt x="1366" y="464"/>
                  </a:cubicBezTo>
                  <a:lnTo>
                    <a:pt x="1366" y="464"/>
                  </a:lnTo>
                  <a:cubicBezTo>
                    <a:pt x="1553" y="615"/>
                    <a:pt x="1785" y="714"/>
                    <a:pt x="2008" y="794"/>
                  </a:cubicBezTo>
                  <a:cubicBezTo>
                    <a:pt x="2061" y="821"/>
                    <a:pt x="2124" y="847"/>
                    <a:pt x="2177" y="865"/>
                  </a:cubicBezTo>
                  <a:cubicBezTo>
                    <a:pt x="2275" y="901"/>
                    <a:pt x="2365" y="937"/>
                    <a:pt x="2463" y="963"/>
                  </a:cubicBezTo>
                  <a:cubicBezTo>
                    <a:pt x="2445" y="856"/>
                    <a:pt x="2374" y="794"/>
                    <a:pt x="2302" y="731"/>
                  </a:cubicBezTo>
                  <a:cubicBezTo>
                    <a:pt x="2507" y="731"/>
                    <a:pt x="2704" y="803"/>
                    <a:pt x="2873" y="919"/>
                  </a:cubicBezTo>
                  <a:cubicBezTo>
                    <a:pt x="3034" y="1017"/>
                    <a:pt x="3159" y="1168"/>
                    <a:pt x="3319" y="1276"/>
                  </a:cubicBezTo>
                  <a:cubicBezTo>
                    <a:pt x="3429" y="1353"/>
                    <a:pt x="3566" y="1411"/>
                    <a:pt x="3697" y="1411"/>
                  </a:cubicBezTo>
                  <a:cubicBezTo>
                    <a:pt x="3748" y="1411"/>
                    <a:pt x="3798" y="1403"/>
                    <a:pt x="3846" y="1383"/>
                  </a:cubicBezTo>
                  <a:cubicBezTo>
                    <a:pt x="3747" y="1356"/>
                    <a:pt x="3667" y="1284"/>
                    <a:pt x="3587" y="1213"/>
                  </a:cubicBezTo>
                  <a:cubicBezTo>
                    <a:pt x="3275" y="963"/>
                    <a:pt x="2945" y="749"/>
                    <a:pt x="2606" y="544"/>
                  </a:cubicBezTo>
                  <a:cubicBezTo>
                    <a:pt x="2454" y="455"/>
                    <a:pt x="2302" y="375"/>
                    <a:pt x="2133" y="312"/>
                  </a:cubicBezTo>
                  <a:cubicBezTo>
                    <a:pt x="2017" y="274"/>
                    <a:pt x="1849" y="209"/>
                    <a:pt x="1713" y="209"/>
                  </a:cubicBezTo>
                  <a:cubicBezTo>
                    <a:pt x="1691" y="209"/>
                    <a:pt x="1671" y="210"/>
                    <a:pt x="1651" y="214"/>
                  </a:cubicBezTo>
                  <a:cubicBezTo>
                    <a:pt x="1687" y="250"/>
                    <a:pt x="1740" y="285"/>
                    <a:pt x="1776" y="321"/>
                  </a:cubicBezTo>
                  <a:cubicBezTo>
                    <a:pt x="1803" y="339"/>
                    <a:pt x="1874" y="419"/>
                    <a:pt x="1901" y="419"/>
                  </a:cubicBezTo>
                  <a:cubicBezTo>
                    <a:pt x="1874" y="424"/>
                    <a:pt x="1848" y="426"/>
                    <a:pt x="1820" y="426"/>
                  </a:cubicBezTo>
                  <a:cubicBezTo>
                    <a:pt x="1746" y="426"/>
                    <a:pt x="1669" y="410"/>
                    <a:pt x="1597" y="383"/>
                  </a:cubicBezTo>
                  <a:cubicBezTo>
                    <a:pt x="1410" y="321"/>
                    <a:pt x="1223" y="232"/>
                    <a:pt x="1044" y="143"/>
                  </a:cubicBezTo>
                  <a:cubicBezTo>
                    <a:pt x="894" y="75"/>
                    <a:pt x="730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50"/>
            <p:cNvSpPr/>
            <p:nvPr/>
          </p:nvSpPr>
          <p:spPr>
            <a:xfrm>
              <a:off x="2527494" y="4347873"/>
              <a:ext cx="442921" cy="150300"/>
            </a:xfrm>
            <a:custGeom>
              <a:rect b="b" l="l" r="r" t="t"/>
              <a:pathLst>
                <a:path extrusionOk="0" h="1281" w="3775">
                  <a:moveTo>
                    <a:pt x="0" y="1"/>
                  </a:moveTo>
                  <a:cubicBezTo>
                    <a:pt x="99" y="1"/>
                    <a:pt x="206" y="54"/>
                    <a:pt x="295" y="90"/>
                  </a:cubicBezTo>
                  <a:cubicBezTo>
                    <a:pt x="293" y="90"/>
                    <a:pt x="292" y="89"/>
                    <a:pt x="290" y="89"/>
                  </a:cubicBezTo>
                  <a:cubicBezTo>
                    <a:pt x="262" y="89"/>
                    <a:pt x="286" y="170"/>
                    <a:pt x="286" y="170"/>
                  </a:cubicBezTo>
                  <a:cubicBezTo>
                    <a:pt x="304" y="215"/>
                    <a:pt x="348" y="242"/>
                    <a:pt x="384" y="259"/>
                  </a:cubicBezTo>
                  <a:cubicBezTo>
                    <a:pt x="449" y="294"/>
                    <a:pt x="520" y="304"/>
                    <a:pt x="592" y="304"/>
                  </a:cubicBezTo>
                  <a:cubicBezTo>
                    <a:pt x="709" y="304"/>
                    <a:pt x="831" y="277"/>
                    <a:pt x="946" y="277"/>
                  </a:cubicBezTo>
                  <a:cubicBezTo>
                    <a:pt x="1133" y="277"/>
                    <a:pt x="1339" y="384"/>
                    <a:pt x="1455" y="536"/>
                  </a:cubicBezTo>
                  <a:cubicBezTo>
                    <a:pt x="1428" y="465"/>
                    <a:pt x="1392" y="402"/>
                    <a:pt x="1348" y="340"/>
                  </a:cubicBezTo>
                  <a:lnTo>
                    <a:pt x="1348" y="340"/>
                  </a:lnTo>
                  <a:cubicBezTo>
                    <a:pt x="1535" y="491"/>
                    <a:pt x="1767" y="590"/>
                    <a:pt x="1990" y="670"/>
                  </a:cubicBezTo>
                  <a:cubicBezTo>
                    <a:pt x="2043" y="697"/>
                    <a:pt x="2106" y="723"/>
                    <a:pt x="2159" y="741"/>
                  </a:cubicBezTo>
                  <a:cubicBezTo>
                    <a:pt x="2257" y="777"/>
                    <a:pt x="2347" y="813"/>
                    <a:pt x="2445" y="839"/>
                  </a:cubicBezTo>
                  <a:cubicBezTo>
                    <a:pt x="2427" y="732"/>
                    <a:pt x="2356" y="670"/>
                    <a:pt x="2284" y="607"/>
                  </a:cubicBezTo>
                  <a:cubicBezTo>
                    <a:pt x="2489" y="607"/>
                    <a:pt x="2686" y="679"/>
                    <a:pt x="2855" y="795"/>
                  </a:cubicBezTo>
                  <a:cubicBezTo>
                    <a:pt x="3016" y="893"/>
                    <a:pt x="3141" y="1044"/>
                    <a:pt x="3301" y="1152"/>
                  </a:cubicBezTo>
                  <a:cubicBezTo>
                    <a:pt x="3423" y="1236"/>
                    <a:pt x="3559" y="1280"/>
                    <a:pt x="3701" y="1280"/>
                  </a:cubicBezTo>
                  <a:cubicBezTo>
                    <a:pt x="3725" y="1280"/>
                    <a:pt x="3750" y="1279"/>
                    <a:pt x="3774" y="1276"/>
                  </a:cubicBezTo>
                  <a:cubicBezTo>
                    <a:pt x="3542" y="1250"/>
                    <a:pt x="3355" y="1080"/>
                    <a:pt x="3185" y="920"/>
                  </a:cubicBezTo>
                  <a:cubicBezTo>
                    <a:pt x="3016" y="759"/>
                    <a:pt x="2828" y="581"/>
                    <a:pt x="2596" y="536"/>
                  </a:cubicBezTo>
                  <a:lnTo>
                    <a:pt x="2596" y="536"/>
                  </a:lnTo>
                  <a:cubicBezTo>
                    <a:pt x="2623" y="563"/>
                    <a:pt x="2650" y="581"/>
                    <a:pt x="2677" y="598"/>
                  </a:cubicBezTo>
                  <a:cubicBezTo>
                    <a:pt x="2532" y="543"/>
                    <a:pt x="2376" y="509"/>
                    <a:pt x="2217" y="509"/>
                  </a:cubicBezTo>
                  <a:cubicBezTo>
                    <a:pt x="2171" y="509"/>
                    <a:pt x="2125" y="512"/>
                    <a:pt x="2079" y="518"/>
                  </a:cubicBezTo>
                  <a:cubicBezTo>
                    <a:pt x="2133" y="554"/>
                    <a:pt x="2177" y="598"/>
                    <a:pt x="2231" y="634"/>
                  </a:cubicBezTo>
                  <a:cubicBezTo>
                    <a:pt x="1838" y="590"/>
                    <a:pt x="1517" y="322"/>
                    <a:pt x="1169" y="152"/>
                  </a:cubicBezTo>
                  <a:cubicBezTo>
                    <a:pt x="1096" y="116"/>
                    <a:pt x="1017" y="85"/>
                    <a:pt x="937" y="85"/>
                  </a:cubicBezTo>
                  <a:cubicBezTo>
                    <a:pt x="919" y="85"/>
                    <a:pt x="901" y="87"/>
                    <a:pt x="884" y="90"/>
                  </a:cubicBezTo>
                  <a:cubicBezTo>
                    <a:pt x="821" y="108"/>
                    <a:pt x="777" y="143"/>
                    <a:pt x="714" y="161"/>
                  </a:cubicBezTo>
                  <a:cubicBezTo>
                    <a:pt x="672" y="181"/>
                    <a:pt x="626" y="190"/>
                    <a:pt x="580" y="190"/>
                  </a:cubicBezTo>
                  <a:cubicBezTo>
                    <a:pt x="521" y="190"/>
                    <a:pt x="461" y="174"/>
                    <a:pt x="411" y="143"/>
                  </a:cubicBezTo>
                  <a:cubicBezTo>
                    <a:pt x="393" y="135"/>
                    <a:pt x="375" y="117"/>
                    <a:pt x="375" y="99"/>
                  </a:cubicBezTo>
                  <a:cubicBezTo>
                    <a:pt x="366" y="81"/>
                    <a:pt x="375" y="54"/>
                    <a:pt x="393" y="54"/>
                  </a:cubicBezTo>
                  <a:cubicBezTo>
                    <a:pt x="268" y="19"/>
                    <a:pt x="134" y="1"/>
                    <a:pt x="0" y="1"/>
                  </a:cubicBezTo>
                  <a:close/>
                </a:path>
              </a:pathLst>
            </a:custGeom>
            <a:solidFill>
              <a:srgbClr val="3F423C">
                <a:alpha val="49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50"/>
            <p:cNvSpPr/>
            <p:nvPr/>
          </p:nvSpPr>
          <p:spPr>
            <a:xfrm>
              <a:off x="2937794" y="4391050"/>
              <a:ext cx="417695" cy="81544"/>
            </a:xfrm>
            <a:custGeom>
              <a:rect b="b" l="l" r="r" t="t"/>
              <a:pathLst>
                <a:path extrusionOk="0" h="695" w="3560">
                  <a:moveTo>
                    <a:pt x="2812" y="0"/>
                  </a:moveTo>
                  <a:cubicBezTo>
                    <a:pt x="2647" y="0"/>
                    <a:pt x="2481" y="13"/>
                    <a:pt x="2311" y="25"/>
                  </a:cubicBezTo>
                  <a:cubicBezTo>
                    <a:pt x="1544" y="97"/>
                    <a:pt x="768" y="132"/>
                    <a:pt x="0" y="204"/>
                  </a:cubicBezTo>
                  <a:cubicBezTo>
                    <a:pt x="134" y="284"/>
                    <a:pt x="286" y="329"/>
                    <a:pt x="447" y="337"/>
                  </a:cubicBezTo>
                  <a:cubicBezTo>
                    <a:pt x="513" y="342"/>
                    <a:pt x="609" y="351"/>
                    <a:pt x="705" y="351"/>
                  </a:cubicBezTo>
                  <a:cubicBezTo>
                    <a:pt x="798" y="351"/>
                    <a:pt x="890" y="343"/>
                    <a:pt x="957" y="314"/>
                  </a:cubicBezTo>
                  <a:lnTo>
                    <a:pt x="957" y="314"/>
                  </a:lnTo>
                  <a:cubicBezTo>
                    <a:pt x="781" y="392"/>
                    <a:pt x="604" y="445"/>
                    <a:pt x="411" y="453"/>
                  </a:cubicBezTo>
                  <a:cubicBezTo>
                    <a:pt x="402" y="453"/>
                    <a:pt x="402" y="453"/>
                    <a:pt x="393" y="462"/>
                  </a:cubicBezTo>
                  <a:cubicBezTo>
                    <a:pt x="487" y="599"/>
                    <a:pt x="655" y="695"/>
                    <a:pt x="825" y="695"/>
                  </a:cubicBezTo>
                  <a:cubicBezTo>
                    <a:pt x="833" y="695"/>
                    <a:pt x="840" y="695"/>
                    <a:pt x="848" y="694"/>
                  </a:cubicBezTo>
                  <a:cubicBezTo>
                    <a:pt x="1107" y="685"/>
                    <a:pt x="1321" y="489"/>
                    <a:pt x="1571" y="409"/>
                  </a:cubicBezTo>
                  <a:cubicBezTo>
                    <a:pt x="1711" y="369"/>
                    <a:pt x="1857" y="364"/>
                    <a:pt x="2000" y="364"/>
                  </a:cubicBezTo>
                  <a:cubicBezTo>
                    <a:pt x="2047" y="364"/>
                    <a:pt x="2095" y="364"/>
                    <a:pt x="2142" y="364"/>
                  </a:cubicBezTo>
                  <a:cubicBezTo>
                    <a:pt x="2155" y="365"/>
                    <a:pt x="2167" y="365"/>
                    <a:pt x="2180" y="365"/>
                  </a:cubicBezTo>
                  <a:cubicBezTo>
                    <a:pt x="2333" y="365"/>
                    <a:pt x="2467" y="320"/>
                    <a:pt x="2623" y="320"/>
                  </a:cubicBezTo>
                  <a:cubicBezTo>
                    <a:pt x="2828" y="311"/>
                    <a:pt x="3034" y="311"/>
                    <a:pt x="3239" y="311"/>
                  </a:cubicBezTo>
                  <a:cubicBezTo>
                    <a:pt x="3141" y="382"/>
                    <a:pt x="3007" y="391"/>
                    <a:pt x="2882" y="391"/>
                  </a:cubicBezTo>
                  <a:cubicBezTo>
                    <a:pt x="2543" y="409"/>
                    <a:pt x="2195" y="427"/>
                    <a:pt x="1847" y="436"/>
                  </a:cubicBezTo>
                  <a:cubicBezTo>
                    <a:pt x="1731" y="445"/>
                    <a:pt x="1615" y="453"/>
                    <a:pt x="1490" y="480"/>
                  </a:cubicBezTo>
                  <a:cubicBezTo>
                    <a:pt x="1580" y="498"/>
                    <a:pt x="1687" y="498"/>
                    <a:pt x="1776" y="498"/>
                  </a:cubicBezTo>
                  <a:cubicBezTo>
                    <a:pt x="1874" y="498"/>
                    <a:pt x="1972" y="498"/>
                    <a:pt x="2079" y="489"/>
                  </a:cubicBezTo>
                  <a:cubicBezTo>
                    <a:pt x="2284" y="489"/>
                    <a:pt x="2481" y="480"/>
                    <a:pt x="2686" y="462"/>
                  </a:cubicBezTo>
                  <a:cubicBezTo>
                    <a:pt x="2855" y="445"/>
                    <a:pt x="3025" y="427"/>
                    <a:pt x="3194" y="409"/>
                  </a:cubicBezTo>
                  <a:cubicBezTo>
                    <a:pt x="3221" y="409"/>
                    <a:pt x="3248" y="400"/>
                    <a:pt x="3266" y="391"/>
                  </a:cubicBezTo>
                  <a:cubicBezTo>
                    <a:pt x="3292" y="382"/>
                    <a:pt x="3310" y="364"/>
                    <a:pt x="3319" y="337"/>
                  </a:cubicBezTo>
                  <a:cubicBezTo>
                    <a:pt x="3319" y="311"/>
                    <a:pt x="3310" y="284"/>
                    <a:pt x="3283" y="275"/>
                  </a:cubicBezTo>
                  <a:lnTo>
                    <a:pt x="3283" y="275"/>
                  </a:lnTo>
                  <a:cubicBezTo>
                    <a:pt x="3292" y="277"/>
                    <a:pt x="3301" y="277"/>
                    <a:pt x="3310" y="277"/>
                  </a:cubicBezTo>
                  <a:cubicBezTo>
                    <a:pt x="3348" y="277"/>
                    <a:pt x="3390" y="264"/>
                    <a:pt x="3426" y="257"/>
                  </a:cubicBezTo>
                  <a:cubicBezTo>
                    <a:pt x="3471" y="239"/>
                    <a:pt x="3524" y="222"/>
                    <a:pt x="3560" y="186"/>
                  </a:cubicBezTo>
                  <a:lnTo>
                    <a:pt x="3560" y="186"/>
                  </a:lnTo>
                  <a:cubicBezTo>
                    <a:pt x="3506" y="230"/>
                    <a:pt x="3319" y="204"/>
                    <a:pt x="3239" y="222"/>
                  </a:cubicBezTo>
                  <a:cubicBezTo>
                    <a:pt x="3169" y="234"/>
                    <a:pt x="3113" y="247"/>
                    <a:pt x="3049" y="247"/>
                  </a:cubicBezTo>
                  <a:cubicBezTo>
                    <a:pt x="3022" y="247"/>
                    <a:pt x="2994" y="245"/>
                    <a:pt x="2962" y="239"/>
                  </a:cubicBezTo>
                  <a:cubicBezTo>
                    <a:pt x="3060" y="204"/>
                    <a:pt x="3150" y="150"/>
                    <a:pt x="3239" y="97"/>
                  </a:cubicBezTo>
                  <a:cubicBezTo>
                    <a:pt x="3199" y="94"/>
                    <a:pt x="3158" y="93"/>
                    <a:pt x="3117" y="93"/>
                  </a:cubicBezTo>
                  <a:cubicBezTo>
                    <a:pt x="2994" y="93"/>
                    <a:pt x="2869" y="103"/>
                    <a:pt x="2748" y="123"/>
                  </a:cubicBezTo>
                  <a:cubicBezTo>
                    <a:pt x="2837" y="88"/>
                    <a:pt x="2927" y="43"/>
                    <a:pt x="3016" y="7"/>
                  </a:cubicBezTo>
                  <a:cubicBezTo>
                    <a:pt x="2948" y="2"/>
                    <a:pt x="2880" y="0"/>
                    <a:pt x="2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50"/>
            <p:cNvSpPr/>
            <p:nvPr/>
          </p:nvSpPr>
          <p:spPr>
            <a:xfrm>
              <a:off x="2469885" y="4195110"/>
              <a:ext cx="74505" cy="66057"/>
            </a:xfrm>
            <a:custGeom>
              <a:rect b="b" l="l" r="r" t="t"/>
              <a:pathLst>
                <a:path extrusionOk="0" h="563" w="635">
                  <a:moveTo>
                    <a:pt x="295" y="0"/>
                  </a:moveTo>
                  <a:cubicBezTo>
                    <a:pt x="188" y="9"/>
                    <a:pt x="90" y="72"/>
                    <a:pt x="45" y="179"/>
                  </a:cubicBezTo>
                  <a:cubicBezTo>
                    <a:pt x="1" y="268"/>
                    <a:pt x="19" y="384"/>
                    <a:pt x="90" y="464"/>
                  </a:cubicBezTo>
                  <a:cubicBezTo>
                    <a:pt x="152" y="527"/>
                    <a:pt x="242" y="562"/>
                    <a:pt x="331" y="562"/>
                  </a:cubicBezTo>
                  <a:cubicBezTo>
                    <a:pt x="447" y="562"/>
                    <a:pt x="581" y="473"/>
                    <a:pt x="607" y="357"/>
                  </a:cubicBezTo>
                  <a:cubicBezTo>
                    <a:pt x="634" y="268"/>
                    <a:pt x="616" y="170"/>
                    <a:pt x="545" y="98"/>
                  </a:cubicBezTo>
                  <a:cubicBezTo>
                    <a:pt x="483" y="27"/>
                    <a:pt x="393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50"/>
            <p:cNvSpPr/>
            <p:nvPr/>
          </p:nvSpPr>
          <p:spPr>
            <a:xfrm>
              <a:off x="2382006" y="4614796"/>
              <a:ext cx="515079" cy="188080"/>
            </a:xfrm>
            <a:custGeom>
              <a:rect b="b" l="l" r="r" t="t"/>
              <a:pathLst>
                <a:path extrusionOk="0" h="1603" w="4390">
                  <a:moveTo>
                    <a:pt x="241" y="1"/>
                  </a:moveTo>
                  <a:cubicBezTo>
                    <a:pt x="206" y="125"/>
                    <a:pt x="197" y="259"/>
                    <a:pt x="197" y="384"/>
                  </a:cubicBezTo>
                  <a:cubicBezTo>
                    <a:pt x="197" y="470"/>
                    <a:pt x="172" y="613"/>
                    <a:pt x="202" y="695"/>
                  </a:cubicBezTo>
                  <a:lnTo>
                    <a:pt x="202" y="695"/>
                  </a:lnTo>
                  <a:cubicBezTo>
                    <a:pt x="167" y="609"/>
                    <a:pt x="133" y="524"/>
                    <a:pt x="107" y="447"/>
                  </a:cubicBezTo>
                  <a:cubicBezTo>
                    <a:pt x="63" y="456"/>
                    <a:pt x="9" y="473"/>
                    <a:pt x="0" y="518"/>
                  </a:cubicBezTo>
                  <a:cubicBezTo>
                    <a:pt x="0" y="536"/>
                    <a:pt x="0" y="554"/>
                    <a:pt x="9" y="572"/>
                  </a:cubicBezTo>
                  <a:cubicBezTo>
                    <a:pt x="36" y="705"/>
                    <a:pt x="81" y="821"/>
                    <a:pt x="161" y="928"/>
                  </a:cubicBezTo>
                  <a:cubicBezTo>
                    <a:pt x="339" y="1169"/>
                    <a:pt x="661" y="1267"/>
                    <a:pt x="937" y="1294"/>
                  </a:cubicBezTo>
                  <a:cubicBezTo>
                    <a:pt x="999" y="1300"/>
                    <a:pt x="1060" y="1303"/>
                    <a:pt x="1122" y="1303"/>
                  </a:cubicBezTo>
                  <a:cubicBezTo>
                    <a:pt x="1508" y="1303"/>
                    <a:pt x="1898" y="1195"/>
                    <a:pt x="2275" y="1134"/>
                  </a:cubicBezTo>
                  <a:cubicBezTo>
                    <a:pt x="2489" y="1107"/>
                    <a:pt x="2703" y="1053"/>
                    <a:pt x="2909" y="1035"/>
                  </a:cubicBezTo>
                  <a:cubicBezTo>
                    <a:pt x="2953" y="1032"/>
                    <a:pt x="2997" y="1030"/>
                    <a:pt x="3041" y="1030"/>
                  </a:cubicBezTo>
                  <a:cubicBezTo>
                    <a:pt x="3103" y="1030"/>
                    <a:pt x="3163" y="1034"/>
                    <a:pt x="3221" y="1044"/>
                  </a:cubicBezTo>
                  <a:cubicBezTo>
                    <a:pt x="3399" y="1071"/>
                    <a:pt x="3649" y="1134"/>
                    <a:pt x="3801" y="1241"/>
                  </a:cubicBezTo>
                  <a:cubicBezTo>
                    <a:pt x="3899" y="1321"/>
                    <a:pt x="3988" y="1419"/>
                    <a:pt x="4051" y="1526"/>
                  </a:cubicBezTo>
                  <a:cubicBezTo>
                    <a:pt x="4068" y="1544"/>
                    <a:pt x="4077" y="1571"/>
                    <a:pt x="4104" y="1580"/>
                  </a:cubicBezTo>
                  <a:cubicBezTo>
                    <a:pt x="4127" y="1597"/>
                    <a:pt x="4153" y="1603"/>
                    <a:pt x="4178" y="1603"/>
                  </a:cubicBezTo>
                  <a:cubicBezTo>
                    <a:pt x="4193" y="1603"/>
                    <a:pt x="4207" y="1601"/>
                    <a:pt x="4220" y="1597"/>
                  </a:cubicBezTo>
                  <a:cubicBezTo>
                    <a:pt x="4283" y="1589"/>
                    <a:pt x="4336" y="1553"/>
                    <a:pt x="4372" y="1517"/>
                  </a:cubicBezTo>
                  <a:cubicBezTo>
                    <a:pt x="4381" y="1499"/>
                    <a:pt x="4390" y="1490"/>
                    <a:pt x="4390" y="1473"/>
                  </a:cubicBezTo>
                  <a:cubicBezTo>
                    <a:pt x="4390" y="1464"/>
                    <a:pt x="4390" y="1455"/>
                    <a:pt x="4390" y="1446"/>
                  </a:cubicBezTo>
                  <a:cubicBezTo>
                    <a:pt x="4345" y="1339"/>
                    <a:pt x="4274" y="1241"/>
                    <a:pt x="4184" y="1151"/>
                  </a:cubicBezTo>
                  <a:cubicBezTo>
                    <a:pt x="3952" y="902"/>
                    <a:pt x="3631" y="670"/>
                    <a:pt x="3283" y="661"/>
                  </a:cubicBezTo>
                  <a:cubicBezTo>
                    <a:pt x="3268" y="660"/>
                    <a:pt x="3252" y="659"/>
                    <a:pt x="3237" y="659"/>
                  </a:cubicBezTo>
                  <a:cubicBezTo>
                    <a:pt x="3111" y="659"/>
                    <a:pt x="2992" y="688"/>
                    <a:pt x="2873" y="696"/>
                  </a:cubicBezTo>
                  <a:cubicBezTo>
                    <a:pt x="2703" y="714"/>
                    <a:pt x="2543" y="732"/>
                    <a:pt x="2382" y="750"/>
                  </a:cubicBezTo>
                  <a:cubicBezTo>
                    <a:pt x="2150" y="777"/>
                    <a:pt x="1927" y="830"/>
                    <a:pt x="1704" y="875"/>
                  </a:cubicBezTo>
                  <a:cubicBezTo>
                    <a:pt x="1490" y="919"/>
                    <a:pt x="1276" y="991"/>
                    <a:pt x="1053" y="991"/>
                  </a:cubicBezTo>
                  <a:cubicBezTo>
                    <a:pt x="848" y="982"/>
                    <a:pt x="625" y="902"/>
                    <a:pt x="491" y="741"/>
                  </a:cubicBezTo>
                  <a:cubicBezTo>
                    <a:pt x="339" y="536"/>
                    <a:pt x="348" y="250"/>
                    <a:pt x="446" y="18"/>
                  </a:cubicBezTo>
                  <a:cubicBezTo>
                    <a:pt x="375" y="18"/>
                    <a:pt x="313" y="10"/>
                    <a:pt x="2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50"/>
            <p:cNvSpPr/>
            <p:nvPr/>
          </p:nvSpPr>
          <p:spPr>
            <a:xfrm>
              <a:off x="2380950" y="4614678"/>
              <a:ext cx="518951" cy="188197"/>
            </a:xfrm>
            <a:custGeom>
              <a:rect b="b" l="l" r="r" t="t"/>
              <a:pathLst>
                <a:path extrusionOk="0" h="1604" w="4423">
                  <a:moveTo>
                    <a:pt x="3776" y="817"/>
                  </a:moveTo>
                  <a:lnTo>
                    <a:pt x="3776" y="817"/>
                  </a:lnTo>
                  <a:cubicBezTo>
                    <a:pt x="3778" y="819"/>
                    <a:pt x="3781" y="821"/>
                    <a:pt x="3783" y="822"/>
                  </a:cubicBezTo>
                  <a:cubicBezTo>
                    <a:pt x="3781" y="821"/>
                    <a:pt x="3778" y="819"/>
                    <a:pt x="3776" y="817"/>
                  </a:cubicBezTo>
                  <a:close/>
                  <a:moveTo>
                    <a:pt x="4336" y="1322"/>
                  </a:moveTo>
                  <a:cubicBezTo>
                    <a:pt x="4338" y="1324"/>
                    <a:pt x="4339" y="1327"/>
                    <a:pt x="4341" y="1330"/>
                  </a:cubicBezTo>
                  <a:lnTo>
                    <a:pt x="4341" y="1330"/>
                  </a:lnTo>
                  <a:cubicBezTo>
                    <a:pt x="4340" y="1327"/>
                    <a:pt x="4338" y="1324"/>
                    <a:pt x="4336" y="1322"/>
                  </a:cubicBezTo>
                  <a:close/>
                  <a:moveTo>
                    <a:pt x="295" y="0"/>
                  </a:moveTo>
                  <a:cubicBezTo>
                    <a:pt x="212" y="0"/>
                    <a:pt x="206" y="340"/>
                    <a:pt x="206" y="385"/>
                  </a:cubicBezTo>
                  <a:cubicBezTo>
                    <a:pt x="206" y="465"/>
                    <a:pt x="197" y="537"/>
                    <a:pt x="197" y="617"/>
                  </a:cubicBezTo>
                  <a:cubicBezTo>
                    <a:pt x="197" y="644"/>
                    <a:pt x="197" y="804"/>
                    <a:pt x="215" y="822"/>
                  </a:cubicBezTo>
                  <a:cubicBezTo>
                    <a:pt x="116" y="742"/>
                    <a:pt x="90" y="608"/>
                    <a:pt x="72" y="483"/>
                  </a:cubicBezTo>
                  <a:cubicBezTo>
                    <a:pt x="9" y="483"/>
                    <a:pt x="0" y="528"/>
                    <a:pt x="18" y="573"/>
                  </a:cubicBezTo>
                  <a:cubicBezTo>
                    <a:pt x="45" y="706"/>
                    <a:pt x="90" y="822"/>
                    <a:pt x="170" y="929"/>
                  </a:cubicBezTo>
                  <a:cubicBezTo>
                    <a:pt x="348" y="1170"/>
                    <a:pt x="670" y="1268"/>
                    <a:pt x="946" y="1295"/>
                  </a:cubicBezTo>
                  <a:cubicBezTo>
                    <a:pt x="1008" y="1301"/>
                    <a:pt x="1069" y="1304"/>
                    <a:pt x="1131" y="1304"/>
                  </a:cubicBezTo>
                  <a:cubicBezTo>
                    <a:pt x="1517" y="1304"/>
                    <a:pt x="1907" y="1196"/>
                    <a:pt x="2284" y="1135"/>
                  </a:cubicBezTo>
                  <a:cubicBezTo>
                    <a:pt x="2498" y="1108"/>
                    <a:pt x="2712" y="1054"/>
                    <a:pt x="2918" y="1036"/>
                  </a:cubicBezTo>
                  <a:cubicBezTo>
                    <a:pt x="2962" y="1033"/>
                    <a:pt x="3006" y="1031"/>
                    <a:pt x="3050" y="1031"/>
                  </a:cubicBezTo>
                  <a:cubicBezTo>
                    <a:pt x="3112" y="1031"/>
                    <a:pt x="3172" y="1035"/>
                    <a:pt x="3230" y="1045"/>
                  </a:cubicBezTo>
                  <a:cubicBezTo>
                    <a:pt x="3408" y="1072"/>
                    <a:pt x="3658" y="1135"/>
                    <a:pt x="3810" y="1242"/>
                  </a:cubicBezTo>
                  <a:cubicBezTo>
                    <a:pt x="3908" y="1322"/>
                    <a:pt x="3997" y="1420"/>
                    <a:pt x="4060" y="1527"/>
                  </a:cubicBezTo>
                  <a:cubicBezTo>
                    <a:pt x="4077" y="1545"/>
                    <a:pt x="4086" y="1572"/>
                    <a:pt x="4113" y="1581"/>
                  </a:cubicBezTo>
                  <a:cubicBezTo>
                    <a:pt x="4136" y="1598"/>
                    <a:pt x="4162" y="1604"/>
                    <a:pt x="4187" y="1604"/>
                  </a:cubicBezTo>
                  <a:cubicBezTo>
                    <a:pt x="4202" y="1604"/>
                    <a:pt x="4216" y="1602"/>
                    <a:pt x="4229" y="1598"/>
                  </a:cubicBezTo>
                  <a:cubicBezTo>
                    <a:pt x="4292" y="1590"/>
                    <a:pt x="4345" y="1554"/>
                    <a:pt x="4381" y="1518"/>
                  </a:cubicBezTo>
                  <a:cubicBezTo>
                    <a:pt x="4423" y="1468"/>
                    <a:pt x="4369" y="1377"/>
                    <a:pt x="4341" y="1330"/>
                  </a:cubicBezTo>
                  <a:lnTo>
                    <a:pt x="4341" y="1330"/>
                  </a:lnTo>
                  <a:cubicBezTo>
                    <a:pt x="4358" y="1366"/>
                    <a:pt x="4324" y="1421"/>
                    <a:pt x="4283" y="1438"/>
                  </a:cubicBezTo>
                  <a:cubicBezTo>
                    <a:pt x="4271" y="1443"/>
                    <a:pt x="4258" y="1445"/>
                    <a:pt x="4245" y="1445"/>
                  </a:cubicBezTo>
                  <a:cubicBezTo>
                    <a:pt x="4211" y="1445"/>
                    <a:pt x="4175" y="1428"/>
                    <a:pt x="4149" y="1402"/>
                  </a:cubicBezTo>
                  <a:cubicBezTo>
                    <a:pt x="4113" y="1375"/>
                    <a:pt x="4077" y="1340"/>
                    <a:pt x="4051" y="1295"/>
                  </a:cubicBezTo>
                  <a:cubicBezTo>
                    <a:pt x="3863" y="1054"/>
                    <a:pt x="3569" y="885"/>
                    <a:pt x="3266" y="840"/>
                  </a:cubicBezTo>
                  <a:cubicBezTo>
                    <a:pt x="3345" y="798"/>
                    <a:pt x="3462" y="762"/>
                    <a:pt x="3574" y="762"/>
                  </a:cubicBezTo>
                  <a:cubicBezTo>
                    <a:pt x="3648" y="762"/>
                    <a:pt x="3719" y="777"/>
                    <a:pt x="3776" y="817"/>
                  </a:cubicBezTo>
                  <a:lnTo>
                    <a:pt x="3776" y="817"/>
                  </a:lnTo>
                  <a:cubicBezTo>
                    <a:pt x="3643" y="722"/>
                    <a:pt x="3459" y="662"/>
                    <a:pt x="3292" y="662"/>
                  </a:cubicBezTo>
                  <a:cubicBezTo>
                    <a:pt x="3277" y="661"/>
                    <a:pt x="3261" y="660"/>
                    <a:pt x="3246" y="660"/>
                  </a:cubicBezTo>
                  <a:cubicBezTo>
                    <a:pt x="3120" y="660"/>
                    <a:pt x="3001" y="689"/>
                    <a:pt x="2882" y="697"/>
                  </a:cubicBezTo>
                  <a:cubicBezTo>
                    <a:pt x="2712" y="715"/>
                    <a:pt x="2552" y="733"/>
                    <a:pt x="2391" y="751"/>
                  </a:cubicBezTo>
                  <a:cubicBezTo>
                    <a:pt x="2159" y="778"/>
                    <a:pt x="1936" y="831"/>
                    <a:pt x="1713" y="876"/>
                  </a:cubicBezTo>
                  <a:cubicBezTo>
                    <a:pt x="1571" y="912"/>
                    <a:pt x="1214" y="920"/>
                    <a:pt x="1187" y="1117"/>
                  </a:cubicBezTo>
                  <a:cubicBezTo>
                    <a:pt x="1205" y="1081"/>
                    <a:pt x="1258" y="1072"/>
                    <a:pt x="1294" y="1072"/>
                  </a:cubicBezTo>
                  <a:cubicBezTo>
                    <a:pt x="1324" y="1072"/>
                    <a:pt x="1350" y="1076"/>
                    <a:pt x="1377" y="1076"/>
                  </a:cubicBezTo>
                  <a:cubicBezTo>
                    <a:pt x="1390" y="1076"/>
                    <a:pt x="1404" y="1075"/>
                    <a:pt x="1419" y="1072"/>
                  </a:cubicBezTo>
                  <a:cubicBezTo>
                    <a:pt x="1455" y="1063"/>
                    <a:pt x="1481" y="1045"/>
                    <a:pt x="1517" y="1028"/>
                  </a:cubicBezTo>
                  <a:cubicBezTo>
                    <a:pt x="1706" y="913"/>
                    <a:pt x="1928" y="879"/>
                    <a:pt x="2155" y="879"/>
                  </a:cubicBezTo>
                  <a:cubicBezTo>
                    <a:pt x="2281" y="879"/>
                    <a:pt x="2409" y="890"/>
                    <a:pt x="2534" y="903"/>
                  </a:cubicBezTo>
                  <a:cubicBezTo>
                    <a:pt x="2527" y="902"/>
                    <a:pt x="2519" y="902"/>
                    <a:pt x="2511" y="902"/>
                  </a:cubicBezTo>
                  <a:cubicBezTo>
                    <a:pt x="2420" y="902"/>
                    <a:pt x="2321" y="947"/>
                    <a:pt x="2231" y="947"/>
                  </a:cubicBezTo>
                  <a:cubicBezTo>
                    <a:pt x="2115" y="956"/>
                    <a:pt x="1999" y="974"/>
                    <a:pt x="1883" y="1001"/>
                  </a:cubicBezTo>
                  <a:cubicBezTo>
                    <a:pt x="1642" y="1054"/>
                    <a:pt x="1428" y="1152"/>
                    <a:pt x="1178" y="1170"/>
                  </a:cubicBezTo>
                  <a:cubicBezTo>
                    <a:pt x="1129" y="1175"/>
                    <a:pt x="1080" y="1178"/>
                    <a:pt x="1030" y="1178"/>
                  </a:cubicBezTo>
                  <a:cubicBezTo>
                    <a:pt x="819" y="1178"/>
                    <a:pt x="611" y="1126"/>
                    <a:pt x="473" y="974"/>
                  </a:cubicBezTo>
                  <a:cubicBezTo>
                    <a:pt x="357" y="849"/>
                    <a:pt x="313" y="689"/>
                    <a:pt x="304" y="528"/>
                  </a:cubicBezTo>
                  <a:cubicBezTo>
                    <a:pt x="295" y="358"/>
                    <a:pt x="322" y="198"/>
                    <a:pt x="348" y="37"/>
                  </a:cubicBezTo>
                  <a:cubicBezTo>
                    <a:pt x="328" y="11"/>
                    <a:pt x="310" y="0"/>
                    <a:pt x="295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50"/>
            <p:cNvSpPr/>
            <p:nvPr/>
          </p:nvSpPr>
          <p:spPr>
            <a:xfrm>
              <a:off x="2520102" y="4592386"/>
              <a:ext cx="232548" cy="152294"/>
            </a:xfrm>
            <a:custGeom>
              <a:rect b="b" l="l" r="r" t="t"/>
              <a:pathLst>
                <a:path extrusionOk="0" h="1298" w="1982">
                  <a:moveTo>
                    <a:pt x="1803" y="0"/>
                  </a:moveTo>
                  <a:cubicBezTo>
                    <a:pt x="1797" y="0"/>
                    <a:pt x="1791" y="4"/>
                    <a:pt x="1785" y="4"/>
                  </a:cubicBezTo>
                  <a:cubicBezTo>
                    <a:pt x="1732" y="22"/>
                    <a:pt x="1696" y="58"/>
                    <a:pt x="1678" y="111"/>
                  </a:cubicBezTo>
                  <a:cubicBezTo>
                    <a:pt x="1669" y="93"/>
                    <a:pt x="1660" y="67"/>
                    <a:pt x="1660" y="49"/>
                  </a:cubicBezTo>
                  <a:cubicBezTo>
                    <a:pt x="1655" y="48"/>
                    <a:pt x="1650" y="48"/>
                    <a:pt x="1644" y="48"/>
                  </a:cubicBezTo>
                  <a:cubicBezTo>
                    <a:pt x="1589" y="48"/>
                    <a:pt x="1541" y="89"/>
                    <a:pt x="1509" y="138"/>
                  </a:cubicBezTo>
                  <a:cubicBezTo>
                    <a:pt x="1482" y="192"/>
                    <a:pt x="1464" y="254"/>
                    <a:pt x="1437" y="308"/>
                  </a:cubicBezTo>
                  <a:cubicBezTo>
                    <a:pt x="1402" y="388"/>
                    <a:pt x="1339" y="432"/>
                    <a:pt x="1277" y="486"/>
                  </a:cubicBezTo>
                  <a:cubicBezTo>
                    <a:pt x="1214" y="540"/>
                    <a:pt x="1152" y="602"/>
                    <a:pt x="1089" y="664"/>
                  </a:cubicBezTo>
                  <a:cubicBezTo>
                    <a:pt x="956" y="780"/>
                    <a:pt x="813" y="905"/>
                    <a:pt x="643" y="968"/>
                  </a:cubicBezTo>
                  <a:cubicBezTo>
                    <a:pt x="527" y="1012"/>
                    <a:pt x="402" y="1003"/>
                    <a:pt x="278" y="1012"/>
                  </a:cubicBezTo>
                  <a:cubicBezTo>
                    <a:pt x="242" y="1021"/>
                    <a:pt x="197" y="1030"/>
                    <a:pt x="153" y="1048"/>
                  </a:cubicBezTo>
                  <a:cubicBezTo>
                    <a:pt x="117" y="1075"/>
                    <a:pt x="90" y="1110"/>
                    <a:pt x="90" y="1155"/>
                  </a:cubicBezTo>
                  <a:cubicBezTo>
                    <a:pt x="46" y="1182"/>
                    <a:pt x="1" y="1244"/>
                    <a:pt x="1" y="1298"/>
                  </a:cubicBezTo>
                  <a:lnTo>
                    <a:pt x="126" y="1200"/>
                  </a:lnTo>
                  <a:cubicBezTo>
                    <a:pt x="136" y="1206"/>
                    <a:pt x="149" y="1209"/>
                    <a:pt x="162" y="1209"/>
                  </a:cubicBezTo>
                  <a:cubicBezTo>
                    <a:pt x="184" y="1209"/>
                    <a:pt x="207" y="1202"/>
                    <a:pt x="224" y="1191"/>
                  </a:cubicBezTo>
                  <a:cubicBezTo>
                    <a:pt x="260" y="1173"/>
                    <a:pt x="286" y="1155"/>
                    <a:pt x="313" y="1137"/>
                  </a:cubicBezTo>
                  <a:cubicBezTo>
                    <a:pt x="358" y="1110"/>
                    <a:pt x="402" y="1102"/>
                    <a:pt x="447" y="1093"/>
                  </a:cubicBezTo>
                  <a:cubicBezTo>
                    <a:pt x="694" y="1056"/>
                    <a:pt x="947" y="1014"/>
                    <a:pt x="1191" y="1014"/>
                  </a:cubicBezTo>
                  <a:cubicBezTo>
                    <a:pt x="1247" y="1014"/>
                    <a:pt x="1302" y="1016"/>
                    <a:pt x="1357" y="1021"/>
                  </a:cubicBezTo>
                  <a:cubicBezTo>
                    <a:pt x="1377" y="1021"/>
                    <a:pt x="1398" y="1022"/>
                    <a:pt x="1418" y="1022"/>
                  </a:cubicBezTo>
                  <a:cubicBezTo>
                    <a:pt x="1468" y="1022"/>
                    <a:pt x="1515" y="1017"/>
                    <a:pt x="1553" y="986"/>
                  </a:cubicBezTo>
                  <a:cubicBezTo>
                    <a:pt x="1580" y="1021"/>
                    <a:pt x="1589" y="1057"/>
                    <a:pt x="1580" y="1102"/>
                  </a:cubicBezTo>
                  <a:cubicBezTo>
                    <a:pt x="1607" y="1066"/>
                    <a:pt x="1616" y="1012"/>
                    <a:pt x="1598" y="968"/>
                  </a:cubicBezTo>
                  <a:cubicBezTo>
                    <a:pt x="1598" y="950"/>
                    <a:pt x="1589" y="932"/>
                    <a:pt x="1589" y="923"/>
                  </a:cubicBezTo>
                  <a:cubicBezTo>
                    <a:pt x="1589" y="914"/>
                    <a:pt x="1589" y="905"/>
                    <a:pt x="1589" y="896"/>
                  </a:cubicBezTo>
                  <a:cubicBezTo>
                    <a:pt x="1580" y="879"/>
                    <a:pt x="1562" y="861"/>
                    <a:pt x="1544" y="852"/>
                  </a:cubicBezTo>
                  <a:cubicBezTo>
                    <a:pt x="1532" y="849"/>
                    <a:pt x="1521" y="848"/>
                    <a:pt x="1509" y="848"/>
                  </a:cubicBezTo>
                  <a:cubicBezTo>
                    <a:pt x="1486" y="848"/>
                    <a:pt x="1464" y="852"/>
                    <a:pt x="1446" y="852"/>
                  </a:cubicBezTo>
                  <a:cubicBezTo>
                    <a:pt x="1366" y="861"/>
                    <a:pt x="1303" y="896"/>
                    <a:pt x="1232" y="923"/>
                  </a:cubicBezTo>
                  <a:cubicBezTo>
                    <a:pt x="1194" y="937"/>
                    <a:pt x="1151" y="947"/>
                    <a:pt x="1109" y="947"/>
                  </a:cubicBezTo>
                  <a:cubicBezTo>
                    <a:pt x="1073" y="947"/>
                    <a:pt x="1038" y="940"/>
                    <a:pt x="1009" y="923"/>
                  </a:cubicBezTo>
                  <a:cubicBezTo>
                    <a:pt x="1170" y="789"/>
                    <a:pt x="1295" y="602"/>
                    <a:pt x="1491" y="522"/>
                  </a:cubicBezTo>
                  <a:cubicBezTo>
                    <a:pt x="1518" y="513"/>
                    <a:pt x="1544" y="504"/>
                    <a:pt x="1562" y="477"/>
                  </a:cubicBezTo>
                  <a:cubicBezTo>
                    <a:pt x="1562" y="468"/>
                    <a:pt x="1562" y="459"/>
                    <a:pt x="1562" y="450"/>
                  </a:cubicBezTo>
                  <a:cubicBezTo>
                    <a:pt x="1571" y="441"/>
                    <a:pt x="1571" y="432"/>
                    <a:pt x="1571" y="424"/>
                  </a:cubicBezTo>
                  <a:cubicBezTo>
                    <a:pt x="1580" y="334"/>
                    <a:pt x="1634" y="245"/>
                    <a:pt x="1705" y="192"/>
                  </a:cubicBezTo>
                  <a:cubicBezTo>
                    <a:pt x="1776" y="138"/>
                    <a:pt x="1892" y="138"/>
                    <a:pt x="1981" y="111"/>
                  </a:cubicBezTo>
                  <a:lnTo>
                    <a:pt x="1839" y="13"/>
                  </a:lnTo>
                  <a:cubicBezTo>
                    <a:pt x="1830" y="4"/>
                    <a:pt x="1821" y="4"/>
                    <a:pt x="1812" y="4"/>
                  </a:cubicBezTo>
                  <a:cubicBezTo>
                    <a:pt x="1809" y="1"/>
                    <a:pt x="1806" y="0"/>
                    <a:pt x="1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50"/>
            <p:cNvSpPr/>
            <p:nvPr/>
          </p:nvSpPr>
          <p:spPr>
            <a:xfrm>
              <a:off x="2710645" y="4598018"/>
              <a:ext cx="126834" cy="166609"/>
            </a:xfrm>
            <a:custGeom>
              <a:rect b="b" l="l" r="r" t="t"/>
              <a:pathLst>
                <a:path extrusionOk="0" h="1420" w="1081">
                  <a:moveTo>
                    <a:pt x="1080" y="1"/>
                  </a:moveTo>
                  <a:cubicBezTo>
                    <a:pt x="1018" y="1"/>
                    <a:pt x="955" y="19"/>
                    <a:pt x="911" y="63"/>
                  </a:cubicBezTo>
                  <a:cubicBezTo>
                    <a:pt x="884" y="81"/>
                    <a:pt x="857" y="99"/>
                    <a:pt x="830" y="99"/>
                  </a:cubicBezTo>
                  <a:lnTo>
                    <a:pt x="812" y="37"/>
                  </a:lnTo>
                  <a:cubicBezTo>
                    <a:pt x="670" y="215"/>
                    <a:pt x="580" y="438"/>
                    <a:pt x="447" y="625"/>
                  </a:cubicBezTo>
                  <a:cubicBezTo>
                    <a:pt x="438" y="634"/>
                    <a:pt x="438" y="643"/>
                    <a:pt x="429" y="643"/>
                  </a:cubicBezTo>
                  <a:cubicBezTo>
                    <a:pt x="393" y="670"/>
                    <a:pt x="331" y="670"/>
                    <a:pt x="295" y="679"/>
                  </a:cubicBezTo>
                  <a:cubicBezTo>
                    <a:pt x="241" y="697"/>
                    <a:pt x="197" y="732"/>
                    <a:pt x="152" y="768"/>
                  </a:cubicBezTo>
                  <a:cubicBezTo>
                    <a:pt x="72" y="839"/>
                    <a:pt x="10" y="946"/>
                    <a:pt x="10" y="1062"/>
                  </a:cubicBezTo>
                  <a:cubicBezTo>
                    <a:pt x="1" y="1125"/>
                    <a:pt x="18" y="1187"/>
                    <a:pt x="54" y="1241"/>
                  </a:cubicBezTo>
                  <a:cubicBezTo>
                    <a:pt x="45" y="1312"/>
                    <a:pt x="81" y="1384"/>
                    <a:pt x="134" y="1419"/>
                  </a:cubicBezTo>
                  <a:cubicBezTo>
                    <a:pt x="108" y="1366"/>
                    <a:pt x="90" y="1303"/>
                    <a:pt x="134" y="1259"/>
                  </a:cubicBezTo>
                  <a:cubicBezTo>
                    <a:pt x="143" y="1241"/>
                    <a:pt x="161" y="1241"/>
                    <a:pt x="179" y="1223"/>
                  </a:cubicBezTo>
                  <a:cubicBezTo>
                    <a:pt x="197" y="1205"/>
                    <a:pt x="206" y="1178"/>
                    <a:pt x="197" y="1161"/>
                  </a:cubicBezTo>
                  <a:cubicBezTo>
                    <a:pt x="197" y="1143"/>
                    <a:pt x="188" y="1125"/>
                    <a:pt x="179" y="1116"/>
                  </a:cubicBezTo>
                  <a:cubicBezTo>
                    <a:pt x="152" y="1045"/>
                    <a:pt x="188" y="973"/>
                    <a:pt x="241" y="920"/>
                  </a:cubicBezTo>
                  <a:cubicBezTo>
                    <a:pt x="295" y="875"/>
                    <a:pt x="366" y="839"/>
                    <a:pt x="447" y="822"/>
                  </a:cubicBezTo>
                  <a:cubicBezTo>
                    <a:pt x="471" y="813"/>
                    <a:pt x="495" y="810"/>
                    <a:pt x="518" y="810"/>
                  </a:cubicBezTo>
                  <a:cubicBezTo>
                    <a:pt x="571" y="810"/>
                    <a:pt x="623" y="827"/>
                    <a:pt x="679" y="839"/>
                  </a:cubicBezTo>
                  <a:cubicBezTo>
                    <a:pt x="786" y="866"/>
                    <a:pt x="902" y="911"/>
                    <a:pt x="991" y="964"/>
                  </a:cubicBezTo>
                  <a:cubicBezTo>
                    <a:pt x="919" y="831"/>
                    <a:pt x="804" y="706"/>
                    <a:pt x="643" y="670"/>
                  </a:cubicBezTo>
                  <a:cubicBezTo>
                    <a:pt x="696" y="509"/>
                    <a:pt x="759" y="376"/>
                    <a:pt x="857" y="242"/>
                  </a:cubicBezTo>
                  <a:cubicBezTo>
                    <a:pt x="928" y="153"/>
                    <a:pt x="1027" y="90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50"/>
            <p:cNvSpPr/>
            <p:nvPr/>
          </p:nvSpPr>
          <p:spPr>
            <a:xfrm rot="9284451">
              <a:off x="2495818" y="4218363"/>
              <a:ext cx="28345" cy="19548"/>
            </a:xfrm>
            <a:custGeom>
              <a:rect b="b" l="l" r="r" t="t"/>
              <a:pathLst>
                <a:path extrusionOk="0" h="62" w="90">
                  <a:moveTo>
                    <a:pt x="34" y="0"/>
                  </a:moveTo>
                  <a:cubicBezTo>
                    <a:pt x="23" y="0"/>
                    <a:pt x="15" y="5"/>
                    <a:pt x="9" y="15"/>
                  </a:cubicBezTo>
                  <a:cubicBezTo>
                    <a:pt x="1" y="24"/>
                    <a:pt x="9" y="42"/>
                    <a:pt x="36" y="51"/>
                  </a:cubicBezTo>
                  <a:cubicBezTo>
                    <a:pt x="44" y="58"/>
                    <a:pt x="51" y="61"/>
                    <a:pt x="58" y="61"/>
                  </a:cubicBezTo>
                  <a:cubicBezTo>
                    <a:pt x="68" y="61"/>
                    <a:pt x="76" y="56"/>
                    <a:pt x="81" y="51"/>
                  </a:cubicBezTo>
                  <a:cubicBezTo>
                    <a:pt x="90" y="42"/>
                    <a:pt x="81" y="24"/>
                    <a:pt x="63" y="6"/>
                  </a:cubicBezTo>
                  <a:cubicBezTo>
                    <a:pt x="52" y="2"/>
                    <a:pt x="42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7" name="Google Shape;4327;p50"/>
          <p:cNvSpPr txBox="1"/>
          <p:nvPr/>
        </p:nvSpPr>
        <p:spPr>
          <a:xfrm>
            <a:off x="786752" y="1609188"/>
            <a:ext cx="20871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Ahaz</a:t>
            </a:r>
            <a:endParaRPr b="1"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28" name="Google Shape;4328;p50"/>
          <p:cNvSpPr txBox="1"/>
          <p:nvPr/>
        </p:nvSpPr>
        <p:spPr>
          <a:xfrm>
            <a:off x="786750" y="2298862"/>
            <a:ext cx="2087100" cy="723900"/>
          </a:xfrm>
          <a:prstGeom prst="rect">
            <a:avLst/>
          </a:prstGeom>
          <a:solidFill>
            <a:srgbClr val="FFFFFF">
              <a:alpha val="64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VGG16 - RCNN</a:t>
            </a:r>
            <a:endParaRPr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4329" name="Google Shape;4329;p50"/>
          <p:cNvSpPr txBox="1"/>
          <p:nvPr/>
        </p:nvSpPr>
        <p:spPr>
          <a:xfrm>
            <a:off x="786752" y="3111300"/>
            <a:ext cx="20871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Nilisha</a:t>
            </a:r>
            <a:endParaRPr b="1"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30" name="Google Shape;4330;p50"/>
          <p:cNvSpPr txBox="1"/>
          <p:nvPr/>
        </p:nvSpPr>
        <p:spPr>
          <a:xfrm>
            <a:off x="786750" y="3801025"/>
            <a:ext cx="2087100" cy="723900"/>
          </a:xfrm>
          <a:prstGeom prst="rect">
            <a:avLst/>
          </a:prstGeom>
          <a:solidFill>
            <a:srgbClr val="FFFFFF">
              <a:alpha val="64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ENet - CNN</a:t>
            </a:r>
            <a:endParaRPr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4331" name="Google Shape;4331;p50"/>
          <p:cNvSpPr txBox="1"/>
          <p:nvPr/>
        </p:nvSpPr>
        <p:spPr>
          <a:xfrm>
            <a:off x="6270127" y="1609188"/>
            <a:ext cx="20871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Ha</a:t>
            </a:r>
            <a:endParaRPr b="1"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32" name="Google Shape;4332;p50"/>
          <p:cNvSpPr txBox="1"/>
          <p:nvPr/>
        </p:nvSpPr>
        <p:spPr>
          <a:xfrm>
            <a:off x="6270125" y="2298885"/>
            <a:ext cx="2087100" cy="723900"/>
          </a:xfrm>
          <a:prstGeom prst="rect">
            <a:avLst/>
          </a:prstGeom>
          <a:solidFill>
            <a:srgbClr val="FFFFFF">
              <a:alpha val="64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MobileNet - CNN</a:t>
            </a:r>
            <a:endParaRPr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4333" name="Google Shape;4333;p50"/>
          <p:cNvSpPr txBox="1"/>
          <p:nvPr/>
        </p:nvSpPr>
        <p:spPr>
          <a:xfrm>
            <a:off x="6270127" y="3111300"/>
            <a:ext cx="20871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Shruthi</a:t>
            </a:r>
            <a:endParaRPr b="1"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34" name="Google Shape;4334;p50"/>
          <p:cNvSpPr txBox="1"/>
          <p:nvPr/>
        </p:nvSpPr>
        <p:spPr>
          <a:xfrm>
            <a:off x="6270125" y="3801025"/>
            <a:ext cx="2087100" cy="723900"/>
          </a:xfrm>
          <a:prstGeom prst="rect">
            <a:avLst/>
          </a:prstGeom>
          <a:solidFill>
            <a:srgbClr val="FFFFFF">
              <a:alpha val="64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ENet - Vision Transformer</a:t>
            </a:r>
            <a:endParaRPr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8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p51"/>
          <p:cNvSpPr txBox="1"/>
          <p:nvPr>
            <p:ph type="ctrTitle"/>
          </p:nvPr>
        </p:nvSpPr>
        <p:spPr>
          <a:xfrm>
            <a:off x="803538" y="1565350"/>
            <a:ext cx="7536900" cy="115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Thank You!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Q and A</a:t>
            </a:r>
            <a:endParaRPr sz="3500">
              <a:solidFill>
                <a:schemeClr val="dk1"/>
              </a:solidFill>
            </a:endParaRPr>
          </a:p>
        </p:txBody>
      </p:sp>
      <p:grpSp>
        <p:nvGrpSpPr>
          <p:cNvPr id="4340" name="Google Shape;4340;p51"/>
          <p:cNvGrpSpPr/>
          <p:nvPr/>
        </p:nvGrpSpPr>
        <p:grpSpPr>
          <a:xfrm>
            <a:off x="-470984" y="2919196"/>
            <a:ext cx="2816305" cy="1715929"/>
            <a:chOff x="-470984" y="2919196"/>
            <a:chExt cx="2816305" cy="1715929"/>
          </a:xfrm>
        </p:grpSpPr>
        <p:grpSp>
          <p:nvGrpSpPr>
            <p:cNvPr id="4341" name="Google Shape;4341;p51"/>
            <p:cNvGrpSpPr/>
            <p:nvPr/>
          </p:nvGrpSpPr>
          <p:grpSpPr>
            <a:xfrm>
              <a:off x="-470984" y="3647963"/>
              <a:ext cx="2787647" cy="987163"/>
              <a:chOff x="2379900" y="2093818"/>
              <a:chExt cx="1153589" cy="408543"/>
            </a:xfrm>
          </p:grpSpPr>
          <p:sp>
            <p:nvSpPr>
              <p:cNvPr id="4342" name="Google Shape;4342;p51"/>
              <p:cNvSpPr/>
              <p:nvPr/>
            </p:nvSpPr>
            <p:spPr>
              <a:xfrm>
                <a:off x="2379900" y="2093818"/>
                <a:ext cx="1153589" cy="408543"/>
              </a:xfrm>
              <a:custGeom>
                <a:rect b="b" l="l" r="r" t="t"/>
                <a:pathLst>
                  <a:path extrusionOk="0" h="3482" w="9832">
                    <a:moveTo>
                      <a:pt x="220" y="0"/>
                    </a:moveTo>
                    <a:cubicBezTo>
                      <a:pt x="206" y="0"/>
                      <a:pt x="193" y="1"/>
                      <a:pt x="179" y="3"/>
                    </a:cubicBezTo>
                    <a:cubicBezTo>
                      <a:pt x="125" y="12"/>
                      <a:pt x="63" y="38"/>
                      <a:pt x="27" y="92"/>
                    </a:cubicBezTo>
                    <a:cubicBezTo>
                      <a:pt x="1" y="136"/>
                      <a:pt x="18" y="217"/>
                      <a:pt x="72" y="244"/>
                    </a:cubicBezTo>
                    <a:cubicBezTo>
                      <a:pt x="90" y="288"/>
                      <a:pt x="125" y="377"/>
                      <a:pt x="170" y="395"/>
                    </a:cubicBezTo>
                    <a:cubicBezTo>
                      <a:pt x="1963" y="1189"/>
                      <a:pt x="4818" y="2625"/>
                      <a:pt x="8101" y="3179"/>
                    </a:cubicBezTo>
                    <a:cubicBezTo>
                      <a:pt x="8360" y="3223"/>
                      <a:pt x="8511" y="3348"/>
                      <a:pt x="8743" y="3482"/>
                    </a:cubicBezTo>
                    <a:cubicBezTo>
                      <a:pt x="8868" y="3446"/>
                      <a:pt x="8922" y="3411"/>
                      <a:pt x="9047" y="3375"/>
                    </a:cubicBezTo>
                    <a:cubicBezTo>
                      <a:pt x="9128" y="3351"/>
                      <a:pt x="9208" y="3346"/>
                      <a:pt x="9284" y="3346"/>
                    </a:cubicBezTo>
                    <a:cubicBezTo>
                      <a:pt x="9331" y="3346"/>
                      <a:pt x="9377" y="3348"/>
                      <a:pt x="9422" y="3348"/>
                    </a:cubicBezTo>
                    <a:cubicBezTo>
                      <a:pt x="9573" y="3348"/>
                      <a:pt x="9711" y="3328"/>
                      <a:pt x="9832" y="3152"/>
                    </a:cubicBezTo>
                    <a:lnTo>
                      <a:pt x="9832" y="3152"/>
                    </a:lnTo>
                    <a:cubicBezTo>
                      <a:pt x="9675" y="3192"/>
                      <a:pt x="9530" y="3209"/>
                      <a:pt x="9389" y="3209"/>
                    </a:cubicBezTo>
                    <a:cubicBezTo>
                      <a:pt x="9065" y="3209"/>
                      <a:pt x="8765" y="3120"/>
                      <a:pt x="8404" y="3027"/>
                    </a:cubicBezTo>
                    <a:cubicBezTo>
                      <a:pt x="7771" y="2857"/>
                      <a:pt x="7129" y="2688"/>
                      <a:pt x="6486" y="2518"/>
                    </a:cubicBezTo>
                    <a:cubicBezTo>
                      <a:pt x="6370" y="2492"/>
                      <a:pt x="6254" y="2465"/>
                      <a:pt x="6147" y="2411"/>
                    </a:cubicBezTo>
                    <a:cubicBezTo>
                      <a:pt x="6076" y="2376"/>
                      <a:pt x="6013" y="2340"/>
                      <a:pt x="5942" y="2304"/>
                    </a:cubicBezTo>
                    <a:cubicBezTo>
                      <a:pt x="5773" y="2233"/>
                      <a:pt x="5585" y="2224"/>
                      <a:pt x="5425" y="2144"/>
                    </a:cubicBezTo>
                    <a:cubicBezTo>
                      <a:pt x="5005" y="1939"/>
                      <a:pt x="4470" y="1885"/>
                      <a:pt x="4042" y="1689"/>
                    </a:cubicBezTo>
                    <a:cubicBezTo>
                      <a:pt x="3640" y="1501"/>
                      <a:pt x="982" y="360"/>
                      <a:pt x="589" y="136"/>
                    </a:cubicBezTo>
                    <a:cubicBezTo>
                      <a:pt x="476" y="72"/>
                      <a:pt x="349" y="0"/>
                      <a:pt x="2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3" name="Google Shape;4343;p51"/>
              <p:cNvSpPr/>
              <p:nvPr/>
            </p:nvSpPr>
            <p:spPr>
              <a:xfrm>
                <a:off x="2379900" y="2098276"/>
                <a:ext cx="1153589" cy="404085"/>
              </a:xfrm>
              <a:custGeom>
                <a:rect b="b" l="l" r="r" t="t"/>
                <a:pathLst>
                  <a:path extrusionOk="0" h="3444" w="9832">
                    <a:moveTo>
                      <a:pt x="81" y="0"/>
                    </a:moveTo>
                    <a:cubicBezTo>
                      <a:pt x="54" y="18"/>
                      <a:pt x="45" y="27"/>
                      <a:pt x="27" y="54"/>
                    </a:cubicBezTo>
                    <a:cubicBezTo>
                      <a:pt x="1" y="98"/>
                      <a:pt x="18" y="179"/>
                      <a:pt x="72" y="206"/>
                    </a:cubicBezTo>
                    <a:cubicBezTo>
                      <a:pt x="90" y="250"/>
                      <a:pt x="125" y="339"/>
                      <a:pt x="170" y="357"/>
                    </a:cubicBezTo>
                    <a:cubicBezTo>
                      <a:pt x="1963" y="1151"/>
                      <a:pt x="4818" y="2587"/>
                      <a:pt x="8101" y="3141"/>
                    </a:cubicBezTo>
                    <a:cubicBezTo>
                      <a:pt x="8360" y="3185"/>
                      <a:pt x="8511" y="3310"/>
                      <a:pt x="8743" y="3444"/>
                    </a:cubicBezTo>
                    <a:cubicBezTo>
                      <a:pt x="8868" y="3408"/>
                      <a:pt x="8922" y="3373"/>
                      <a:pt x="9047" y="3337"/>
                    </a:cubicBezTo>
                    <a:cubicBezTo>
                      <a:pt x="9128" y="3313"/>
                      <a:pt x="9208" y="3308"/>
                      <a:pt x="9284" y="3308"/>
                    </a:cubicBezTo>
                    <a:cubicBezTo>
                      <a:pt x="9331" y="3308"/>
                      <a:pt x="9377" y="3310"/>
                      <a:pt x="9422" y="3310"/>
                    </a:cubicBezTo>
                    <a:cubicBezTo>
                      <a:pt x="9573" y="3310"/>
                      <a:pt x="9711" y="3290"/>
                      <a:pt x="9832" y="3114"/>
                    </a:cubicBezTo>
                    <a:lnTo>
                      <a:pt x="9832" y="3114"/>
                    </a:lnTo>
                    <a:cubicBezTo>
                      <a:pt x="9678" y="3156"/>
                      <a:pt x="9540" y="3170"/>
                      <a:pt x="9406" y="3170"/>
                    </a:cubicBezTo>
                    <a:cubicBezTo>
                      <a:pt x="9369" y="3170"/>
                      <a:pt x="9333" y="3169"/>
                      <a:pt x="9296" y="3167"/>
                    </a:cubicBezTo>
                    <a:cubicBezTo>
                      <a:pt x="9179" y="3186"/>
                      <a:pt x="9064" y="3198"/>
                      <a:pt x="8950" y="3198"/>
                    </a:cubicBezTo>
                    <a:cubicBezTo>
                      <a:pt x="8847" y="3198"/>
                      <a:pt x="8746" y="3188"/>
                      <a:pt x="8645" y="3167"/>
                    </a:cubicBezTo>
                    <a:cubicBezTo>
                      <a:pt x="8422" y="3132"/>
                      <a:pt x="8217" y="3051"/>
                      <a:pt x="8003" y="2980"/>
                    </a:cubicBezTo>
                    <a:cubicBezTo>
                      <a:pt x="7468" y="2810"/>
                      <a:pt x="6905" y="2730"/>
                      <a:pt x="6361" y="2596"/>
                    </a:cubicBezTo>
                    <a:cubicBezTo>
                      <a:pt x="5799" y="2463"/>
                      <a:pt x="5246" y="2275"/>
                      <a:pt x="4702" y="2070"/>
                    </a:cubicBezTo>
                    <a:cubicBezTo>
                      <a:pt x="3114" y="1481"/>
                      <a:pt x="1571" y="794"/>
                      <a:pt x="81" y="0"/>
                    </a:cubicBez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4" name="Google Shape;4344;p51"/>
            <p:cNvGrpSpPr/>
            <p:nvPr/>
          </p:nvGrpSpPr>
          <p:grpSpPr>
            <a:xfrm>
              <a:off x="997682" y="2919196"/>
              <a:ext cx="1347639" cy="1614040"/>
              <a:chOff x="894629" y="232448"/>
              <a:chExt cx="354922" cy="425083"/>
            </a:xfrm>
          </p:grpSpPr>
          <p:sp>
            <p:nvSpPr>
              <p:cNvPr id="4345" name="Google Shape;4345;p51"/>
              <p:cNvSpPr/>
              <p:nvPr/>
            </p:nvSpPr>
            <p:spPr>
              <a:xfrm>
                <a:off x="894629" y="289587"/>
                <a:ext cx="261763" cy="342252"/>
              </a:xfrm>
              <a:custGeom>
                <a:rect b="b" l="l" r="r" t="t"/>
                <a:pathLst>
                  <a:path extrusionOk="0" h="2917" w="2231">
                    <a:moveTo>
                      <a:pt x="1133" y="0"/>
                    </a:moveTo>
                    <a:cubicBezTo>
                      <a:pt x="1050" y="0"/>
                      <a:pt x="967" y="16"/>
                      <a:pt x="883" y="40"/>
                    </a:cubicBezTo>
                    <a:cubicBezTo>
                      <a:pt x="687" y="93"/>
                      <a:pt x="509" y="218"/>
                      <a:pt x="366" y="361"/>
                    </a:cubicBezTo>
                    <a:cubicBezTo>
                      <a:pt x="179" y="557"/>
                      <a:pt x="80" y="834"/>
                      <a:pt x="45" y="1101"/>
                    </a:cubicBezTo>
                    <a:cubicBezTo>
                      <a:pt x="0" y="1423"/>
                      <a:pt x="45" y="1770"/>
                      <a:pt x="214" y="2038"/>
                    </a:cubicBezTo>
                    <a:cubicBezTo>
                      <a:pt x="268" y="2127"/>
                      <a:pt x="330" y="2208"/>
                      <a:pt x="402" y="2279"/>
                    </a:cubicBezTo>
                    <a:cubicBezTo>
                      <a:pt x="535" y="2431"/>
                      <a:pt x="678" y="2573"/>
                      <a:pt x="857" y="2671"/>
                    </a:cubicBezTo>
                    <a:cubicBezTo>
                      <a:pt x="1015" y="2763"/>
                      <a:pt x="1197" y="2824"/>
                      <a:pt x="1388" y="2824"/>
                    </a:cubicBezTo>
                    <a:cubicBezTo>
                      <a:pt x="1401" y="2824"/>
                      <a:pt x="1414" y="2824"/>
                      <a:pt x="1427" y="2823"/>
                    </a:cubicBezTo>
                    <a:cubicBezTo>
                      <a:pt x="1515" y="2882"/>
                      <a:pt x="1626" y="2917"/>
                      <a:pt x="1734" y="2917"/>
                    </a:cubicBezTo>
                    <a:cubicBezTo>
                      <a:pt x="1791" y="2917"/>
                      <a:pt x="1848" y="2907"/>
                      <a:pt x="1900" y="2886"/>
                    </a:cubicBezTo>
                    <a:cubicBezTo>
                      <a:pt x="1972" y="2850"/>
                      <a:pt x="2025" y="2805"/>
                      <a:pt x="2070" y="2743"/>
                    </a:cubicBezTo>
                    <a:cubicBezTo>
                      <a:pt x="2195" y="2582"/>
                      <a:pt x="2230" y="2377"/>
                      <a:pt x="2221" y="2172"/>
                    </a:cubicBezTo>
                    <a:cubicBezTo>
                      <a:pt x="2213" y="1976"/>
                      <a:pt x="2150" y="1788"/>
                      <a:pt x="2088" y="1601"/>
                    </a:cubicBezTo>
                    <a:cubicBezTo>
                      <a:pt x="1998" y="1324"/>
                      <a:pt x="1918" y="1048"/>
                      <a:pt x="1829" y="771"/>
                    </a:cubicBezTo>
                    <a:cubicBezTo>
                      <a:pt x="1784" y="611"/>
                      <a:pt x="1731" y="450"/>
                      <a:pt x="1642" y="316"/>
                    </a:cubicBezTo>
                    <a:cubicBezTo>
                      <a:pt x="1552" y="174"/>
                      <a:pt x="1419" y="58"/>
                      <a:pt x="1258" y="13"/>
                    </a:cubicBezTo>
                    <a:cubicBezTo>
                      <a:pt x="1216" y="4"/>
                      <a:pt x="1175" y="0"/>
                      <a:pt x="11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6" name="Google Shape;4346;p51"/>
              <p:cNvSpPr/>
              <p:nvPr/>
            </p:nvSpPr>
            <p:spPr>
              <a:xfrm>
                <a:off x="1061002" y="355996"/>
                <a:ext cx="95389" cy="232431"/>
              </a:xfrm>
              <a:custGeom>
                <a:rect b="b" l="l" r="r" t="t"/>
                <a:pathLst>
                  <a:path extrusionOk="0" h="1981" w="813">
                    <a:moveTo>
                      <a:pt x="340" y="0"/>
                    </a:moveTo>
                    <a:cubicBezTo>
                      <a:pt x="259" y="205"/>
                      <a:pt x="152" y="402"/>
                      <a:pt x="99" y="616"/>
                    </a:cubicBezTo>
                    <a:cubicBezTo>
                      <a:pt x="1" y="999"/>
                      <a:pt x="108" y="1445"/>
                      <a:pt x="393" y="1722"/>
                    </a:cubicBezTo>
                    <a:cubicBezTo>
                      <a:pt x="438" y="1758"/>
                      <a:pt x="491" y="1802"/>
                      <a:pt x="536" y="1838"/>
                    </a:cubicBezTo>
                    <a:cubicBezTo>
                      <a:pt x="607" y="1891"/>
                      <a:pt x="679" y="1945"/>
                      <a:pt x="759" y="1981"/>
                    </a:cubicBezTo>
                    <a:cubicBezTo>
                      <a:pt x="795" y="1865"/>
                      <a:pt x="812" y="1731"/>
                      <a:pt x="803" y="1615"/>
                    </a:cubicBezTo>
                    <a:cubicBezTo>
                      <a:pt x="795" y="1410"/>
                      <a:pt x="732" y="1222"/>
                      <a:pt x="670" y="1035"/>
                    </a:cubicBezTo>
                    <a:cubicBezTo>
                      <a:pt x="580" y="758"/>
                      <a:pt x="500" y="482"/>
                      <a:pt x="411" y="205"/>
                    </a:cubicBezTo>
                    <a:cubicBezTo>
                      <a:pt x="393" y="134"/>
                      <a:pt x="366" y="63"/>
                      <a:pt x="340" y="0"/>
                    </a:cubicBezTo>
                    <a:close/>
                  </a:path>
                </a:pathLst>
              </a:custGeom>
              <a:solidFill>
                <a:srgbClr val="E29F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7" name="Google Shape;4347;p51"/>
              <p:cNvSpPr/>
              <p:nvPr/>
            </p:nvSpPr>
            <p:spPr>
              <a:xfrm>
                <a:off x="923844" y="289587"/>
                <a:ext cx="232548" cy="342134"/>
              </a:xfrm>
              <a:custGeom>
                <a:rect b="b" l="l" r="r" t="t"/>
                <a:pathLst>
                  <a:path extrusionOk="0" h="2916" w="1982">
                    <a:moveTo>
                      <a:pt x="884" y="0"/>
                    </a:moveTo>
                    <a:cubicBezTo>
                      <a:pt x="801" y="0"/>
                      <a:pt x="718" y="16"/>
                      <a:pt x="634" y="40"/>
                    </a:cubicBezTo>
                    <a:cubicBezTo>
                      <a:pt x="438" y="93"/>
                      <a:pt x="260" y="218"/>
                      <a:pt x="117" y="361"/>
                    </a:cubicBezTo>
                    <a:cubicBezTo>
                      <a:pt x="72" y="406"/>
                      <a:pt x="37" y="450"/>
                      <a:pt x="1" y="504"/>
                    </a:cubicBezTo>
                    <a:cubicBezTo>
                      <a:pt x="54" y="484"/>
                      <a:pt x="118" y="474"/>
                      <a:pt x="177" y="474"/>
                    </a:cubicBezTo>
                    <a:cubicBezTo>
                      <a:pt x="196" y="474"/>
                      <a:pt x="215" y="475"/>
                      <a:pt x="233" y="477"/>
                    </a:cubicBezTo>
                    <a:cubicBezTo>
                      <a:pt x="322" y="486"/>
                      <a:pt x="402" y="522"/>
                      <a:pt x="483" y="557"/>
                    </a:cubicBezTo>
                    <a:cubicBezTo>
                      <a:pt x="616" y="620"/>
                      <a:pt x="759" y="691"/>
                      <a:pt x="857" y="807"/>
                    </a:cubicBezTo>
                    <a:cubicBezTo>
                      <a:pt x="991" y="950"/>
                      <a:pt x="1062" y="1137"/>
                      <a:pt x="1125" y="1324"/>
                    </a:cubicBezTo>
                    <a:cubicBezTo>
                      <a:pt x="1241" y="1672"/>
                      <a:pt x="1348" y="2029"/>
                      <a:pt x="1393" y="2386"/>
                    </a:cubicBezTo>
                    <a:cubicBezTo>
                      <a:pt x="1419" y="2564"/>
                      <a:pt x="1428" y="2734"/>
                      <a:pt x="1428" y="2912"/>
                    </a:cubicBezTo>
                    <a:cubicBezTo>
                      <a:pt x="1446" y="2915"/>
                      <a:pt x="1464" y="2916"/>
                      <a:pt x="1483" y="2916"/>
                    </a:cubicBezTo>
                    <a:cubicBezTo>
                      <a:pt x="1539" y="2916"/>
                      <a:pt x="1598" y="2906"/>
                      <a:pt x="1651" y="2886"/>
                    </a:cubicBezTo>
                    <a:cubicBezTo>
                      <a:pt x="1723" y="2850"/>
                      <a:pt x="1776" y="2805"/>
                      <a:pt x="1821" y="2743"/>
                    </a:cubicBezTo>
                    <a:cubicBezTo>
                      <a:pt x="1946" y="2582"/>
                      <a:pt x="1981" y="2377"/>
                      <a:pt x="1972" y="2181"/>
                    </a:cubicBezTo>
                    <a:cubicBezTo>
                      <a:pt x="1964" y="1976"/>
                      <a:pt x="1901" y="1788"/>
                      <a:pt x="1839" y="1601"/>
                    </a:cubicBezTo>
                    <a:cubicBezTo>
                      <a:pt x="1749" y="1324"/>
                      <a:pt x="1669" y="1048"/>
                      <a:pt x="1580" y="771"/>
                    </a:cubicBezTo>
                    <a:cubicBezTo>
                      <a:pt x="1535" y="611"/>
                      <a:pt x="1482" y="450"/>
                      <a:pt x="1393" y="316"/>
                    </a:cubicBezTo>
                    <a:cubicBezTo>
                      <a:pt x="1303" y="174"/>
                      <a:pt x="1170" y="58"/>
                      <a:pt x="1009" y="13"/>
                    </a:cubicBezTo>
                    <a:cubicBezTo>
                      <a:pt x="967" y="4"/>
                      <a:pt x="926" y="0"/>
                      <a:pt x="8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8" name="Google Shape;4348;p51"/>
              <p:cNvSpPr/>
              <p:nvPr/>
            </p:nvSpPr>
            <p:spPr>
              <a:xfrm>
                <a:off x="914458" y="386266"/>
                <a:ext cx="33674" cy="154054"/>
              </a:xfrm>
              <a:custGeom>
                <a:rect b="b" l="l" r="r" t="t"/>
                <a:pathLst>
                  <a:path extrusionOk="0" h="1313" w="287">
                    <a:moveTo>
                      <a:pt x="108" y="1"/>
                    </a:moveTo>
                    <a:lnTo>
                      <a:pt x="108" y="1"/>
                    </a:lnTo>
                    <a:cubicBezTo>
                      <a:pt x="1" y="367"/>
                      <a:pt x="10" y="759"/>
                      <a:pt x="143" y="1107"/>
                    </a:cubicBezTo>
                    <a:cubicBezTo>
                      <a:pt x="170" y="1187"/>
                      <a:pt x="215" y="1277"/>
                      <a:pt x="286" y="1312"/>
                    </a:cubicBezTo>
                    <a:cubicBezTo>
                      <a:pt x="286" y="1259"/>
                      <a:pt x="268" y="1205"/>
                      <a:pt x="259" y="1152"/>
                    </a:cubicBezTo>
                    <a:cubicBezTo>
                      <a:pt x="179" y="830"/>
                      <a:pt x="161" y="491"/>
                      <a:pt x="197" y="152"/>
                    </a:cubicBezTo>
                    <a:lnTo>
                      <a:pt x="197" y="152"/>
                    </a:lnTo>
                    <a:cubicBezTo>
                      <a:pt x="143" y="465"/>
                      <a:pt x="143" y="786"/>
                      <a:pt x="188" y="1089"/>
                    </a:cubicBezTo>
                    <a:cubicBezTo>
                      <a:pt x="170" y="1071"/>
                      <a:pt x="161" y="1045"/>
                      <a:pt x="152" y="1018"/>
                    </a:cubicBezTo>
                    <a:cubicBezTo>
                      <a:pt x="36" y="706"/>
                      <a:pt x="63" y="340"/>
                      <a:pt x="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9" name="Google Shape;4349;p51"/>
              <p:cNvSpPr/>
              <p:nvPr/>
            </p:nvSpPr>
            <p:spPr>
              <a:xfrm>
                <a:off x="952121" y="394714"/>
                <a:ext cx="19007" cy="25226"/>
              </a:xfrm>
              <a:custGeom>
                <a:rect b="b" l="l" r="r" t="t"/>
                <a:pathLst>
                  <a:path extrusionOk="0" h="215" w="162">
                    <a:moveTo>
                      <a:pt x="161" y="0"/>
                    </a:moveTo>
                    <a:cubicBezTo>
                      <a:pt x="143" y="54"/>
                      <a:pt x="117" y="89"/>
                      <a:pt x="90" y="134"/>
                    </a:cubicBezTo>
                    <a:cubicBezTo>
                      <a:pt x="81" y="143"/>
                      <a:pt x="81" y="143"/>
                      <a:pt x="72" y="152"/>
                    </a:cubicBezTo>
                    <a:cubicBezTo>
                      <a:pt x="63" y="152"/>
                      <a:pt x="54" y="152"/>
                      <a:pt x="45" y="143"/>
                    </a:cubicBezTo>
                    <a:cubicBezTo>
                      <a:pt x="36" y="134"/>
                      <a:pt x="36" y="125"/>
                      <a:pt x="36" y="116"/>
                    </a:cubicBezTo>
                    <a:cubicBezTo>
                      <a:pt x="19" y="80"/>
                      <a:pt x="1" y="36"/>
                      <a:pt x="1" y="9"/>
                    </a:cubicBezTo>
                    <a:lnTo>
                      <a:pt x="1" y="9"/>
                    </a:lnTo>
                    <a:cubicBezTo>
                      <a:pt x="1" y="36"/>
                      <a:pt x="1" y="54"/>
                      <a:pt x="10" y="80"/>
                    </a:cubicBezTo>
                    <a:cubicBezTo>
                      <a:pt x="10" y="125"/>
                      <a:pt x="19" y="179"/>
                      <a:pt x="54" y="205"/>
                    </a:cubicBezTo>
                    <a:cubicBezTo>
                      <a:pt x="63" y="214"/>
                      <a:pt x="72" y="214"/>
                      <a:pt x="81" y="214"/>
                    </a:cubicBezTo>
                    <a:cubicBezTo>
                      <a:pt x="99" y="214"/>
                      <a:pt x="108" y="196"/>
                      <a:pt x="117" y="179"/>
                    </a:cubicBezTo>
                    <a:cubicBezTo>
                      <a:pt x="135" y="125"/>
                      <a:pt x="152" y="63"/>
                      <a:pt x="1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0" name="Google Shape;4350;p51"/>
              <p:cNvSpPr/>
              <p:nvPr/>
            </p:nvSpPr>
            <p:spPr>
              <a:xfrm>
                <a:off x="973122" y="449155"/>
                <a:ext cx="35668" cy="87998"/>
              </a:xfrm>
              <a:custGeom>
                <a:rect b="b" l="l" r="r" t="t"/>
                <a:pathLst>
                  <a:path extrusionOk="0" h="750" w="304">
                    <a:moveTo>
                      <a:pt x="0" y="0"/>
                    </a:moveTo>
                    <a:lnTo>
                      <a:pt x="0" y="0"/>
                    </a:lnTo>
                    <a:cubicBezTo>
                      <a:pt x="9" y="125"/>
                      <a:pt x="27" y="241"/>
                      <a:pt x="63" y="366"/>
                    </a:cubicBezTo>
                    <a:cubicBezTo>
                      <a:pt x="89" y="500"/>
                      <a:pt x="134" y="633"/>
                      <a:pt x="232" y="732"/>
                    </a:cubicBezTo>
                    <a:cubicBezTo>
                      <a:pt x="241" y="741"/>
                      <a:pt x="250" y="749"/>
                      <a:pt x="268" y="749"/>
                    </a:cubicBezTo>
                    <a:cubicBezTo>
                      <a:pt x="277" y="749"/>
                      <a:pt x="295" y="732"/>
                      <a:pt x="303" y="723"/>
                    </a:cubicBezTo>
                    <a:cubicBezTo>
                      <a:pt x="303" y="705"/>
                      <a:pt x="303" y="687"/>
                      <a:pt x="303" y="669"/>
                    </a:cubicBezTo>
                    <a:cubicBezTo>
                      <a:pt x="295" y="598"/>
                      <a:pt x="286" y="535"/>
                      <a:pt x="277" y="464"/>
                    </a:cubicBezTo>
                    <a:cubicBezTo>
                      <a:pt x="277" y="518"/>
                      <a:pt x="259" y="589"/>
                      <a:pt x="250" y="642"/>
                    </a:cubicBezTo>
                    <a:cubicBezTo>
                      <a:pt x="250" y="651"/>
                      <a:pt x="250" y="660"/>
                      <a:pt x="241" y="660"/>
                    </a:cubicBezTo>
                    <a:cubicBezTo>
                      <a:pt x="238" y="663"/>
                      <a:pt x="235" y="664"/>
                      <a:pt x="232" y="664"/>
                    </a:cubicBezTo>
                    <a:cubicBezTo>
                      <a:pt x="226" y="664"/>
                      <a:pt x="220" y="660"/>
                      <a:pt x="214" y="660"/>
                    </a:cubicBezTo>
                    <a:cubicBezTo>
                      <a:pt x="196" y="642"/>
                      <a:pt x="188" y="616"/>
                      <a:pt x="179" y="589"/>
                    </a:cubicBezTo>
                    <a:cubicBezTo>
                      <a:pt x="98" y="410"/>
                      <a:pt x="36" y="19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1" name="Google Shape;4351;p51"/>
              <p:cNvSpPr/>
              <p:nvPr/>
            </p:nvSpPr>
            <p:spPr>
              <a:xfrm>
                <a:off x="935460" y="397765"/>
                <a:ext cx="82718" cy="188784"/>
              </a:xfrm>
              <a:custGeom>
                <a:rect b="b" l="l" r="r" t="t"/>
                <a:pathLst>
                  <a:path extrusionOk="0" h="1609" w="705">
                    <a:moveTo>
                      <a:pt x="45" y="1"/>
                    </a:moveTo>
                    <a:cubicBezTo>
                      <a:pt x="0" y="447"/>
                      <a:pt x="89" y="893"/>
                      <a:pt x="312" y="1277"/>
                    </a:cubicBezTo>
                    <a:cubicBezTo>
                      <a:pt x="375" y="1384"/>
                      <a:pt x="446" y="1491"/>
                      <a:pt x="544" y="1571"/>
                    </a:cubicBezTo>
                    <a:cubicBezTo>
                      <a:pt x="569" y="1590"/>
                      <a:pt x="604" y="1609"/>
                      <a:pt x="634" y="1609"/>
                    </a:cubicBezTo>
                    <a:cubicBezTo>
                      <a:pt x="647" y="1609"/>
                      <a:pt x="659" y="1606"/>
                      <a:pt x="669" y="1598"/>
                    </a:cubicBezTo>
                    <a:cubicBezTo>
                      <a:pt x="705" y="1571"/>
                      <a:pt x="696" y="1526"/>
                      <a:pt x="687" y="1482"/>
                    </a:cubicBezTo>
                    <a:cubicBezTo>
                      <a:pt x="660" y="1357"/>
                      <a:pt x="607" y="1241"/>
                      <a:pt x="535" y="1134"/>
                    </a:cubicBezTo>
                    <a:lnTo>
                      <a:pt x="535" y="1134"/>
                    </a:lnTo>
                    <a:cubicBezTo>
                      <a:pt x="580" y="1250"/>
                      <a:pt x="624" y="1384"/>
                      <a:pt x="642" y="1509"/>
                    </a:cubicBezTo>
                    <a:cubicBezTo>
                      <a:pt x="651" y="1526"/>
                      <a:pt x="651" y="1553"/>
                      <a:pt x="633" y="1562"/>
                    </a:cubicBezTo>
                    <a:cubicBezTo>
                      <a:pt x="616" y="1562"/>
                      <a:pt x="607" y="1553"/>
                      <a:pt x="598" y="1553"/>
                    </a:cubicBezTo>
                    <a:cubicBezTo>
                      <a:pt x="553" y="1518"/>
                      <a:pt x="517" y="1473"/>
                      <a:pt x="482" y="1428"/>
                    </a:cubicBezTo>
                    <a:cubicBezTo>
                      <a:pt x="178" y="1018"/>
                      <a:pt x="18" y="509"/>
                      <a:pt x="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2" name="Google Shape;4352;p51"/>
              <p:cNvSpPr/>
              <p:nvPr/>
            </p:nvSpPr>
            <p:spPr>
              <a:xfrm>
                <a:off x="992951" y="418767"/>
                <a:ext cx="24170" cy="48223"/>
              </a:xfrm>
              <a:custGeom>
                <a:rect b="b" l="l" r="r" t="t"/>
                <a:pathLst>
                  <a:path extrusionOk="0" h="411" w="206">
                    <a:moveTo>
                      <a:pt x="10" y="0"/>
                    </a:moveTo>
                    <a:cubicBezTo>
                      <a:pt x="1" y="116"/>
                      <a:pt x="10" y="223"/>
                      <a:pt x="45" y="330"/>
                    </a:cubicBezTo>
                    <a:cubicBezTo>
                      <a:pt x="54" y="366"/>
                      <a:pt x="72" y="411"/>
                      <a:pt x="108" y="411"/>
                    </a:cubicBezTo>
                    <a:cubicBezTo>
                      <a:pt x="134" y="411"/>
                      <a:pt x="152" y="402"/>
                      <a:pt x="161" y="384"/>
                    </a:cubicBezTo>
                    <a:cubicBezTo>
                      <a:pt x="179" y="366"/>
                      <a:pt x="179" y="339"/>
                      <a:pt x="188" y="322"/>
                    </a:cubicBezTo>
                    <a:cubicBezTo>
                      <a:pt x="206" y="250"/>
                      <a:pt x="206" y="179"/>
                      <a:pt x="188" y="99"/>
                    </a:cubicBezTo>
                    <a:cubicBezTo>
                      <a:pt x="188" y="179"/>
                      <a:pt x="170" y="241"/>
                      <a:pt x="143" y="304"/>
                    </a:cubicBezTo>
                    <a:cubicBezTo>
                      <a:pt x="143" y="322"/>
                      <a:pt x="134" y="339"/>
                      <a:pt x="117" y="339"/>
                    </a:cubicBezTo>
                    <a:cubicBezTo>
                      <a:pt x="108" y="339"/>
                      <a:pt x="99" y="330"/>
                      <a:pt x="90" y="330"/>
                    </a:cubicBezTo>
                    <a:cubicBezTo>
                      <a:pt x="72" y="304"/>
                      <a:pt x="63" y="277"/>
                      <a:pt x="54" y="241"/>
                    </a:cubicBezTo>
                    <a:cubicBezTo>
                      <a:pt x="36" y="170"/>
                      <a:pt x="19" y="81"/>
                      <a:pt x="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3" name="Google Shape;4353;p51"/>
              <p:cNvSpPr/>
              <p:nvPr/>
            </p:nvSpPr>
            <p:spPr>
              <a:xfrm>
                <a:off x="1006561" y="482593"/>
                <a:ext cx="73449" cy="94333"/>
              </a:xfrm>
              <a:custGeom>
                <a:rect b="b" l="l" r="r" t="t"/>
                <a:pathLst>
                  <a:path extrusionOk="0" h="804" w="626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241"/>
                      <a:pt x="224" y="464"/>
                      <a:pt x="393" y="652"/>
                    </a:cubicBezTo>
                    <a:cubicBezTo>
                      <a:pt x="447" y="705"/>
                      <a:pt x="491" y="759"/>
                      <a:pt x="554" y="795"/>
                    </a:cubicBezTo>
                    <a:cubicBezTo>
                      <a:pt x="572" y="795"/>
                      <a:pt x="581" y="803"/>
                      <a:pt x="598" y="803"/>
                    </a:cubicBezTo>
                    <a:cubicBezTo>
                      <a:pt x="625" y="795"/>
                      <a:pt x="625" y="750"/>
                      <a:pt x="616" y="723"/>
                    </a:cubicBezTo>
                    <a:cubicBezTo>
                      <a:pt x="554" y="518"/>
                      <a:pt x="473" y="331"/>
                      <a:pt x="357" y="152"/>
                    </a:cubicBezTo>
                    <a:lnTo>
                      <a:pt x="357" y="152"/>
                    </a:lnTo>
                    <a:cubicBezTo>
                      <a:pt x="411" y="277"/>
                      <a:pt x="465" y="393"/>
                      <a:pt x="509" y="527"/>
                    </a:cubicBezTo>
                    <a:cubicBezTo>
                      <a:pt x="527" y="563"/>
                      <a:pt x="536" y="598"/>
                      <a:pt x="527" y="643"/>
                    </a:cubicBezTo>
                    <a:cubicBezTo>
                      <a:pt x="500" y="643"/>
                      <a:pt x="473" y="616"/>
                      <a:pt x="447" y="598"/>
                    </a:cubicBezTo>
                    <a:cubicBezTo>
                      <a:pt x="277" y="420"/>
                      <a:pt x="126" y="215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4" name="Google Shape;4354;p51"/>
              <p:cNvSpPr/>
              <p:nvPr/>
            </p:nvSpPr>
            <p:spPr>
              <a:xfrm>
                <a:off x="1043168" y="470039"/>
                <a:ext cx="26282" cy="31562"/>
              </a:xfrm>
              <a:custGeom>
                <a:rect b="b" l="l" r="r" t="t"/>
                <a:pathLst>
                  <a:path extrusionOk="0" h="269" w="224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72"/>
                      <a:pt x="54" y="125"/>
                      <a:pt x="90" y="188"/>
                    </a:cubicBezTo>
                    <a:cubicBezTo>
                      <a:pt x="117" y="215"/>
                      <a:pt x="135" y="250"/>
                      <a:pt x="170" y="259"/>
                    </a:cubicBezTo>
                    <a:cubicBezTo>
                      <a:pt x="179" y="268"/>
                      <a:pt x="188" y="268"/>
                      <a:pt x="197" y="268"/>
                    </a:cubicBezTo>
                    <a:cubicBezTo>
                      <a:pt x="206" y="259"/>
                      <a:pt x="206" y="259"/>
                      <a:pt x="215" y="250"/>
                    </a:cubicBezTo>
                    <a:cubicBezTo>
                      <a:pt x="224" y="224"/>
                      <a:pt x="215" y="197"/>
                      <a:pt x="206" y="179"/>
                    </a:cubicBezTo>
                    <a:cubicBezTo>
                      <a:pt x="188" y="125"/>
                      <a:pt x="170" y="72"/>
                      <a:pt x="153" y="18"/>
                    </a:cubicBezTo>
                    <a:lnTo>
                      <a:pt x="153" y="18"/>
                    </a:lnTo>
                    <a:cubicBezTo>
                      <a:pt x="161" y="63"/>
                      <a:pt x="161" y="99"/>
                      <a:pt x="161" y="143"/>
                    </a:cubicBezTo>
                    <a:cubicBezTo>
                      <a:pt x="161" y="152"/>
                      <a:pt x="161" y="152"/>
                      <a:pt x="161" y="161"/>
                    </a:cubicBezTo>
                    <a:cubicBezTo>
                      <a:pt x="159" y="164"/>
                      <a:pt x="156" y="165"/>
                      <a:pt x="154" y="165"/>
                    </a:cubicBezTo>
                    <a:cubicBezTo>
                      <a:pt x="147" y="165"/>
                      <a:pt x="141" y="158"/>
                      <a:pt x="135" y="152"/>
                    </a:cubicBezTo>
                    <a:cubicBezTo>
                      <a:pt x="81" y="116"/>
                      <a:pt x="37" y="63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5" name="Google Shape;4355;p51"/>
              <p:cNvSpPr/>
              <p:nvPr/>
            </p:nvSpPr>
            <p:spPr>
              <a:xfrm>
                <a:off x="1075668" y="340039"/>
                <a:ext cx="92221" cy="236889"/>
              </a:xfrm>
              <a:custGeom>
                <a:rect b="b" l="l" r="r" t="t"/>
                <a:pathLst>
                  <a:path extrusionOk="0" h="2019" w="786">
                    <a:moveTo>
                      <a:pt x="197" y="1"/>
                    </a:moveTo>
                    <a:cubicBezTo>
                      <a:pt x="188" y="1"/>
                      <a:pt x="179" y="1"/>
                      <a:pt x="170" y="2"/>
                    </a:cubicBezTo>
                    <a:cubicBezTo>
                      <a:pt x="152" y="2"/>
                      <a:pt x="116" y="29"/>
                      <a:pt x="116" y="47"/>
                    </a:cubicBezTo>
                    <a:cubicBezTo>
                      <a:pt x="161" y="172"/>
                      <a:pt x="152" y="315"/>
                      <a:pt x="134" y="448"/>
                    </a:cubicBezTo>
                    <a:cubicBezTo>
                      <a:pt x="107" y="582"/>
                      <a:pt x="63" y="716"/>
                      <a:pt x="36" y="841"/>
                    </a:cubicBezTo>
                    <a:cubicBezTo>
                      <a:pt x="18" y="912"/>
                      <a:pt x="0" y="993"/>
                      <a:pt x="9" y="1064"/>
                    </a:cubicBezTo>
                    <a:cubicBezTo>
                      <a:pt x="9" y="1171"/>
                      <a:pt x="54" y="1278"/>
                      <a:pt x="99" y="1376"/>
                    </a:cubicBezTo>
                    <a:cubicBezTo>
                      <a:pt x="206" y="1590"/>
                      <a:pt x="366" y="1787"/>
                      <a:pt x="580" y="1885"/>
                    </a:cubicBezTo>
                    <a:cubicBezTo>
                      <a:pt x="580" y="1902"/>
                      <a:pt x="589" y="1911"/>
                      <a:pt x="598" y="1920"/>
                    </a:cubicBezTo>
                    <a:cubicBezTo>
                      <a:pt x="616" y="1938"/>
                      <a:pt x="625" y="1956"/>
                      <a:pt x="652" y="1956"/>
                    </a:cubicBezTo>
                    <a:cubicBezTo>
                      <a:pt x="670" y="1956"/>
                      <a:pt x="687" y="1947"/>
                      <a:pt x="696" y="1929"/>
                    </a:cubicBezTo>
                    <a:cubicBezTo>
                      <a:pt x="696" y="1956"/>
                      <a:pt x="714" y="1992"/>
                      <a:pt x="732" y="2001"/>
                    </a:cubicBezTo>
                    <a:cubicBezTo>
                      <a:pt x="741" y="2010"/>
                      <a:pt x="750" y="2018"/>
                      <a:pt x="759" y="2018"/>
                    </a:cubicBezTo>
                    <a:cubicBezTo>
                      <a:pt x="785" y="2018"/>
                      <a:pt x="785" y="1983"/>
                      <a:pt x="785" y="1956"/>
                    </a:cubicBezTo>
                    <a:cubicBezTo>
                      <a:pt x="777" y="1849"/>
                      <a:pt x="777" y="1733"/>
                      <a:pt x="768" y="1617"/>
                    </a:cubicBezTo>
                    <a:cubicBezTo>
                      <a:pt x="759" y="1430"/>
                      <a:pt x="741" y="1233"/>
                      <a:pt x="714" y="1046"/>
                    </a:cubicBezTo>
                    <a:cubicBezTo>
                      <a:pt x="696" y="975"/>
                      <a:pt x="678" y="894"/>
                      <a:pt x="661" y="814"/>
                    </a:cubicBezTo>
                    <a:cubicBezTo>
                      <a:pt x="598" y="609"/>
                      <a:pt x="536" y="395"/>
                      <a:pt x="438" y="199"/>
                    </a:cubicBezTo>
                    <a:cubicBezTo>
                      <a:pt x="420" y="154"/>
                      <a:pt x="393" y="109"/>
                      <a:pt x="357" y="74"/>
                    </a:cubicBezTo>
                    <a:cubicBezTo>
                      <a:pt x="318" y="27"/>
                      <a:pt x="259" y="1"/>
                      <a:pt x="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6" name="Google Shape;4356;p51"/>
              <p:cNvSpPr/>
              <p:nvPr/>
            </p:nvSpPr>
            <p:spPr>
              <a:xfrm>
                <a:off x="1119667" y="433433"/>
                <a:ext cx="25226" cy="130940"/>
              </a:xfrm>
              <a:custGeom>
                <a:rect b="b" l="l" r="r" t="t"/>
                <a:pathLst>
                  <a:path extrusionOk="0" h="1116" w="215">
                    <a:moveTo>
                      <a:pt x="0" y="0"/>
                    </a:moveTo>
                    <a:cubicBezTo>
                      <a:pt x="9" y="268"/>
                      <a:pt x="45" y="527"/>
                      <a:pt x="98" y="785"/>
                    </a:cubicBezTo>
                    <a:cubicBezTo>
                      <a:pt x="98" y="785"/>
                      <a:pt x="98" y="776"/>
                      <a:pt x="107" y="776"/>
                    </a:cubicBezTo>
                    <a:cubicBezTo>
                      <a:pt x="107" y="776"/>
                      <a:pt x="98" y="785"/>
                      <a:pt x="98" y="785"/>
                    </a:cubicBezTo>
                    <a:cubicBezTo>
                      <a:pt x="116" y="883"/>
                      <a:pt x="143" y="973"/>
                      <a:pt x="170" y="1071"/>
                    </a:cubicBezTo>
                    <a:cubicBezTo>
                      <a:pt x="179" y="1080"/>
                      <a:pt x="187" y="1080"/>
                      <a:pt x="205" y="1089"/>
                    </a:cubicBezTo>
                    <a:cubicBezTo>
                      <a:pt x="205" y="1105"/>
                      <a:pt x="212" y="1106"/>
                      <a:pt x="214" y="1113"/>
                    </a:cubicBezTo>
                    <a:lnTo>
                      <a:pt x="214" y="1113"/>
                    </a:lnTo>
                    <a:cubicBezTo>
                      <a:pt x="205" y="1033"/>
                      <a:pt x="196" y="945"/>
                      <a:pt x="179" y="866"/>
                    </a:cubicBezTo>
                    <a:cubicBezTo>
                      <a:pt x="152" y="767"/>
                      <a:pt x="125" y="669"/>
                      <a:pt x="98" y="562"/>
                    </a:cubicBezTo>
                    <a:cubicBezTo>
                      <a:pt x="54" y="384"/>
                      <a:pt x="18" y="188"/>
                      <a:pt x="0" y="0"/>
                    </a:cubicBezTo>
                    <a:close/>
                    <a:moveTo>
                      <a:pt x="214" y="1113"/>
                    </a:moveTo>
                    <a:lnTo>
                      <a:pt x="214" y="1113"/>
                    </a:lnTo>
                    <a:cubicBezTo>
                      <a:pt x="214" y="1114"/>
                      <a:pt x="214" y="1115"/>
                      <a:pt x="214" y="1115"/>
                    </a:cubicBezTo>
                    <a:cubicBezTo>
                      <a:pt x="214" y="1114"/>
                      <a:pt x="214" y="1114"/>
                      <a:pt x="214" y="1113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7" name="Google Shape;4357;p51"/>
              <p:cNvSpPr/>
              <p:nvPr/>
            </p:nvSpPr>
            <p:spPr>
              <a:xfrm>
                <a:off x="1131165" y="417711"/>
                <a:ext cx="36724" cy="159217"/>
              </a:xfrm>
              <a:custGeom>
                <a:rect b="b" l="l" r="r" t="t"/>
                <a:pathLst>
                  <a:path extrusionOk="0" h="1357" w="313">
                    <a:moveTo>
                      <a:pt x="0" y="0"/>
                    </a:moveTo>
                    <a:lnTo>
                      <a:pt x="0" y="0"/>
                    </a:lnTo>
                    <a:cubicBezTo>
                      <a:pt x="72" y="339"/>
                      <a:pt x="134" y="678"/>
                      <a:pt x="188" y="1017"/>
                    </a:cubicBezTo>
                    <a:cubicBezTo>
                      <a:pt x="205" y="1107"/>
                      <a:pt x="214" y="1196"/>
                      <a:pt x="205" y="1285"/>
                    </a:cubicBezTo>
                    <a:cubicBezTo>
                      <a:pt x="214" y="1276"/>
                      <a:pt x="223" y="1276"/>
                      <a:pt x="223" y="1267"/>
                    </a:cubicBezTo>
                    <a:cubicBezTo>
                      <a:pt x="223" y="1294"/>
                      <a:pt x="241" y="1330"/>
                      <a:pt x="259" y="1339"/>
                    </a:cubicBezTo>
                    <a:cubicBezTo>
                      <a:pt x="268" y="1348"/>
                      <a:pt x="277" y="1356"/>
                      <a:pt x="286" y="1356"/>
                    </a:cubicBezTo>
                    <a:cubicBezTo>
                      <a:pt x="295" y="1356"/>
                      <a:pt x="304" y="1348"/>
                      <a:pt x="312" y="1330"/>
                    </a:cubicBezTo>
                    <a:cubicBezTo>
                      <a:pt x="286" y="1249"/>
                      <a:pt x="268" y="1160"/>
                      <a:pt x="259" y="1071"/>
                    </a:cubicBezTo>
                    <a:cubicBezTo>
                      <a:pt x="205" y="705"/>
                      <a:pt x="116" y="348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8" name="Google Shape;4358;p51"/>
              <p:cNvSpPr/>
              <p:nvPr/>
            </p:nvSpPr>
            <p:spPr>
              <a:xfrm>
                <a:off x="1103944" y="395770"/>
                <a:ext cx="27338" cy="133404"/>
              </a:xfrm>
              <a:custGeom>
                <a:rect b="b" l="l" r="r" t="t"/>
                <a:pathLst>
                  <a:path extrusionOk="0" h="1137" w="233">
                    <a:moveTo>
                      <a:pt x="63" y="0"/>
                    </a:moveTo>
                    <a:cubicBezTo>
                      <a:pt x="63" y="179"/>
                      <a:pt x="18" y="339"/>
                      <a:pt x="9" y="518"/>
                    </a:cubicBezTo>
                    <a:cubicBezTo>
                      <a:pt x="0" y="696"/>
                      <a:pt x="0" y="883"/>
                      <a:pt x="72" y="1053"/>
                    </a:cubicBezTo>
                    <a:cubicBezTo>
                      <a:pt x="90" y="1080"/>
                      <a:pt x="107" y="1115"/>
                      <a:pt x="134" y="1133"/>
                    </a:cubicBezTo>
                    <a:cubicBezTo>
                      <a:pt x="141" y="1135"/>
                      <a:pt x="149" y="1136"/>
                      <a:pt x="158" y="1136"/>
                    </a:cubicBezTo>
                    <a:cubicBezTo>
                      <a:pt x="185" y="1136"/>
                      <a:pt x="219" y="1126"/>
                      <a:pt x="232" y="1106"/>
                    </a:cubicBezTo>
                    <a:cubicBezTo>
                      <a:pt x="223" y="1106"/>
                      <a:pt x="214" y="1106"/>
                      <a:pt x="205" y="1097"/>
                    </a:cubicBezTo>
                    <a:cubicBezTo>
                      <a:pt x="143" y="1044"/>
                      <a:pt x="98" y="964"/>
                      <a:pt x="81" y="883"/>
                    </a:cubicBezTo>
                    <a:cubicBezTo>
                      <a:pt x="18" y="589"/>
                      <a:pt x="125" y="286"/>
                      <a:pt x="63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9" name="Google Shape;4359;p51"/>
              <p:cNvSpPr/>
              <p:nvPr/>
            </p:nvSpPr>
            <p:spPr>
              <a:xfrm>
                <a:off x="1131165" y="524480"/>
                <a:ext cx="1173" cy="1173"/>
              </a:xfrm>
              <a:custGeom>
                <a:rect b="b" l="l" r="r" t="t"/>
                <a:pathLst>
                  <a:path extrusionOk="0" h="10" w="10">
                    <a:moveTo>
                      <a:pt x="9" y="0"/>
                    </a:moveTo>
                    <a:cubicBezTo>
                      <a:pt x="0" y="0"/>
                      <a:pt x="0" y="9"/>
                      <a:pt x="0" y="9"/>
                    </a:cubicBezTo>
                    <a:cubicBezTo>
                      <a:pt x="0" y="9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3F42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0" name="Google Shape;4360;p51"/>
              <p:cNvSpPr/>
              <p:nvPr/>
            </p:nvSpPr>
            <p:spPr>
              <a:xfrm>
                <a:off x="1131165" y="525536"/>
                <a:ext cx="117" cy="11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F42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1" name="Google Shape;4361;p51"/>
              <p:cNvSpPr/>
              <p:nvPr/>
            </p:nvSpPr>
            <p:spPr>
              <a:xfrm>
                <a:off x="924900" y="232448"/>
                <a:ext cx="226212" cy="143260"/>
              </a:xfrm>
              <a:custGeom>
                <a:rect b="b" l="l" r="r" t="t"/>
                <a:pathLst>
                  <a:path extrusionOk="0" h="1221" w="1928">
                    <a:moveTo>
                      <a:pt x="899" y="0"/>
                    </a:moveTo>
                    <a:cubicBezTo>
                      <a:pt x="714" y="0"/>
                      <a:pt x="530" y="60"/>
                      <a:pt x="393" y="179"/>
                    </a:cubicBezTo>
                    <a:cubicBezTo>
                      <a:pt x="277" y="286"/>
                      <a:pt x="197" y="429"/>
                      <a:pt x="126" y="571"/>
                    </a:cubicBezTo>
                    <a:cubicBezTo>
                      <a:pt x="63" y="696"/>
                      <a:pt x="10" y="821"/>
                      <a:pt x="1" y="955"/>
                    </a:cubicBezTo>
                    <a:cubicBezTo>
                      <a:pt x="51" y="911"/>
                      <a:pt x="120" y="893"/>
                      <a:pt x="194" y="893"/>
                    </a:cubicBezTo>
                    <a:cubicBezTo>
                      <a:pt x="224" y="893"/>
                      <a:pt x="255" y="896"/>
                      <a:pt x="286" y="901"/>
                    </a:cubicBezTo>
                    <a:cubicBezTo>
                      <a:pt x="456" y="928"/>
                      <a:pt x="625" y="982"/>
                      <a:pt x="768" y="1080"/>
                    </a:cubicBezTo>
                    <a:cubicBezTo>
                      <a:pt x="830" y="1116"/>
                      <a:pt x="893" y="1160"/>
                      <a:pt x="955" y="1187"/>
                    </a:cubicBezTo>
                    <a:cubicBezTo>
                      <a:pt x="1029" y="1213"/>
                      <a:pt x="1106" y="1221"/>
                      <a:pt x="1183" y="1221"/>
                    </a:cubicBezTo>
                    <a:cubicBezTo>
                      <a:pt x="1235" y="1221"/>
                      <a:pt x="1288" y="1217"/>
                      <a:pt x="1339" y="1214"/>
                    </a:cubicBezTo>
                    <a:cubicBezTo>
                      <a:pt x="1419" y="1214"/>
                      <a:pt x="1491" y="1205"/>
                      <a:pt x="1553" y="1169"/>
                    </a:cubicBezTo>
                    <a:cubicBezTo>
                      <a:pt x="1568" y="1159"/>
                      <a:pt x="1582" y="1156"/>
                      <a:pt x="1597" y="1156"/>
                    </a:cubicBezTo>
                    <a:cubicBezTo>
                      <a:pt x="1636" y="1156"/>
                      <a:pt x="1677" y="1183"/>
                      <a:pt x="1723" y="1196"/>
                    </a:cubicBezTo>
                    <a:cubicBezTo>
                      <a:pt x="1749" y="1202"/>
                      <a:pt x="1776" y="1207"/>
                      <a:pt x="1802" y="1207"/>
                    </a:cubicBezTo>
                    <a:cubicBezTo>
                      <a:pt x="1847" y="1207"/>
                      <a:pt x="1887" y="1194"/>
                      <a:pt x="1910" y="1160"/>
                    </a:cubicBezTo>
                    <a:cubicBezTo>
                      <a:pt x="1928" y="1133"/>
                      <a:pt x="1928" y="1089"/>
                      <a:pt x="1919" y="1062"/>
                    </a:cubicBezTo>
                    <a:cubicBezTo>
                      <a:pt x="1919" y="982"/>
                      <a:pt x="1919" y="901"/>
                      <a:pt x="1892" y="830"/>
                    </a:cubicBezTo>
                    <a:cubicBezTo>
                      <a:pt x="1883" y="785"/>
                      <a:pt x="1865" y="750"/>
                      <a:pt x="1839" y="705"/>
                    </a:cubicBezTo>
                    <a:cubicBezTo>
                      <a:pt x="1821" y="661"/>
                      <a:pt x="1794" y="616"/>
                      <a:pt x="1767" y="571"/>
                    </a:cubicBezTo>
                    <a:cubicBezTo>
                      <a:pt x="1633" y="331"/>
                      <a:pt x="1419" y="134"/>
                      <a:pt x="1169" y="45"/>
                    </a:cubicBezTo>
                    <a:cubicBezTo>
                      <a:pt x="1083" y="15"/>
                      <a:pt x="991" y="0"/>
                      <a:pt x="8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2" name="Google Shape;4362;p51"/>
              <p:cNvSpPr/>
              <p:nvPr/>
            </p:nvSpPr>
            <p:spPr>
              <a:xfrm>
                <a:off x="964675" y="232448"/>
                <a:ext cx="195941" cy="242990"/>
              </a:xfrm>
              <a:custGeom>
                <a:rect b="b" l="l" r="r" t="t"/>
                <a:pathLst>
                  <a:path extrusionOk="0" h="2071" w="1670">
                    <a:moveTo>
                      <a:pt x="560" y="0"/>
                    </a:moveTo>
                    <a:cubicBezTo>
                      <a:pt x="375" y="0"/>
                      <a:pt x="191" y="60"/>
                      <a:pt x="54" y="179"/>
                    </a:cubicBezTo>
                    <a:cubicBezTo>
                      <a:pt x="36" y="197"/>
                      <a:pt x="19" y="223"/>
                      <a:pt x="1" y="241"/>
                    </a:cubicBezTo>
                    <a:cubicBezTo>
                      <a:pt x="224" y="322"/>
                      <a:pt x="429" y="455"/>
                      <a:pt x="563" y="643"/>
                    </a:cubicBezTo>
                    <a:cubicBezTo>
                      <a:pt x="920" y="1133"/>
                      <a:pt x="1277" y="1615"/>
                      <a:pt x="1669" y="2070"/>
                    </a:cubicBezTo>
                    <a:cubicBezTo>
                      <a:pt x="1669" y="2034"/>
                      <a:pt x="1660" y="1999"/>
                      <a:pt x="1660" y="1972"/>
                    </a:cubicBezTo>
                    <a:cubicBezTo>
                      <a:pt x="1642" y="1892"/>
                      <a:pt x="1624" y="1811"/>
                      <a:pt x="1607" y="1731"/>
                    </a:cubicBezTo>
                    <a:cubicBezTo>
                      <a:pt x="1553" y="1553"/>
                      <a:pt x="1500" y="1374"/>
                      <a:pt x="1428" y="1205"/>
                    </a:cubicBezTo>
                    <a:lnTo>
                      <a:pt x="1428" y="1205"/>
                    </a:lnTo>
                    <a:cubicBezTo>
                      <a:pt x="1440" y="1207"/>
                      <a:pt x="1452" y="1208"/>
                      <a:pt x="1464" y="1208"/>
                    </a:cubicBezTo>
                    <a:cubicBezTo>
                      <a:pt x="1505" y="1208"/>
                      <a:pt x="1543" y="1195"/>
                      <a:pt x="1571" y="1160"/>
                    </a:cubicBezTo>
                    <a:cubicBezTo>
                      <a:pt x="1589" y="1133"/>
                      <a:pt x="1589" y="1089"/>
                      <a:pt x="1580" y="1062"/>
                    </a:cubicBezTo>
                    <a:cubicBezTo>
                      <a:pt x="1580" y="982"/>
                      <a:pt x="1580" y="901"/>
                      <a:pt x="1553" y="830"/>
                    </a:cubicBezTo>
                    <a:cubicBezTo>
                      <a:pt x="1544" y="785"/>
                      <a:pt x="1526" y="750"/>
                      <a:pt x="1500" y="705"/>
                    </a:cubicBezTo>
                    <a:cubicBezTo>
                      <a:pt x="1482" y="661"/>
                      <a:pt x="1455" y="616"/>
                      <a:pt x="1428" y="571"/>
                    </a:cubicBezTo>
                    <a:cubicBezTo>
                      <a:pt x="1294" y="331"/>
                      <a:pt x="1080" y="134"/>
                      <a:pt x="830" y="45"/>
                    </a:cubicBezTo>
                    <a:cubicBezTo>
                      <a:pt x="744" y="15"/>
                      <a:pt x="652" y="0"/>
                      <a:pt x="560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3" name="Google Shape;4363;p51"/>
              <p:cNvSpPr/>
              <p:nvPr/>
            </p:nvSpPr>
            <p:spPr>
              <a:xfrm>
                <a:off x="924900" y="232448"/>
                <a:ext cx="226212" cy="141383"/>
              </a:xfrm>
              <a:custGeom>
                <a:rect b="b" l="l" r="r" t="t"/>
                <a:pathLst>
                  <a:path extrusionOk="0" h="1205" w="1928">
                    <a:moveTo>
                      <a:pt x="899" y="0"/>
                    </a:moveTo>
                    <a:cubicBezTo>
                      <a:pt x="714" y="0"/>
                      <a:pt x="530" y="60"/>
                      <a:pt x="393" y="179"/>
                    </a:cubicBezTo>
                    <a:cubicBezTo>
                      <a:pt x="277" y="286"/>
                      <a:pt x="197" y="429"/>
                      <a:pt x="126" y="571"/>
                    </a:cubicBezTo>
                    <a:cubicBezTo>
                      <a:pt x="63" y="696"/>
                      <a:pt x="19" y="812"/>
                      <a:pt x="1" y="946"/>
                    </a:cubicBezTo>
                    <a:cubicBezTo>
                      <a:pt x="90" y="848"/>
                      <a:pt x="188" y="768"/>
                      <a:pt x="304" y="705"/>
                    </a:cubicBezTo>
                    <a:cubicBezTo>
                      <a:pt x="408" y="659"/>
                      <a:pt x="521" y="630"/>
                      <a:pt x="630" y="630"/>
                    </a:cubicBezTo>
                    <a:cubicBezTo>
                      <a:pt x="709" y="630"/>
                      <a:pt x="786" y="645"/>
                      <a:pt x="857" y="678"/>
                    </a:cubicBezTo>
                    <a:cubicBezTo>
                      <a:pt x="964" y="723"/>
                      <a:pt x="1045" y="794"/>
                      <a:pt x="1125" y="875"/>
                    </a:cubicBezTo>
                    <a:cubicBezTo>
                      <a:pt x="1169" y="919"/>
                      <a:pt x="1214" y="973"/>
                      <a:pt x="1259" y="1009"/>
                    </a:cubicBezTo>
                    <a:cubicBezTo>
                      <a:pt x="1330" y="1053"/>
                      <a:pt x="1410" y="1089"/>
                      <a:pt x="1500" y="1107"/>
                    </a:cubicBezTo>
                    <a:cubicBezTo>
                      <a:pt x="1598" y="1124"/>
                      <a:pt x="1714" y="1178"/>
                      <a:pt x="1830" y="1205"/>
                    </a:cubicBezTo>
                    <a:cubicBezTo>
                      <a:pt x="1856" y="1205"/>
                      <a:pt x="1892" y="1187"/>
                      <a:pt x="1910" y="1160"/>
                    </a:cubicBezTo>
                    <a:cubicBezTo>
                      <a:pt x="1928" y="1133"/>
                      <a:pt x="1928" y="1089"/>
                      <a:pt x="1919" y="1062"/>
                    </a:cubicBezTo>
                    <a:cubicBezTo>
                      <a:pt x="1919" y="982"/>
                      <a:pt x="1919" y="901"/>
                      <a:pt x="1892" y="830"/>
                    </a:cubicBezTo>
                    <a:cubicBezTo>
                      <a:pt x="1883" y="785"/>
                      <a:pt x="1865" y="750"/>
                      <a:pt x="1839" y="705"/>
                    </a:cubicBezTo>
                    <a:cubicBezTo>
                      <a:pt x="1821" y="661"/>
                      <a:pt x="1794" y="616"/>
                      <a:pt x="1767" y="571"/>
                    </a:cubicBezTo>
                    <a:cubicBezTo>
                      <a:pt x="1633" y="331"/>
                      <a:pt x="1428" y="134"/>
                      <a:pt x="1169" y="45"/>
                    </a:cubicBezTo>
                    <a:cubicBezTo>
                      <a:pt x="1083" y="15"/>
                      <a:pt x="991" y="0"/>
                      <a:pt x="8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4" name="Google Shape;4364;p51"/>
              <p:cNvSpPr/>
              <p:nvPr/>
            </p:nvSpPr>
            <p:spPr>
              <a:xfrm>
                <a:off x="924900" y="254741"/>
                <a:ext cx="226212" cy="119090"/>
              </a:xfrm>
              <a:custGeom>
                <a:rect b="b" l="l" r="r" t="t"/>
                <a:pathLst>
                  <a:path extrusionOk="0" h="1015" w="1928">
                    <a:moveTo>
                      <a:pt x="622" y="0"/>
                    </a:moveTo>
                    <a:cubicBezTo>
                      <a:pt x="516" y="0"/>
                      <a:pt x="409" y="28"/>
                      <a:pt x="313" y="78"/>
                    </a:cubicBezTo>
                    <a:cubicBezTo>
                      <a:pt x="242" y="167"/>
                      <a:pt x="179" y="274"/>
                      <a:pt x="126" y="381"/>
                    </a:cubicBezTo>
                    <a:cubicBezTo>
                      <a:pt x="63" y="506"/>
                      <a:pt x="19" y="622"/>
                      <a:pt x="1" y="756"/>
                    </a:cubicBezTo>
                    <a:cubicBezTo>
                      <a:pt x="90" y="658"/>
                      <a:pt x="188" y="578"/>
                      <a:pt x="304" y="515"/>
                    </a:cubicBezTo>
                    <a:cubicBezTo>
                      <a:pt x="408" y="469"/>
                      <a:pt x="521" y="440"/>
                      <a:pt x="630" y="440"/>
                    </a:cubicBezTo>
                    <a:cubicBezTo>
                      <a:pt x="709" y="440"/>
                      <a:pt x="786" y="455"/>
                      <a:pt x="857" y="488"/>
                    </a:cubicBezTo>
                    <a:cubicBezTo>
                      <a:pt x="964" y="533"/>
                      <a:pt x="1045" y="604"/>
                      <a:pt x="1125" y="685"/>
                    </a:cubicBezTo>
                    <a:cubicBezTo>
                      <a:pt x="1169" y="729"/>
                      <a:pt x="1214" y="783"/>
                      <a:pt x="1259" y="819"/>
                    </a:cubicBezTo>
                    <a:cubicBezTo>
                      <a:pt x="1330" y="863"/>
                      <a:pt x="1410" y="899"/>
                      <a:pt x="1500" y="917"/>
                    </a:cubicBezTo>
                    <a:cubicBezTo>
                      <a:pt x="1598" y="934"/>
                      <a:pt x="1714" y="988"/>
                      <a:pt x="1830" y="1015"/>
                    </a:cubicBezTo>
                    <a:cubicBezTo>
                      <a:pt x="1856" y="1015"/>
                      <a:pt x="1892" y="997"/>
                      <a:pt x="1910" y="970"/>
                    </a:cubicBezTo>
                    <a:cubicBezTo>
                      <a:pt x="1928" y="943"/>
                      <a:pt x="1928" y="899"/>
                      <a:pt x="1919" y="872"/>
                    </a:cubicBezTo>
                    <a:cubicBezTo>
                      <a:pt x="1919" y="792"/>
                      <a:pt x="1919" y="711"/>
                      <a:pt x="1892" y="640"/>
                    </a:cubicBezTo>
                    <a:cubicBezTo>
                      <a:pt x="1883" y="595"/>
                      <a:pt x="1865" y="560"/>
                      <a:pt x="1839" y="515"/>
                    </a:cubicBezTo>
                    <a:cubicBezTo>
                      <a:pt x="1839" y="515"/>
                      <a:pt x="1839" y="506"/>
                      <a:pt x="1839" y="506"/>
                    </a:cubicBezTo>
                    <a:cubicBezTo>
                      <a:pt x="1830" y="515"/>
                      <a:pt x="1821" y="515"/>
                      <a:pt x="1812" y="524"/>
                    </a:cubicBezTo>
                    <a:cubicBezTo>
                      <a:pt x="1780" y="535"/>
                      <a:pt x="1747" y="540"/>
                      <a:pt x="1714" y="540"/>
                    </a:cubicBezTo>
                    <a:cubicBezTo>
                      <a:pt x="1662" y="540"/>
                      <a:pt x="1611" y="528"/>
                      <a:pt x="1562" y="506"/>
                    </a:cubicBezTo>
                    <a:cubicBezTo>
                      <a:pt x="1491" y="480"/>
                      <a:pt x="1419" y="426"/>
                      <a:pt x="1357" y="381"/>
                    </a:cubicBezTo>
                    <a:cubicBezTo>
                      <a:pt x="1268" y="319"/>
                      <a:pt x="1178" y="256"/>
                      <a:pt x="1098" y="194"/>
                    </a:cubicBezTo>
                    <a:cubicBezTo>
                      <a:pt x="1018" y="141"/>
                      <a:pt x="946" y="87"/>
                      <a:pt x="857" y="51"/>
                    </a:cubicBezTo>
                    <a:cubicBezTo>
                      <a:pt x="784" y="16"/>
                      <a:pt x="703" y="0"/>
                      <a:pt x="622" y="0"/>
                    </a:cubicBezTo>
                    <a:close/>
                  </a:path>
                </a:pathLst>
              </a:custGeom>
              <a:solidFill>
                <a:srgbClr val="F0DDC1">
                  <a:alpha val="37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5" name="Google Shape;4365;p51"/>
              <p:cNvSpPr/>
              <p:nvPr/>
            </p:nvSpPr>
            <p:spPr>
              <a:xfrm>
                <a:off x="1068276" y="323730"/>
                <a:ext cx="13728" cy="11850"/>
              </a:xfrm>
              <a:custGeom>
                <a:rect b="b" l="l" r="r" t="t"/>
                <a:pathLst>
                  <a:path extrusionOk="0" h="101" w="117">
                    <a:moveTo>
                      <a:pt x="30" y="0"/>
                    </a:moveTo>
                    <a:cubicBezTo>
                      <a:pt x="25" y="0"/>
                      <a:pt x="21" y="3"/>
                      <a:pt x="19" y="7"/>
                    </a:cubicBezTo>
                    <a:cubicBezTo>
                      <a:pt x="1" y="16"/>
                      <a:pt x="10" y="43"/>
                      <a:pt x="37" y="70"/>
                    </a:cubicBezTo>
                    <a:cubicBezTo>
                      <a:pt x="57" y="90"/>
                      <a:pt x="77" y="100"/>
                      <a:pt x="89" y="100"/>
                    </a:cubicBezTo>
                    <a:cubicBezTo>
                      <a:pt x="94" y="100"/>
                      <a:pt x="97" y="99"/>
                      <a:pt x="99" y="97"/>
                    </a:cubicBezTo>
                    <a:cubicBezTo>
                      <a:pt x="117" y="88"/>
                      <a:pt x="108" y="61"/>
                      <a:pt x="81" y="34"/>
                    </a:cubicBezTo>
                    <a:cubicBezTo>
                      <a:pt x="62" y="15"/>
                      <a:pt x="43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6" name="Google Shape;4366;p51"/>
              <p:cNvSpPr/>
              <p:nvPr/>
            </p:nvSpPr>
            <p:spPr>
              <a:xfrm>
                <a:off x="1097609" y="301555"/>
                <a:ext cx="40948" cy="25226"/>
              </a:xfrm>
              <a:custGeom>
                <a:rect b="b" l="l" r="r" t="t"/>
                <a:pathLst>
                  <a:path extrusionOk="0" h="215" w="349">
                    <a:moveTo>
                      <a:pt x="313" y="0"/>
                    </a:moveTo>
                    <a:cubicBezTo>
                      <a:pt x="259" y="0"/>
                      <a:pt x="206" y="9"/>
                      <a:pt x="161" y="27"/>
                    </a:cubicBezTo>
                    <a:cubicBezTo>
                      <a:pt x="90" y="72"/>
                      <a:pt x="36" y="134"/>
                      <a:pt x="1" y="214"/>
                    </a:cubicBezTo>
                    <a:cubicBezTo>
                      <a:pt x="99" y="125"/>
                      <a:pt x="224" y="72"/>
                      <a:pt x="349" y="72"/>
                    </a:cubicBezTo>
                    <a:cubicBezTo>
                      <a:pt x="340" y="54"/>
                      <a:pt x="322" y="27"/>
                      <a:pt x="3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7" name="Google Shape;4367;p51"/>
              <p:cNvSpPr/>
              <p:nvPr/>
            </p:nvSpPr>
            <p:spPr>
              <a:xfrm>
                <a:off x="1067338" y="262836"/>
                <a:ext cx="47167" cy="37780"/>
              </a:xfrm>
              <a:custGeom>
                <a:rect b="b" l="l" r="r" t="t"/>
                <a:pathLst>
                  <a:path extrusionOk="0" h="322" w="402">
                    <a:moveTo>
                      <a:pt x="312" y="0"/>
                    </a:moveTo>
                    <a:cubicBezTo>
                      <a:pt x="250" y="27"/>
                      <a:pt x="187" y="63"/>
                      <a:pt x="143" y="107"/>
                    </a:cubicBezTo>
                    <a:cubicBezTo>
                      <a:pt x="71" y="161"/>
                      <a:pt x="27" y="241"/>
                      <a:pt x="0" y="321"/>
                    </a:cubicBezTo>
                    <a:cubicBezTo>
                      <a:pt x="89" y="187"/>
                      <a:pt x="241" y="107"/>
                      <a:pt x="402" y="98"/>
                    </a:cubicBezTo>
                    <a:cubicBezTo>
                      <a:pt x="375" y="63"/>
                      <a:pt x="339" y="27"/>
                      <a:pt x="3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8" name="Google Shape;4368;p51"/>
              <p:cNvSpPr/>
              <p:nvPr/>
            </p:nvSpPr>
            <p:spPr>
              <a:xfrm>
                <a:off x="1081887" y="281609"/>
                <a:ext cx="45172" cy="30506"/>
              </a:xfrm>
              <a:custGeom>
                <a:rect b="b" l="l" r="r" t="t"/>
                <a:pathLst>
                  <a:path extrusionOk="0" h="260" w="385">
                    <a:moveTo>
                      <a:pt x="331" y="1"/>
                    </a:moveTo>
                    <a:cubicBezTo>
                      <a:pt x="269" y="1"/>
                      <a:pt x="215" y="10"/>
                      <a:pt x="162" y="45"/>
                    </a:cubicBezTo>
                    <a:cubicBezTo>
                      <a:pt x="81" y="90"/>
                      <a:pt x="28" y="170"/>
                      <a:pt x="1" y="259"/>
                    </a:cubicBezTo>
                    <a:cubicBezTo>
                      <a:pt x="99" y="152"/>
                      <a:pt x="233" y="81"/>
                      <a:pt x="385" y="63"/>
                    </a:cubicBezTo>
                    <a:cubicBezTo>
                      <a:pt x="367" y="45"/>
                      <a:pt x="349" y="19"/>
                      <a:pt x="3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9" name="Google Shape;4369;p51"/>
              <p:cNvSpPr/>
              <p:nvPr/>
            </p:nvSpPr>
            <p:spPr>
              <a:xfrm>
                <a:off x="1055722" y="249226"/>
                <a:ext cx="37898" cy="35668"/>
              </a:xfrm>
              <a:custGeom>
                <a:rect b="b" l="l" r="r" t="t"/>
                <a:pathLst>
                  <a:path extrusionOk="0" h="304" w="323">
                    <a:moveTo>
                      <a:pt x="260" y="0"/>
                    </a:moveTo>
                    <a:cubicBezTo>
                      <a:pt x="144" y="63"/>
                      <a:pt x="54" y="170"/>
                      <a:pt x="1" y="303"/>
                    </a:cubicBezTo>
                    <a:cubicBezTo>
                      <a:pt x="81" y="188"/>
                      <a:pt x="188" y="98"/>
                      <a:pt x="322" y="45"/>
                    </a:cubicBezTo>
                    <a:cubicBezTo>
                      <a:pt x="304" y="27"/>
                      <a:pt x="277" y="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0" name="Google Shape;4370;p51"/>
              <p:cNvSpPr/>
              <p:nvPr/>
            </p:nvSpPr>
            <p:spPr>
              <a:xfrm>
                <a:off x="1073556" y="351772"/>
                <a:ext cx="175995" cy="133052"/>
              </a:xfrm>
              <a:custGeom>
                <a:rect b="b" l="l" r="r" t="t"/>
                <a:pathLst>
                  <a:path extrusionOk="0" h="1134" w="1500">
                    <a:moveTo>
                      <a:pt x="1" y="0"/>
                    </a:moveTo>
                    <a:lnTo>
                      <a:pt x="1" y="0"/>
                    </a:lnTo>
                    <a:cubicBezTo>
                      <a:pt x="447" y="446"/>
                      <a:pt x="973" y="803"/>
                      <a:pt x="1499" y="1133"/>
                    </a:cubicBezTo>
                    <a:cubicBezTo>
                      <a:pt x="1196" y="777"/>
                      <a:pt x="964" y="446"/>
                      <a:pt x="661" y="90"/>
                    </a:cubicBezTo>
                    <a:cubicBezTo>
                      <a:pt x="641" y="103"/>
                      <a:pt x="612" y="111"/>
                      <a:pt x="587" y="111"/>
                    </a:cubicBezTo>
                    <a:cubicBezTo>
                      <a:pt x="578" y="111"/>
                      <a:pt x="570" y="110"/>
                      <a:pt x="563" y="107"/>
                    </a:cubicBezTo>
                    <a:cubicBezTo>
                      <a:pt x="518" y="99"/>
                      <a:pt x="491" y="81"/>
                      <a:pt x="456" y="63"/>
                    </a:cubicBezTo>
                    <a:cubicBezTo>
                      <a:pt x="402" y="36"/>
                      <a:pt x="349" y="36"/>
                      <a:pt x="295" y="27"/>
                    </a:cubicBezTo>
                    <a:cubicBezTo>
                      <a:pt x="197" y="18"/>
                      <a:pt x="99" y="18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1" name="Google Shape;4371;p51"/>
              <p:cNvSpPr/>
              <p:nvPr/>
            </p:nvSpPr>
            <p:spPr>
              <a:xfrm>
                <a:off x="1079892" y="357990"/>
                <a:ext cx="161211" cy="121554"/>
              </a:xfrm>
              <a:custGeom>
                <a:rect b="b" l="l" r="r" t="t"/>
                <a:pathLst>
                  <a:path extrusionOk="0" h="1036" w="1374">
                    <a:moveTo>
                      <a:pt x="0" y="1"/>
                    </a:moveTo>
                    <a:lnTo>
                      <a:pt x="0" y="1"/>
                    </a:lnTo>
                    <a:cubicBezTo>
                      <a:pt x="410" y="402"/>
                      <a:pt x="892" y="732"/>
                      <a:pt x="1374" y="1036"/>
                    </a:cubicBezTo>
                    <a:cubicBezTo>
                      <a:pt x="1303" y="964"/>
                      <a:pt x="1240" y="893"/>
                      <a:pt x="1169" y="831"/>
                    </a:cubicBezTo>
                    <a:cubicBezTo>
                      <a:pt x="848" y="509"/>
                      <a:pt x="455" y="260"/>
                      <a:pt x="54" y="37"/>
                    </a:cubicBezTo>
                    <a:cubicBezTo>
                      <a:pt x="36" y="28"/>
                      <a:pt x="18" y="10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2" name="Google Shape;4372;p51"/>
              <p:cNvSpPr/>
              <p:nvPr/>
            </p:nvSpPr>
            <p:spPr>
              <a:xfrm>
                <a:off x="1121661" y="357052"/>
                <a:ext cx="87059" cy="77555"/>
              </a:xfrm>
              <a:custGeom>
                <a:rect b="b" l="l" r="r" t="t"/>
                <a:pathLst>
                  <a:path extrusionOk="0" h="661" w="742">
                    <a:moveTo>
                      <a:pt x="1" y="0"/>
                    </a:moveTo>
                    <a:lnTo>
                      <a:pt x="1" y="0"/>
                    </a:lnTo>
                    <a:cubicBezTo>
                      <a:pt x="242" y="232"/>
                      <a:pt x="492" y="446"/>
                      <a:pt x="741" y="660"/>
                    </a:cubicBezTo>
                    <a:cubicBezTo>
                      <a:pt x="581" y="455"/>
                      <a:pt x="429" y="259"/>
                      <a:pt x="251" y="45"/>
                    </a:cubicBezTo>
                    <a:cubicBezTo>
                      <a:pt x="231" y="58"/>
                      <a:pt x="202" y="66"/>
                      <a:pt x="177" y="66"/>
                    </a:cubicBezTo>
                    <a:cubicBezTo>
                      <a:pt x="168" y="66"/>
                      <a:pt x="160" y="65"/>
                      <a:pt x="153" y="62"/>
                    </a:cubicBezTo>
                    <a:cubicBezTo>
                      <a:pt x="108" y="54"/>
                      <a:pt x="81" y="36"/>
                      <a:pt x="46" y="18"/>
                    </a:cubicBezTo>
                    <a:cubicBezTo>
                      <a:pt x="28" y="9"/>
                      <a:pt x="19" y="9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3" name="Google Shape;4373;p51"/>
              <p:cNvSpPr/>
              <p:nvPr/>
            </p:nvSpPr>
            <p:spPr>
              <a:xfrm>
                <a:off x="1045280" y="609778"/>
                <a:ext cx="25695" cy="47753"/>
              </a:xfrm>
              <a:custGeom>
                <a:rect b="b" l="l" r="r" t="t"/>
                <a:pathLst>
                  <a:path extrusionOk="0" h="407" w="219">
                    <a:moveTo>
                      <a:pt x="158" y="0"/>
                    </a:moveTo>
                    <a:cubicBezTo>
                      <a:pt x="132" y="0"/>
                      <a:pt x="100" y="14"/>
                      <a:pt x="81" y="41"/>
                    </a:cubicBezTo>
                    <a:cubicBezTo>
                      <a:pt x="54" y="67"/>
                      <a:pt x="45" y="103"/>
                      <a:pt x="36" y="130"/>
                    </a:cubicBezTo>
                    <a:cubicBezTo>
                      <a:pt x="19" y="174"/>
                      <a:pt x="10" y="219"/>
                      <a:pt x="10" y="264"/>
                    </a:cubicBezTo>
                    <a:cubicBezTo>
                      <a:pt x="1" y="308"/>
                      <a:pt x="1" y="353"/>
                      <a:pt x="10" y="389"/>
                    </a:cubicBezTo>
                    <a:cubicBezTo>
                      <a:pt x="19" y="397"/>
                      <a:pt x="27" y="406"/>
                      <a:pt x="36" y="406"/>
                    </a:cubicBezTo>
                    <a:cubicBezTo>
                      <a:pt x="45" y="406"/>
                      <a:pt x="54" y="389"/>
                      <a:pt x="54" y="380"/>
                    </a:cubicBezTo>
                    <a:cubicBezTo>
                      <a:pt x="72" y="299"/>
                      <a:pt x="81" y="210"/>
                      <a:pt x="135" y="148"/>
                    </a:cubicBezTo>
                    <a:cubicBezTo>
                      <a:pt x="152" y="130"/>
                      <a:pt x="179" y="103"/>
                      <a:pt x="188" y="76"/>
                    </a:cubicBezTo>
                    <a:cubicBezTo>
                      <a:pt x="219" y="25"/>
                      <a:pt x="194" y="0"/>
                      <a:pt x="1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4" name="Google Shape;4374;p51"/>
              <p:cNvSpPr/>
              <p:nvPr/>
            </p:nvSpPr>
            <p:spPr>
              <a:xfrm>
                <a:off x="1048448" y="612359"/>
                <a:ext cx="21002" cy="45172"/>
              </a:xfrm>
              <a:custGeom>
                <a:rect b="b" l="l" r="r" t="t"/>
                <a:pathLst>
                  <a:path extrusionOk="0" h="385" w="179">
                    <a:moveTo>
                      <a:pt x="170" y="1"/>
                    </a:moveTo>
                    <a:lnTo>
                      <a:pt x="170" y="1"/>
                    </a:lnTo>
                    <a:cubicBezTo>
                      <a:pt x="125" y="28"/>
                      <a:pt x="90" y="72"/>
                      <a:pt x="63" y="117"/>
                    </a:cubicBezTo>
                    <a:cubicBezTo>
                      <a:pt x="18" y="179"/>
                      <a:pt x="0" y="259"/>
                      <a:pt x="0" y="331"/>
                    </a:cubicBezTo>
                    <a:cubicBezTo>
                      <a:pt x="0" y="349"/>
                      <a:pt x="0" y="367"/>
                      <a:pt x="9" y="384"/>
                    </a:cubicBezTo>
                    <a:cubicBezTo>
                      <a:pt x="18" y="384"/>
                      <a:pt x="27" y="367"/>
                      <a:pt x="27" y="358"/>
                    </a:cubicBezTo>
                    <a:cubicBezTo>
                      <a:pt x="45" y="277"/>
                      <a:pt x="54" y="188"/>
                      <a:pt x="108" y="126"/>
                    </a:cubicBezTo>
                    <a:cubicBezTo>
                      <a:pt x="125" y="108"/>
                      <a:pt x="152" y="81"/>
                      <a:pt x="161" y="54"/>
                    </a:cubicBezTo>
                    <a:cubicBezTo>
                      <a:pt x="179" y="28"/>
                      <a:pt x="179" y="10"/>
                      <a:pt x="17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5" name="Google Shape;4375;p51"/>
              <p:cNvSpPr/>
              <p:nvPr/>
            </p:nvSpPr>
            <p:spPr>
              <a:xfrm>
                <a:off x="1064170" y="617052"/>
                <a:ext cx="11616" cy="37311"/>
              </a:xfrm>
              <a:custGeom>
                <a:rect b="b" l="l" r="r" t="t"/>
                <a:pathLst>
                  <a:path extrusionOk="0" h="318" w="99">
                    <a:moveTo>
                      <a:pt x="66" y="0"/>
                    </a:moveTo>
                    <a:cubicBezTo>
                      <a:pt x="56" y="0"/>
                      <a:pt x="43" y="7"/>
                      <a:pt x="27" y="23"/>
                    </a:cubicBezTo>
                    <a:cubicBezTo>
                      <a:pt x="9" y="41"/>
                      <a:pt x="9" y="68"/>
                      <a:pt x="0" y="95"/>
                    </a:cubicBezTo>
                    <a:cubicBezTo>
                      <a:pt x="0" y="166"/>
                      <a:pt x="9" y="228"/>
                      <a:pt x="18" y="291"/>
                    </a:cubicBezTo>
                    <a:cubicBezTo>
                      <a:pt x="27" y="300"/>
                      <a:pt x="27" y="318"/>
                      <a:pt x="45" y="318"/>
                    </a:cubicBezTo>
                    <a:cubicBezTo>
                      <a:pt x="54" y="318"/>
                      <a:pt x="54" y="309"/>
                      <a:pt x="63" y="300"/>
                    </a:cubicBezTo>
                    <a:cubicBezTo>
                      <a:pt x="98" y="237"/>
                      <a:pt x="90" y="166"/>
                      <a:pt x="98" y="95"/>
                    </a:cubicBezTo>
                    <a:cubicBezTo>
                      <a:pt x="98" y="74"/>
                      <a:pt x="98" y="0"/>
                      <a:pt x="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6" name="Google Shape;4376;p51"/>
              <p:cNvSpPr/>
              <p:nvPr/>
            </p:nvSpPr>
            <p:spPr>
              <a:xfrm>
                <a:off x="1069332" y="617639"/>
                <a:ext cx="6453" cy="36724"/>
              </a:xfrm>
              <a:custGeom>
                <a:rect b="b" l="l" r="r" t="t"/>
                <a:pathLst>
                  <a:path extrusionOk="0" h="313" w="55">
                    <a:moveTo>
                      <a:pt x="37" y="0"/>
                    </a:moveTo>
                    <a:cubicBezTo>
                      <a:pt x="28" y="36"/>
                      <a:pt x="19" y="72"/>
                      <a:pt x="10" y="116"/>
                    </a:cubicBezTo>
                    <a:cubicBezTo>
                      <a:pt x="1" y="161"/>
                      <a:pt x="1" y="214"/>
                      <a:pt x="1" y="268"/>
                    </a:cubicBezTo>
                    <a:cubicBezTo>
                      <a:pt x="1" y="277"/>
                      <a:pt x="1" y="295"/>
                      <a:pt x="1" y="313"/>
                    </a:cubicBezTo>
                    <a:cubicBezTo>
                      <a:pt x="10" y="304"/>
                      <a:pt x="19" y="304"/>
                      <a:pt x="19" y="295"/>
                    </a:cubicBezTo>
                    <a:cubicBezTo>
                      <a:pt x="54" y="232"/>
                      <a:pt x="46" y="161"/>
                      <a:pt x="54" y="90"/>
                    </a:cubicBezTo>
                    <a:cubicBezTo>
                      <a:pt x="54" y="72"/>
                      <a:pt x="54" y="18"/>
                      <a:pt x="3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7" name="Google Shape;4377;p51"/>
              <p:cNvSpPr/>
              <p:nvPr/>
            </p:nvSpPr>
            <p:spPr>
              <a:xfrm>
                <a:off x="968899" y="593235"/>
                <a:ext cx="26282" cy="42591"/>
              </a:xfrm>
              <a:custGeom>
                <a:rect b="b" l="l" r="r" t="t"/>
                <a:pathLst>
                  <a:path extrusionOk="0" h="363" w="224">
                    <a:moveTo>
                      <a:pt x="187" y="0"/>
                    </a:moveTo>
                    <a:cubicBezTo>
                      <a:pt x="150" y="0"/>
                      <a:pt x="99" y="47"/>
                      <a:pt x="81" y="66"/>
                    </a:cubicBezTo>
                    <a:cubicBezTo>
                      <a:pt x="45" y="119"/>
                      <a:pt x="18" y="173"/>
                      <a:pt x="0" y="235"/>
                    </a:cubicBezTo>
                    <a:cubicBezTo>
                      <a:pt x="0" y="271"/>
                      <a:pt x="0" y="306"/>
                      <a:pt x="9" y="342"/>
                    </a:cubicBezTo>
                    <a:cubicBezTo>
                      <a:pt x="17" y="349"/>
                      <a:pt x="30" y="362"/>
                      <a:pt x="39" y="362"/>
                    </a:cubicBezTo>
                    <a:cubicBezTo>
                      <a:pt x="41" y="362"/>
                      <a:pt x="43" y="362"/>
                      <a:pt x="45" y="360"/>
                    </a:cubicBezTo>
                    <a:cubicBezTo>
                      <a:pt x="54" y="360"/>
                      <a:pt x="54" y="351"/>
                      <a:pt x="63" y="342"/>
                    </a:cubicBezTo>
                    <a:cubicBezTo>
                      <a:pt x="81" y="271"/>
                      <a:pt x="108" y="199"/>
                      <a:pt x="152" y="146"/>
                    </a:cubicBezTo>
                    <a:cubicBezTo>
                      <a:pt x="170" y="128"/>
                      <a:pt x="188" y="110"/>
                      <a:pt x="206" y="101"/>
                    </a:cubicBezTo>
                    <a:cubicBezTo>
                      <a:pt x="215" y="83"/>
                      <a:pt x="224" y="57"/>
                      <a:pt x="224" y="39"/>
                    </a:cubicBezTo>
                    <a:cubicBezTo>
                      <a:pt x="218" y="10"/>
                      <a:pt x="204" y="0"/>
                      <a:pt x="1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8" name="Google Shape;4378;p51"/>
              <p:cNvSpPr/>
              <p:nvPr/>
            </p:nvSpPr>
            <p:spPr>
              <a:xfrm>
                <a:off x="972066" y="593587"/>
                <a:ext cx="23114" cy="42004"/>
              </a:xfrm>
              <a:custGeom>
                <a:rect b="b" l="l" r="r" t="t"/>
                <a:pathLst>
                  <a:path extrusionOk="0" h="358" w="197">
                    <a:moveTo>
                      <a:pt x="179" y="0"/>
                    </a:moveTo>
                    <a:cubicBezTo>
                      <a:pt x="125" y="36"/>
                      <a:pt x="81" y="80"/>
                      <a:pt x="45" y="134"/>
                    </a:cubicBezTo>
                    <a:cubicBezTo>
                      <a:pt x="9" y="205"/>
                      <a:pt x="0" y="286"/>
                      <a:pt x="9" y="357"/>
                    </a:cubicBezTo>
                    <a:lnTo>
                      <a:pt x="18" y="357"/>
                    </a:lnTo>
                    <a:cubicBezTo>
                      <a:pt x="27" y="357"/>
                      <a:pt x="27" y="348"/>
                      <a:pt x="36" y="339"/>
                    </a:cubicBezTo>
                    <a:cubicBezTo>
                      <a:pt x="54" y="268"/>
                      <a:pt x="81" y="196"/>
                      <a:pt x="125" y="143"/>
                    </a:cubicBezTo>
                    <a:cubicBezTo>
                      <a:pt x="143" y="125"/>
                      <a:pt x="161" y="107"/>
                      <a:pt x="179" y="98"/>
                    </a:cubicBezTo>
                    <a:cubicBezTo>
                      <a:pt x="188" y="80"/>
                      <a:pt x="197" y="54"/>
                      <a:pt x="197" y="36"/>
                    </a:cubicBezTo>
                    <a:cubicBezTo>
                      <a:pt x="188" y="18"/>
                      <a:pt x="188" y="9"/>
                      <a:pt x="179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9" name="Google Shape;4379;p51"/>
              <p:cNvSpPr/>
              <p:nvPr/>
            </p:nvSpPr>
            <p:spPr>
              <a:xfrm>
                <a:off x="978285" y="596754"/>
                <a:ext cx="24170" cy="41183"/>
              </a:xfrm>
              <a:custGeom>
                <a:rect b="b" l="l" r="r" t="t"/>
                <a:pathLst>
                  <a:path extrusionOk="0" h="351" w="206">
                    <a:moveTo>
                      <a:pt x="148" y="1"/>
                    </a:moveTo>
                    <a:cubicBezTo>
                      <a:pt x="139" y="1"/>
                      <a:pt x="128" y="3"/>
                      <a:pt x="117" y="9"/>
                    </a:cubicBezTo>
                    <a:cubicBezTo>
                      <a:pt x="72" y="36"/>
                      <a:pt x="45" y="89"/>
                      <a:pt x="28" y="143"/>
                    </a:cubicBezTo>
                    <a:cubicBezTo>
                      <a:pt x="1" y="196"/>
                      <a:pt x="1" y="268"/>
                      <a:pt x="28" y="330"/>
                    </a:cubicBezTo>
                    <a:cubicBezTo>
                      <a:pt x="35" y="337"/>
                      <a:pt x="42" y="350"/>
                      <a:pt x="54" y="350"/>
                    </a:cubicBezTo>
                    <a:cubicBezTo>
                      <a:pt x="57" y="350"/>
                      <a:pt x="60" y="350"/>
                      <a:pt x="63" y="348"/>
                    </a:cubicBezTo>
                    <a:cubicBezTo>
                      <a:pt x="63" y="348"/>
                      <a:pt x="63" y="339"/>
                      <a:pt x="72" y="339"/>
                    </a:cubicBezTo>
                    <a:cubicBezTo>
                      <a:pt x="99" y="259"/>
                      <a:pt x="90" y="169"/>
                      <a:pt x="135" y="107"/>
                    </a:cubicBezTo>
                    <a:cubicBezTo>
                      <a:pt x="144" y="98"/>
                      <a:pt x="161" y="89"/>
                      <a:pt x="170" y="71"/>
                    </a:cubicBezTo>
                    <a:cubicBezTo>
                      <a:pt x="206" y="36"/>
                      <a:pt x="185" y="1"/>
                      <a:pt x="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0" name="Google Shape;4380;p51"/>
              <p:cNvSpPr/>
              <p:nvPr/>
            </p:nvSpPr>
            <p:spPr>
              <a:xfrm>
                <a:off x="983565" y="596637"/>
                <a:ext cx="17951" cy="40948"/>
              </a:xfrm>
              <a:custGeom>
                <a:rect b="b" l="l" r="r" t="t"/>
                <a:pathLst>
                  <a:path extrusionOk="0" h="349" w="153">
                    <a:moveTo>
                      <a:pt x="125" y="1"/>
                    </a:moveTo>
                    <a:cubicBezTo>
                      <a:pt x="107" y="19"/>
                      <a:pt x="99" y="37"/>
                      <a:pt x="81" y="46"/>
                    </a:cubicBezTo>
                    <a:cubicBezTo>
                      <a:pt x="54" y="81"/>
                      <a:pt x="27" y="117"/>
                      <a:pt x="18" y="153"/>
                    </a:cubicBezTo>
                    <a:cubicBezTo>
                      <a:pt x="0" y="197"/>
                      <a:pt x="0" y="233"/>
                      <a:pt x="0" y="269"/>
                    </a:cubicBezTo>
                    <a:cubicBezTo>
                      <a:pt x="0" y="295"/>
                      <a:pt x="0" y="322"/>
                      <a:pt x="0" y="349"/>
                    </a:cubicBezTo>
                    <a:lnTo>
                      <a:pt x="18" y="349"/>
                    </a:lnTo>
                    <a:cubicBezTo>
                      <a:pt x="18" y="349"/>
                      <a:pt x="18" y="340"/>
                      <a:pt x="27" y="340"/>
                    </a:cubicBezTo>
                    <a:cubicBezTo>
                      <a:pt x="54" y="260"/>
                      <a:pt x="45" y="170"/>
                      <a:pt x="90" y="108"/>
                    </a:cubicBezTo>
                    <a:cubicBezTo>
                      <a:pt x="99" y="99"/>
                      <a:pt x="116" y="90"/>
                      <a:pt x="125" y="72"/>
                    </a:cubicBezTo>
                    <a:cubicBezTo>
                      <a:pt x="152" y="46"/>
                      <a:pt x="143" y="19"/>
                      <a:pt x="12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81" name="Google Shape;4381;p51"/>
          <p:cNvGrpSpPr/>
          <p:nvPr/>
        </p:nvGrpSpPr>
        <p:grpSpPr>
          <a:xfrm>
            <a:off x="6594429" y="3038087"/>
            <a:ext cx="2959594" cy="2224306"/>
            <a:chOff x="1636736" y="988750"/>
            <a:chExt cx="1146197" cy="861433"/>
          </a:xfrm>
        </p:grpSpPr>
        <p:sp>
          <p:nvSpPr>
            <p:cNvPr id="4382" name="Google Shape;4382;p51"/>
            <p:cNvSpPr/>
            <p:nvPr/>
          </p:nvSpPr>
          <p:spPr>
            <a:xfrm>
              <a:off x="2013480" y="1382506"/>
              <a:ext cx="307874" cy="467677"/>
            </a:xfrm>
            <a:custGeom>
              <a:rect b="b" l="l" r="r" t="t"/>
              <a:pathLst>
                <a:path extrusionOk="0" h="3986" w="2624">
                  <a:moveTo>
                    <a:pt x="860" y="0"/>
                  </a:moveTo>
                  <a:cubicBezTo>
                    <a:pt x="734" y="0"/>
                    <a:pt x="603" y="48"/>
                    <a:pt x="491" y="101"/>
                  </a:cubicBezTo>
                  <a:cubicBezTo>
                    <a:pt x="295" y="190"/>
                    <a:pt x="90" y="449"/>
                    <a:pt x="1" y="636"/>
                  </a:cubicBezTo>
                  <a:cubicBezTo>
                    <a:pt x="331" y="1073"/>
                    <a:pt x="420" y="1644"/>
                    <a:pt x="714" y="2099"/>
                  </a:cubicBezTo>
                  <a:cubicBezTo>
                    <a:pt x="796" y="2221"/>
                    <a:pt x="914" y="2343"/>
                    <a:pt x="1050" y="2343"/>
                  </a:cubicBezTo>
                  <a:cubicBezTo>
                    <a:pt x="1063" y="2343"/>
                    <a:pt x="1076" y="2342"/>
                    <a:pt x="1089" y="2340"/>
                  </a:cubicBezTo>
                  <a:cubicBezTo>
                    <a:pt x="1187" y="2661"/>
                    <a:pt x="1321" y="2982"/>
                    <a:pt x="1562" y="3214"/>
                  </a:cubicBezTo>
                  <a:cubicBezTo>
                    <a:pt x="1598" y="3250"/>
                    <a:pt x="1642" y="3286"/>
                    <a:pt x="1687" y="3303"/>
                  </a:cubicBezTo>
                  <a:cubicBezTo>
                    <a:pt x="1705" y="3311"/>
                    <a:pt x="1727" y="3315"/>
                    <a:pt x="1748" y="3315"/>
                  </a:cubicBezTo>
                  <a:cubicBezTo>
                    <a:pt x="1779" y="3315"/>
                    <a:pt x="1809" y="3306"/>
                    <a:pt x="1830" y="3286"/>
                  </a:cubicBezTo>
                  <a:cubicBezTo>
                    <a:pt x="1945" y="3455"/>
                    <a:pt x="2070" y="3607"/>
                    <a:pt x="2204" y="3749"/>
                  </a:cubicBezTo>
                  <a:cubicBezTo>
                    <a:pt x="2284" y="3839"/>
                    <a:pt x="2383" y="3928"/>
                    <a:pt x="2499" y="3972"/>
                  </a:cubicBezTo>
                  <a:cubicBezTo>
                    <a:pt x="2511" y="3979"/>
                    <a:pt x="2528" y="3985"/>
                    <a:pt x="2547" y="3985"/>
                  </a:cubicBezTo>
                  <a:cubicBezTo>
                    <a:pt x="2554" y="3985"/>
                    <a:pt x="2562" y="3984"/>
                    <a:pt x="2570" y="3981"/>
                  </a:cubicBezTo>
                  <a:cubicBezTo>
                    <a:pt x="2623" y="3964"/>
                    <a:pt x="2623" y="3892"/>
                    <a:pt x="2615" y="3830"/>
                  </a:cubicBezTo>
                  <a:cubicBezTo>
                    <a:pt x="2579" y="3633"/>
                    <a:pt x="2508" y="3446"/>
                    <a:pt x="2400" y="3286"/>
                  </a:cubicBezTo>
                  <a:cubicBezTo>
                    <a:pt x="2445" y="3232"/>
                    <a:pt x="2481" y="3125"/>
                    <a:pt x="2463" y="3054"/>
                  </a:cubicBezTo>
                  <a:cubicBezTo>
                    <a:pt x="2454" y="2982"/>
                    <a:pt x="2418" y="2920"/>
                    <a:pt x="2392" y="2857"/>
                  </a:cubicBezTo>
                  <a:cubicBezTo>
                    <a:pt x="2356" y="2795"/>
                    <a:pt x="2329" y="2741"/>
                    <a:pt x="2293" y="2679"/>
                  </a:cubicBezTo>
                  <a:cubicBezTo>
                    <a:pt x="2383" y="2572"/>
                    <a:pt x="2356" y="2411"/>
                    <a:pt x="2293" y="2286"/>
                  </a:cubicBezTo>
                  <a:cubicBezTo>
                    <a:pt x="2124" y="1965"/>
                    <a:pt x="1919" y="1671"/>
                    <a:pt x="1749" y="1350"/>
                  </a:cubicBezTo>
                  <a:cubicBezTo>
                    <a:pt x="1633" y="1136"/>
                    <a:pt x="1535" y="913"/>
                    <a:pt x="1464" y="690"/>
                  </a:cubicBezTo>
                  <a:cubicBezTo>
                    <a:pt x="1419" y="556"/>
                    <a:pt x="1375" y="413"/>
                    <a:pt x="1303" y="288"/>
                  </a:cubicBezTo>
                  <a:cubicBezTo>
                    <a:pt x="1241" y="172"/>
                    <a:pt x="1134" y="56"/>
                    <a:pt x="991" y="20"/>
                  </a:cubicBezTo>
                  <a:cubicBezTo>
                    <a:pt x="949" y="6"/>
                    <a:pt x="905" y="0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51"/>
            <p:cNvSpPr/>
            <p:nvPr/>
          </p:nvSpPr>
          <p:spPr>
            <a:xfrm>
              <a:off x="2074257" y="1496901"/>
              <a:ext cx="74387" cy="183269"/>
            </a:xfrm>
            <a:custGeom>
              <a:rect b="b" l="l" r="r" t="t"/>
              <a:pathLst>
                <a:path extrusionOk="0" h="1562" w="634">
                  <a:moveTo>
                    <a:pt x="0" y="0"/>
                  </a:moveTo>
                  <a:cubicBezTo>
                    <a:pt x="134" y="285"/>
                    <a:pt x="250" y="580"/>
                    <a:pt x="348" y="883"/>
                  </a:cubicBezTo>
                  <a:cubicBezTo>
                    <a:pt x="393" y="1035"/>
                    <a:pt x="437" y="1186"/>
                    <a:pt x="428" y="1338"/>
                  </a:cubicBezTo>
                  <a:lnTo>
                    <a:pt x="428" y="1347"/>
                  </a:lnTo>
                  <a:cubicBezTo>
                    <a:pt x="461" y="1360"/>
                    <a:pt x="498" y="1368"/>
                    <a:pt x="534" y="1368"/>
                  </a:cubicBezTo>
                  <a:cubicBezTo>
                    <a:pt x="547" y="1368"/>
                    <a:pt x="559" y="1367"/>
                    <a:pt x="571" y="1365"/>
                  </a:cubicBezTo>
                  <a:cubicBezTo>
                    <a:pt x="589" y="1427"/>
                    <a:pt x="616" y="1499"/>
                    <a:pt x="634" y="1561"/>
                  </a:cubicBezTo>
                  <a:cubicBezTo>
                    <a:pt x="598" y="1195"/>
                    <a:pt x="428" y="839"/>
                    <a:pt x="259" y="500"/>
                  </a:cubicBezTo>
                  <a:cubicBezTo>
                    <a:pt x="170" y="330"/>
                    <a:pt x="80" y="161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51"/>
            <p:cNvSpPr/>
            <p:nvPr/>
          </p:nvSpPr>
          <p:spPr>
            <a:xfrm>
              <a:off x="2112975" y="1419347"/>
              <a:ext cx="180102" cy="297432"/>
            </a:xfrm>
            <a:custGeom>
              <a:rect b="b" l="l" r="r" t="t"/>
              <a:pathLst>
                <a:path extrusionOk="0" h="2535" w="1535">
                  <a:moveTo>
                    <a:pt x="0" y="1"/>
                  </a:moveTo>
                  <a:lnTo>
                    <a:pt x="0" y="1"/>
                  </a:lnTo>
                  <a:cubicBezTo>
                    <a:pt x="535" y="831"/>
                    <a:pt x="1044" y="1678"/>
                    <a:pt x="1535" y="2534"/>
                  </a:cubicBezTo>
                  <a:cubicBezTo>
                    <a:pt x="1508" y="2472"/>
                    <a:pt x="1472" y="2418"/>
                    <a:pt x="1445" y="2365"/>
                  </a:cubicBezTo>
                  <a:cubicBezTo>
                    <a:pt x="1463" y="2347"/>
                    <a:pt x="1472" y="2329"/>
                    <a:pt x="1481" y="2302"/>
                  </a:cubicBezTo>
                  <a:cubicBezTo>
                    <a:pt x="973" y="1544"/>
                    <a:pt x="580" y="697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51"/>
            <p:cNvSpPr/>
            <p:nvPr/>
          </p:nvSpPr>
          <p:spPr>
            <a:xfrm>
              <a:off x="2045980" y="1442461"/>
              <a:ext cx="28394" cy="54441"/>
            </a:xfrm>
            <a:custGeom>
              <a:rect b="b" l="l" r="r" t="t"/>
              <a:pathLst>
                <a:path extrusionOk="0" h="464" w="242">
                  <a:moveTo>
                    <a:pt x="0" y="0"/>
                  </a:moveTo>
                  <a:cubicBezTo>
                    <a:pt x="81" y="152"/>
                    <a:pt x="161" y="312"/>
                    <a:pt x="241" y="464"/>
                  </a:cubicBezTo>
                  <a:cubicBezTo>
                    <a:pt x="161" y="304"/>
                    <a:pt x="81" y="152"/>
                    <a:pt x="0" y="0"/>
                  </a:cubicBezTo>
                  <a:close/>
                </a:path>
              </a:pathLst>
            </a:custGeom>
            <a:solidFill>
              <a:srgbClr val="3F42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51"/>
            <p:cNvSpPr/>
            <p:nvPr/>
          </p:nvSpPr>
          <p:spPr>
            <a:xfrm>
              <a:off x="2096197" y="1443517"/>
              <a:ext cx="225156" cy="406666"/>
            </a:xfrm>
            <a:custGeom>
              <a:rect b="b" l="l" r="r" t="t"/>
              <a:pathLst>
                <a:path extrusionOk="0" h="3466" w="1919">
                  <a:moveTo>
                    <a:pt x="0" y="0"/>
                  </a:moveTo>
                  <a:cubicBezTo>
                    <a:pt x="429" y="740"/>
                    <a:pt x="857" y="1472"/>
                    <a:pt x="1285" y="2212"/>
                  </a:cubicBezTo>
                  <a:cubicBezTo>
                    <a:pt x="1499" y="2587"/>
                    <a:pt x="1713" y="2962"/>
                    <a:pt x="1803" y="3381"/>
                  </a:cubicBezTo>
                  <a:cubicBezTo>
                    <a:pt x="1811" y="3408"/>
                    <a:pt x="1811" y="3435"/>
                    <a:pt x="1811" y="3461"/>
                  </a:cubicBezTo>
                  <a:cubicBezTo>
                    <a:pt x="1823" y="3461"/>
                    <a:pt x="1835" y="3465"/>
                    <a:pt x="1847" y="3465"/>
                  </a:cubicBezTo>
                  <a:cubicBezTo>
                    <a:pt x="1853" y="3465"/>
                    <a:pt x="1859" y="3464"/>
                    <a:pt x="1865" y="3461"/>
                  </a:cubicBezTo>
                  <a:cubicBezTo>
                    <a:pt x="1918" y="3444"/>
                    <a:pt x="1918" y="3372"/>
                    <a:pt x="1910" y="3310"/>
                  </a:cubicBezTo>
                  <a:cubicBezTo>
                    <a:pt x="1874" y="3113"/>
                    <a:pt x="1803" y="2926"/>
                    <a:pt x="1695" y="2766"/>
                  </a:cubicBezTo>
                  <a:cubicBezTo>
                    <a:pt x="1695" y="2766"/>
                    <a:pt x="1695" y="2757"/>
                    <a:pt x="1704" y="2757"/>
                  </a:cubicBezTo>
                  <a:cubicBezTo>
                    <a:pt x="1133" y="1838"/>
                    <a:pt x="562" y="919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51"/>
            <p:cNvSpPr/>
            <p:nvPr/>
          </p:nvSpPr>
          <p:spPr>
            <a:xfrm>
              <a:off x="2058535" y="1437181"/>
              <a:ext cx="172827" cy="336150"/>
            </a:xfrm>
            <a:custGeom>
              <a:rect b="b" l="l" r="r" t="t"/>
              <a:pathLst>
                <a:path extrusionOk="0" h="2865" w="1473">
                  <a:moveTo>
                    <a:pt x="0" y="1"/>
                  </a:moveTo>
                  <a:lnTo>
                    <a:pt x="0" y="1"/>
                  </a:lnTo>
                  <a:cubicBezTo>
                    <a:pt x="420" y="839"/>
                    <a:pt x="848" y="1678"/>
                    <a:pt x="1267" y="2516"/>
                  </a:cubicBezTo>
                  <a:cubicBezTo>
                    <a:pt x="1312" y="2597"/>
                    <a:pt x="1347" y="2677"/>
                    <a:pt x="1330" y="2757"/>
                  </a:cubicBezTo>
                  <a:cubicBezTo>
                    <a:pt x="1321" y="2784"/>
                    <a:pt x="1303" y="2811"/>
                    <a:pt x="1285" y="2828"/>
                  </a:cubicBezTo>
                  <a:cubicBezTo>
                    <a:pt x="1294" y="2828"/>
                    <a:pt x="1294" y="2828"/>
                    <a:pt x="1303" y="2837"/>
                  </a:cubicBezTo>
                  <a:cubicBezTo>
                    <a:pt x="1321" y="2845"/>
                    <a:pt x="1343" y="2849"/>
                    <a:pt x="1364" y="2849"/>
                  </a:cubicBezTo>
                  <a:cubicBezTo>
                    <a:pt x="1395" y="2849"/>
                    <a:pt x="1425" y="2840"/>
                    <a:pt x="1446" y="2820"/>
                  </a:cubicBezTo>
                  <a:cubicBezTo>
                    <a:pt x="1454" y="2837"/>
                    <a:pt x="1463" y="2846"/>
                    <a:pt x="1472" y="2864"/>
                  </a:cubicBezTo>
                  <a:cubicBezTo>
                    <a:pt x="1454" y="2712"/>
                    <a:pt x="1401" y="2570"/>
                    <a:pt x="1338" y="2427"/>
                  </a:cubicBezTo>
                  <a:cubicBezTo>
                    <a:pt x="1258" y="2222"/>
                    <a:pt x="1151" y="2026"/>
                    <a:pt x="1053" y="1829"/>
                  </a:cubicBezTo>
                  <a:cubicBezTo>
                    <a:pt x="741" y="1205"/>
                    <a:pt x="420" y="554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51"/>
            <p:cNvSpPr/>
            <p:nvPr/>
          </p:nvSpPr>
          <p:spPr>
            <a:xfrm>
              <a:off x="1884770" y="988750"/>
              <a:ext cx="281709" cy="515431"/>
            </a:xfrm>
            <a:custGeom>
              <a:rect b="b" l="l" r="r" t="t"/>
              <a:pathLst>
                <a:path extrusionOk="0" h="4393" w="2401">
                  <a:moveTo>
                    <a:pt x="1038" y="1"/>
                  </a:moveTo>
                  <a:cubicBezTo>
                    <a:pt x="778" y="1"/>
                    <a:pt x="517" y="109"/>
                    <a:pt x="339" y="308"/>
                  </a:cubicBezTo>
                  <a:cubicBezTo>
                    <a:pt x="375" y="557"/>
                    <a:pt x="482" y="780"/>
                    <a:pt x="527" y="1030"/>
                  </a:cubicBezTo>
                  <a:cubicBezTo>
                    <a:pt x="241" y="1405"/>
                    <a:pt x="0" y="1922"/>
                    <a:pt x="72" y="2386"/>
                  </a:cubicBezTo>
                  <a:cubicBezTo>
                    <a:pt x="90" y="2511"/>
                    <a:pt x="125" y="2627"/>
                    <a:pt x="170" y="2743"/>
                  </a:cubicBezTo>
                  <a:cubicBezTo>
                    <a:pt x="313" y="3145"/>
                    <a:pt x="500" y="3528"/>
                    <a:pt x="732" y="3876"/>
                  </a:cubicBezTo>
                  <a:cubicBezTo>
                    <a:pt x="893" y="4117"/>
                    <a:pt x="1098" y="4349"/>
                    <a:pt x="1374" y="4385"/>
                  </a:cubicBezTo>
                  <a:cubicBezTo>
                    <a:pt x="1404" y="4390"/>
                    <a:pt x="1434" y="4392"/>
                    <a:pt x="1464" y="4392"/>
                  </a:cubicBezTo>
                  <a:cubicBezTo>
                    <a:pt x="1632" y="4392"/>
                    <a:pt x="1801" y="4313"/>
                    <a:pt x="1945" y="4215"/>
                  </a:cubicBezTo>
                  <a:cubicBezTo>
                    <a:pt x="2070" y="4126"/>
                    <a:pt x="2195" y="4019"/>
                    <a:pt x="2257" y="3876"/>
                  </a:cubicBezTo>
                  <a:cubicBezTo>
                    <a:pt x="2400" y="3546"/>
                    <a:pt x="2186" y="3100"/>
                    <a:pt x="2168" y="2734"/>
                  </a:cubicBezTo>
                  <a:cubicBezTo>
                    <a:pt x="2159" y="2547"/>
                    <a:pt x="2150" y="2351"/>
                    <a:pt x="2115" y="2163"/>
                  </a:cubicBezTo>
                  <a:cubicBezTo>
                    <a:pt x="2079" y="2003"/>
                    <a:pt x="2034" y="1824"/>
                    <a:pt x="2106" y="1681"/>
                  </a:cubicBezTo>
                  <a:cubicBezTo>
                    <a:pt x="2133" y="1637"/>
                    <a:pt x="2168" y="1583"/>
                    <a:pt x="2150" y="1539"/>
                  </a:cubicBezTo>
                  <a:cubicBezTo>
                    <a:pt x="2141" y="1512"/>
                    <a:pt x="2115" y="1494"/>
                    <a:pt x="2097" y="1467"/>
                  </a:cubicBezTo>
                  <a:cubicBezTo>
                    <a:pt x="2079" y="1414"/>
                    <a:pt x="2115" y="1369"/>
                    <a:pt x="2141" y="1325"/>
                  </a:cubicBezTo>
                  <a:cubicBezTo>
                    <a:pt x="2222" y="1146"/>
                    <a:pt x="2124" y="941"/>
                    <a:pt x="2034" y="772"/>
                  </a:cubicBezTo>
                  <a:cubicBezTo>
                    <a:pt x="1901" y="540"/>
                    <a:pt x="1749" y="299"/>
                    <a:pt x="1526" y="147"/>
                  </a:cubicBezTo>
                  <a:cubicBezTo>
                    <a:pt x="1380" y="48"/>
                    <a:pt x="1210" y="1"/>
                    <a:pt x="1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51"/>
            <p:cNvSpPr/>
            <p:nvPr/>
          </p:nvSpPr>
          <p:spPr>
            <a:xfrm>
              <a:off x="1996702" y="988750"/>
              <a:ext cx="148774" cy="295789"/>
            </a:xfrm>
            <a:custGeom>
              <a:rect b="b" l="l" r="r" t="t"/>
              <a:pathLst>
                <a:path extrusionOk="0" h="2521" w="1268">
                  <a:moveTo>
                    <a:pt x="85" y="1"/>
                  </a:moveTo>
                  <a:cubicBezTo>
                    <a:pt x="57" y="1"/>
                    <a:pt x="29" y="2"/>
                    <a:pt x="1" y="4"/>
                  </a:cubicBezTo>
                  <a:cubicBezTo>
                    <a:pt x="126" y="31"/>
                    <a:pt x="242" y="85"/>
                    <a:pt x="349" y="156"/>
                  </a:cubicBezTo>
                  <a:cubicBezTo>
                    <a:pt x="465" y="236"/>
                    <a:pt x="563" y="343"/>
                    <a:pt x="661" y="450"/>
                  </a:cubicBezTo>
                  <a:cubicBezTo>
                    <a:pt x="875" y="700"/>
                    <a:pt x="1045" y="1021"/>
                    <a:pt x="1027" y="1360"/>
                  </a:cubicBezTo>
                  <a:cubicBezTo>
                    <a:pt x="964" y="1280"/>
                    <a:pt x="893" y="1209"/>
                    <a:pt x="813" y="1155"/>
                  </a:cubicBezTo>
                  <a:cubicBezTo>
                    <a:pt x="764" y="1120"/>
                    <a:pt x="698" y="1096"/>
                    <a:pt x="633" y="1096"/>
                  </a:cubicBezTo>
                  <a:cubicBezTo>
                    <a:pt x="616" y="1096"/>
                    <a:pt x="598" y="1098"/>
                    <a:pt x="581" y="1102"/>
                  </a:cubicBezTo>
                  <a:cubicBezTo>
                    <a:pt x="474" y="1128"/>
                    <a:pt x="411" y="1244"/>
                    <a:pt x="402" y="1351"/>
                  </a:cubicBezTo>
                  <a:cubicBezTo>
                    <a:pt x="393" y="1405"/>
                    <a:pt x="420" y="1450"/>
                    <a:pt x="447" y="1503"/>
                  </a:cubicBezTo>
                  <a:cubicBezTo>
                    <a:pt x="634" y="1887"/>
                    <a:pt x="893" y="2235"/>
                    <a:pt x="1205" y="2520"/>
                  </a:cubicBezTo>
                  <a:cubicBezTo>
                    <a:pt x="1196" y="2395"/>
                    <a:pt x="1179" y="2279"/>
                    <a:pt x="1161" y="2163"/>
                  </a:cubicBezTo>
                  <a:cubicBezTo>
                    <a:pt x="1125" y="2003"/>
                    <a:pt x="1080" y="1824"/>
                    <a:pt x="1152" y="1681"/>
                  </a:cubicBezTo>
                  <a:cubicBezTo>
                    <a:pt x="1179" y="1637"/>
                    <a:pt x="1214" y="1583"/>
                    <a:pt x="1196" y="1539"/>
                  </a:cubicBezTo>
                  <a:cubicBezTo>
                    <a:pt x="1187" y="1512"/>
                    <a:pt x="1161" y="1494"/>
                    <a:pt x="1143" y="1467"/>
                  </a:cubicBezTo>
                  <a:cubicBezTo>
                    <a:pt x="1125" y="1414"/>
                    <a:pt x="1161" y="1369"/>
                    <a:pt x="1187" y="1325"/>
                  </a:cubicBezTo>
                  <a:cubicBezTo>
                    <a:pt x="1268" y="1146"/>
                    <a:pt x="1170" y="941"/>
                    <a:pt x="1080" y="772"/>
                  </a:cubicBezTo>
                  <a:cubicBezTo>
                    <a:pt x="947" y="540"/>
                    <a:pt x="795" y="299"/>
                    <a:pt x="572" y="147"/>
                  </a:cubicBezTo>
                  <a:cubicBezTo>
                    <a:pt x="426" y="47"/>
                    <a:pt x="255" y="1"/>
                    <a:pt x="85" y="1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51"/>
            <p:cNvSpPr/>
            <p:nvPr/>
          </p:nvSpPr>
          <p:spPr>
            <a:xfrm>
              <a:off x="1885826" y="1084021"/>
              <a:ext cx="280653" cy="420159"/>
            </a:xfrm>
            <a:custGeom>
              <a:rect b="b" l="l" r="r" t="t"/>
              <a:pathLst>
                <a:path extrusionOk="0" h="3581" w="2392">
                  <a:moveTo>
                    <a:pt x="1128" y="1"/>
                  </a:moveTo>
                  <a:cubicBezTo>
                    <a:pt x="1073" y="1"/>
                    <a:pt x="1016" y="9"/>
                    <a:pt x="964" y="22"/>
                  </a:cubicBezTo>
                  <a:cubicBezTo>
                    <a:pt x="776" y="67"/>
                    <a:pt x="652" y="120"/>
                    <a:pt x="500" y="245"/>
                  </a:cubicBezTo>
                  <a:cubicBezTo>
                    <a:pt x="232" y="620"/>
                    <a:pt x="0" y="1119"/>
                    <a:pt x="63" y="1574"/>
                  </a:cubicBezTo>
                  <a:cubicBezTo>
                    <a:pt x="81" y="1699"/>
                    <a:pt x="116" y="1815"/>
                    <a:pt x="161" y="1931"/>
                  </a:cubicBezTo>
                  <a:cubicBezTo>
                    <a:pt x="304" y="2333"/>
                    <a:pt x="491" y="2716"/>
                    <a:pt x="723" y="3064"/>
                  </a:cubicBezTo>
                  <a:cubicBezTo>
                    <a:pt x="884" y="3305"/>
                    <a:pt x="1089" y="3537"/>
                    <a:pt x="1365" y="3573"/>
                  </a:cubicBezTo>
                  <a:cubicBezTo>
                    <a:pt x="1395" y="3578"/>
                    <a:pt x="1425" y="3580"/>
                    <a:pt x="1455" y="3580"/>
                  </a:cubicBezTo>
                  <a:cubicBezTo>
                    <a:pt x="1623" y="3580"/>
                    <a:pt x="1792" y="3501"/>
                    <a:pt x="1936" y="3403"/>
                  </a:cubicBezTo>
                  <a:cubicBezTo>
                    <a:pt x="2061" y="3314"/>
                    <a:pt x="2186" y="3207"/>
                    <a:pt x="2248" y="3064"/>
                  </a:cubicBezTo>
                  <a:cubicBezTo>
                    <a:pt x="2391" y="2734"/>
                    <a:pt x="2177" y="2288"/>
                    <a:pt x="2159" y="1922"/>
                  </a:cubicBezTo>
                  <a:cubicBezTo>
                    <a:pt x="2150" y="1735"/>
                    <a:pt x="2141" y="1539"/>
                    <a:pt x="2106" y="1351"/>
                  </a:cubicBezTo>
                  <a:cubicBezTo>
                    <a:pt x="2106" y="1342"/>
                    <a:pt x="2106" y="1342"/>
                    <a:pt x="2106" y="1342"/>
                  </a:cubicBezTo>
                  <a:cubicBezTo>
                    <a:pt x="2043" y="1324"/>
                    <a:pt x="1990" y="1307"/>
                    <a:pt x="1936" y="1280"/>
                  </a:cubicBezTo>
                  <a:cubicBezTo>
                    <a:pt x="1838" y="1235"/>
                    <a:pt x="1740" y="1173"/>
                    <a:pt x="1660" y="1092"/>
                  </a:cubicBezTo>
                  <a:cubicBezTo>
                    <a:pt x="1588" y="1030"/>
                    <a:pt x="1526" y="968"/>
                    <a:pt x="1481" y="887"/>
                  </a:cubicBezTo>
                  <a:cubicBezTo>
                    <a:pt x="1419" y="762"/>
                    <a:pt x="1401" y="620"/>
                    <a:pt x="1410" y="477"/>
                  </a:cubicBezTo>
                  <a:cubicBezTo>
                    <a:pt x="1419" y="352"/>
                    <a:pt x="1446" y="218"/>
                    <a:pt x="1383" y="120"/>
                  </a:cubicBezTo>
                  <a:cubicBezTo>
                    <a:pt x="1338" y="58"/>
                    <a:pt x="1267" y="13"/>
                    <a:pt x="1187" y="4"/>
                  </a:cubicBezTo>
                  <a:cubicBezTo>
                    <a:pt x="1168" y="2"/>
                    <a:pt x="1148" y="1"/>
                    <a:pt x="1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51"/>
            <p:cNvSpPr/>
            <p:nvPr/>
          </p:nvSpPr>
          <p:spPr>
            <a:xfrm>
              <a:off x="2031314" y="1121097"/>
              <a:ext cx="135164" cy="321484"/>
            </a:xfrm>
            <a:custGeom>
              <a:rect b="b" l="l" r="r" t="t"/>
              <a:pathLst>
                <a:path extrusionOk="0" h="2740" w="1152">
                  <a:moveTo>
                    <a:pt x="188" y="0"/>
                  </a:moveTo>
                  <a:lnTo>
                    <a:pt x="188" y="0"/>
                  </a:lnTo>
                  <a:cubicBezTo>
                    <a:pt x="161" y="107"/>
                    <a:pt x="134" y="206"/>
                    <a:pt x="116" y="313"/>
                  </a:cubicBezTo>
                  <a:cubicBezTo>
                    <a:pt x="81" y="473"/>
                    <a:pt x="45" y="634"/>
                    <a:pt x="36" y="794"/>
                  </a:cubicBezTo>
                  <a:cubicBezTo>
                    <a:pt x="0" y="1285"/>
                    <a:pt x="179" y="1758"/>
                    <a:pt x="429" y="2177"/>
                  </a:cubicBezTo>
                  <a:cubicBezTo>
                    <a:pt x="500" y="2284"/>
                    <a:pt x="580" y="2409"/>
                    <a:pt x="705" y="2454"/>
                  </a:cubicBezTo>
                  <a:cubicBezTo>
                    <a:pt x="723" y="2463"/>
                    <a:pt x="750" y="2463"/>
                    <a:pt x="759" y="2480"/>
                  </a:cubicBezTo>
                  <a:cubicBezTo>
                    <a:pt x="776" y="2489"/>
                    <a:pt x="785" y="2516"/>
                    <a:pt x="794" y="2534"/>
                  </a:cubicBezTo>
                  <a:cubicBezTo>
                    <a:pt x="839" y="2623"/>
                    <a:pt x="919" y="2695"/>
                    <a:pt x="1008" y="2739"/>
                  </a:cubicBezTo>
                  <a:cubicBezTo>
                    <a:pt x="1151" y="2409"/>
                    <a:pt x="937" y="1963"/>
                    <a:pt x="919" y="1606"/>
                  </a:cubicBezTo>
                  <a:cubicBezTo>
                    <a:pt x="910" y="1419"/>
                    <a:pt x="901" y="1223"/>
                    <a:pt x="866" y="1035"/>
                  </a:cubicBezTo>
                  <a:cubicBezTo>
                    <a:pt x="866" y="1026"/>
                    <a:pt x="866" y="1026"/>
                    <a:pt x="866" y="1026"/>
                  </a:cubicBezTo>
                  <a:cubicBezTo>
                    <a:pt x="803" y="1008"/>
                    <a:pt x="750" y="991"/>
                    <a:pt x="696" y="964"/>
                  </a:cubicBezTo>
                  <a:cubicBezTo>
                    <a:pt x="598" y="919"/>
                    <a:pt x="500" y="857"/>
                    <a:pt x="420" y="776"/>
                  </a:cubicBezTo>
                  <a:cubicBezTo>
                    <a:pt x="348" y="714"/>
                    <a:pt x="286" y="652"/>
                    <a:pt x="241" y="571"/>
                  </a:cubicBezTo>
                  <a:cubicBezTo>
                    <a:pt x="179" y="446"/>
                    <a:pt x="161" y="304"/>
                    <a:pt x="170" y="161"/>
                  </a:cubicBezTo>
                  <a:cubicBezTo>
                    <a:pt x="179" y="107"/>
                    <a:pt x="188" y="54"/>
                    <a:pt x="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51"/>
            <p:cNvSpPr/>
            <p:nvPr/>
          </p:nvSpPr>
          <p:spPr>
            <a:xfrm>
              <a:off x="1939211" y="1032396"/>
              <a:ext cx="94333" cy="111933"/>
            </a:xfrm>
            <a:custGeom>
              <a:rect b="b" l="l" r="r" t="t"/>
              <a:pathLst>
                <a:path extrusionOk="0" h="954" w="804">
                  <a:moveTo>
                    <a:pt x="272" y="1"/>
                  </a:moveTo>
                  <a:cubicBezTo>
                    <a:pt x="202" y="1"/>
                    <a:pt x="138" y="13"/>
                    <a:pt x="90" y="43"/>
                  </a:cubicBezTo>
                  <a:cubicBezTo>
                    <a:pt x="36" y="69"/>
                    <a:pt x="0" y="132"/>
                    <a:pt x="18" y="194"/>
                  </a:cubicBezTo>
                  <a:cubicBezTo>
                    <a:pt x="27" y="239"/>
                    <a:pt x="63" y="266"/>
                    <a:pt x="98" y="292"/>
                  </a:cubicBezTo>
                  <a:cubicBezTo>
                    <a:pt x="188" y="355"/>
                    <a:pt x="72" y="917"/>
                    <a:pt x="179" y="953"/>
                  </a:cubicBezTo>
                  <a:cubicBezTo>
                    <a:pt x="180" y="953"/>
                    <a:pt x="181" y="953"/>
                    <a:pt x="182" y="953"/>
                  </a:cubicBezTo>
                  <a:cubicBezTo>
                    <a:pt x="242" y="953"/>
                    <a:pt x="510" y="462"/>
                    <a:pt x="562" y="453"/>
                  </a:cubicBezTo>
                  <a:cubicBezTo>
                    <a:pt x="634" y="435"/>
                    <a:pt x="687" y="391"/>
                    <a:pt x="741" y="337"/>
                  </a:cubicBezTo>
                  <a:cubicBezTo>
                    <a:pt x="759" y="319"/>
                    <a:pt x="776" y="301"/>
                    <a:pt x="785" y="284"/>
                  </a:cubicBezTo>
                  <a:cubicBezTo>
                    <a:pt x="803" y="239"/>
                    <a:pt x="785" y="194"/>
                    <a:pt x="759" y="159"/>
                  </a:cubicBezTo>
                  <a:cubicBezTo>
                    <a:pt x="732" y="123"/>
                    <a:pt x="696" y="105"/>
                    <a:pt x="660" y="87"/>
                  </a:cubicBezTo>
                  <a:cubicBezTo>
                    <a:pt x="566" y="46"/>
                    <a:pt x="409" y="1"/>
                    <a:pt x="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51"/>
            <p:cNvSpPr/>
            <p:nvPr/>
          </p:nvSpPr>
          <p:spPr>
            <a:xfrm>
              <a:off x="1981097" y="1043777"/>
              <a:ext cx="18890" cy="13962"/>
            </a:xfrm>
            <a:custGeom>
              <a:rect b="b" l="l" r="r" t="t"/>
              <a:pathLst>
                <a:path extrusionOk="0" h="119" w="161">
                  <a:moveTo>
                    <a:pt x="112" y="1"/>
                  </a:moveTo>
                  <a:cubicBezTo>
                    <a:pt x="95" y="1"/>
                    <a:pt x="74" y="10"/>
                    <a:pt x="54" y="26"/>
                  </a:cubicBezTo>
                  <a:cubicBezTo>
                    <a:pt x="18" y="53"/>
                    <a:pt x="0" y="88"/>
                    <a:pt x="18" y="106"/>
                  </a:cubicBezTo>
                  <a:cubicBezTo>
                    <a:pt x="26" y="114"/>
                    <a:pt x="38" y="119"/>
                    <a:pt x="51" y="119"/>
                  </a:cubicBezTo>
                  <a:cubicBezTo>
                    <a:pt x="68" y="119"/>
                    <a:pt x="88" y="112"/>
                    <a:pt x="107" y="97"/>
                  </a:cubicBezTo>
                  <a:cubicBezTo>
                    <a:pt x="143" y="71"/>
                    <a:pt x="161" y="35"/>
                    <a:pt x="143" y="17"/>
                  </a:cubicBezTo>
                  <a:cubicBezTo>
                    <a:pt x="135" y="6"/>
                    <a:pt x="125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51"/>
            <p:cNvSpPr/>
            <p:nvPr/>
          </p:nvSpPr>
          <p:spPr>
            <a:xfrm>
              <a:off x="1909879" y="1168146"/>
              <a:ext cx="38836" cy="115335"/>
            </a:xfrm>
            <a:custGeom>
              <a:rect b="b" l="l" r="r" t="t"/>
              <a:pathLst>
                <a:path extrusionOk="0" h="983" w="331">
                  <a:moveTo>
                    <a:pt x="152" y="1"/>
                  </a:moveTo>
                  <a:cubicBezTo>
                    <a:pt x="63" y="251"/>
                    <a:pt x="1" y="518"/>
                    <a:pt x="72" y="768"/>
                  </a:cubicBezTo>
                  <a:cubicBezTo>
                    <a:pt x="90" y="839"/>
                    <a:pt x="125" y="911"/>
                    <a:pt x="179" y="955"/>
                  </a:cubicBezTo>
                  <a:cubicBezTo>
                    <a:pt x="188" y="973"/>
                    <a:pt x="206" y="982"/>
                    <a:pt x="224" y="982"/>
                  </a:cubicBezTo>
                  <a:cubicBezTo>
                    <a:pt x="250" y="973"/>
                    <a:pt x="268" y="938"/>
                    <a:pt x="268" y="911"/>
                  </a:cubicBezTo>
                  <a:cubicBezTo>
                    <a:pt x="313" y="688"/>
                    <a:pt x="331" y="465"/>
                    <a:pt x="331" y="233"/>
                  </a:cubicBezTo>
                  <a:lnTo>
                    <a:pt x="331" y="233"/>
                  </a:lnTo>
                  <a:cubicBezTo>
                    <a:pt x="322" y="402"/>
                    <a:pt x="250" y="625"/>
                    <a:pt x="197" y="777"/>
                  </a:cubicBezTo>
                  <a:cubicBezTo>
                    <a:pt x="197" y="795"/>
                    <a:pt x="188" y="813"/>
                    <a:pt x="170" y="813"/>
                  </a:cubicBezTo>
                  <a:cubicBezTo>
                    <a:pt x="167" y="814"/>
                    <a:pt x="163" y="815"/>
                    <a:pt x="160" y="815"/>
                  </a:cubicBezTo>
                  <a:cubicBezTo>
                    <a:pt x="146" y="815"/>
                    <a:pt x="134" y="800"/>
                    <a:pt x="134" y="786"/>
                  </a:cubicBezTo>
                  <a:cubicBezTo>
                    <a:pt x="99" y="741"/>
                    <a:pt x="90" y="679"/>
                    <a:pt x="90" y="625"/>
                  </a:cubicBezTo>
                  <a:cubicBezTo>
                    <a:pt x="81" y="411"/>
                    <a:pt x="90" y="215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51"/>
            <p:cNvSpPr/>
            <p:nvPr/>
          </p:nvSpPr>
          <p:spPr>
            <a:xfrm>
              <a:off x="1955989" y="1168146"/>
              <a:ext cx="54441" cy="146663"/>
            </a:xfrm>
            <a:custGeom>
              <a:rect b="b" l="l" r="r" t="t"/>
              <a:pathLst>
                <a:path extrusionOk="0" h="1250" w="464">
                  <a:moveTo>
                    <a:pt x="303" y="340"/>
                  </a:moveTo>
                  <a:lnTo>
                    <a:pt x="303" y="340"/>
                  </a:lnTo>
                  <a:cubicBezTo>
                    <a:pt x="308" y="379"/>
                    <a:pt x="315" y="418"/>
                    <a:pt x="323" y="457"/>
                  </a:cubicBezTo>
                  <a:lnTo>
                    <a:pt x="323" y="457"/>
                  </a:lnTo>
                  <a:cubicBezTo>
                    <a:pt x="318" y="415"/>
                    <a:pt x="312" y="376"/>
                    <a:pt x="303" y="340"/>
                  </a:cubicBezTo>
                  <a:close/>
                  <a:moveTo>
                    <a:pt x="80" y="1"/>
                  </a:moveTo>
                  <a:lnTo>
                    <a:pt x="80" y="1"/>
                  </a:lnTo>
                  <a:cubicBezTo>
                    <a:pt x="0" y="331"/>
                    <a:pt x="18" y="688"/>
                    <a:pt x="134" y="1000"/>
                  </a:cubicBezTo>
                  <a:cubicBezTo>
                    <a:pt x="170" y="1089"/>
                    <a:pt x="214" y="1178"/>
                    <a:pt x="286" y="1232"/>
                  </a:cubicBezTo>
                  <a:cubicBezTo>
                    <a:pt x="303" y="1241"/>
                    <a:pt x="321" y="1250"/>
                    <a:pt x="330" y="1250"/>
                  </a:cubicBezTo>
                  <a:cubicBezTo>
                    <a:pt x="366" y="1250"/>
                    <a:pt x="393" y="1214"/>
                    <a:pt x="401" y="1178"/>
                  </a:cubicBezTo>
                  <a:cubicBezTo>
                    <a:pt x="463" y="947"/>
                    <a:pt x="372" y="703"/>
                    <a:pt x="323" y="457"/>
                  </a:cubicBezTo>
                  <a:lnTo>
                    <a:pt x="323" y="457"/>
                  </a:lnTo>
                  <a:cubicBezTo>
                    <a:pt x="341" y="631"/>
                    <a:pt x="328" y="841"/>
                    <a:pt x="321" y="1000"/>
                  </a:cubicBezTo>
                  <a:cubicBezTo>
                    <a:pt x="321" y="1036"/>
                    <a:pt x="303" y="1080"/>
                    <a:pt x="268" y="1080"/>
                  </a:cubicBezTo>
                  <a:cubicBezTo>
                    <a:pt x="250" y="1080"/>
                    <a:pt x="241" y="1062"/>
                    <a:pt x="232" y="1053"/>
                  </a:cubicBezTo>
                  <a:cubicBezTo>
                    <a:pt x="170" y="982"/>
                    <a:pt x="143" y="893"/>
                    <a:pt x="116" y="804"/>
                  </a:cubicBezTo>
                  <a:cubicBezTo>
                    <a:pt x="62" y="536"/>
                    <a:pt x="45" y="268"/>
                    <a:pt x="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51"/>
            <p:cNvSpPr/>
            <p:nvPr/>
          </p:nvSpPr>
          <p:spPr>
            <a:xfrm>
              <a:off x="1942379" y="1304247"/>
              <a:ext cx="50335" cy="79198"/>
            </a:xfrm>
            <a:custGeom>
              <a:rect b="b" l="l" r="r" t="t"/>
              <a:pathLst>
                <a:path extrusionOk="0" h="675" w="429">
                  <a:moveTo>
                    <a:pt x="0" y="1"/>
                  </a:moveTo>
                  <a:lnTo>
                    <a:pt x="0" y="1"/>
                  </a:lnTo>
                  <a:cubicBezTo>
                    <a:pt x="36" y="224"/>
                    <a:pt x="125" y="438"/>
                    <a:pt x="259" y="616"/>
                  </a:cubicBezTo>
                  <a:cubicBezTo>
                    <a:pt x="277" y="634"/>
                    <a:pt x="294" y="652"/>
                    <a:pt x="312" y="661"/>
                  </a:cubicBezTo>
                  <a:cubicBezTo>
                    <a:pt x="326" y="670"/>
                    <a:pt x="339" y="674"/>
                    <a:pt x="351" y="674"/>
                  </a:cubicBezTo>
                  <a:cubicBezTo>
                    <a:pt x="364" y="674"/>
                    <a:pt x="375" y="670"/>
                    <a:pt x="384" y="661"/>
                  </a:cubicBezTo>
                  <a:cubicBezTo>
                    <a:pt x="402" y="652"/>
                    <a:pt x="410" y="634"/>
                    <a:pt x="410" y="616"/>
                  </a:cubicBezTo>
                  <a:cubicBezTo>
                    <a:pt x="428" y="554"/>
                    <a:pt x="410" y="491"/>
                    <a:pt x="393" y="438"/>
                  </a:cubicBezTo>
                  <a:cubicBezTo>
                    <a:pt x="357" y="331"/>
                    <a:pt x="312" y="224"/>
                    <a:pt x="268" y="117"/>
                  </a:cubicBezTo>
                  <a:lnTo>
                    <a:pt x="268" y="117"/>
                  </a:lnTo>
                  <a:cubicBezTo>
                    <a:pt x="303" y="215"/>
                    <a:pt x="303" y="286"/>
                    <a:pt x="330" y="384"/>
                  </a:cubicBezTo>
                  <a:cubicBezTo>
                    <a:pt x="339" y="420"/>
                    <a:pt x="348" y="464"/>
                    <a:pt x="339" y="500"/>
                  </a:cubicBezTo>
                  <a:cubicBezTo>
                    <a:pt x="330" y="509"/>
                    <a:pt x="330" y="518"/>
                    <a:pt x="321" y="518"/>
                  </a:cubicBezTo>
                  <a:cubicBezTo>
                    <a:pt x="312" y="518"/>
                    <a:pt x="303" y="518"/>
                    <a:pt x="294" y="509"/>
                  </a:cubicBezTo>
                  <a:cubicBezTo>
                    <a:pt x="268" y="482"/>
                    <a:pt x="241" y="447"/>
                    <a:pt x="223" y="411"/>
                  </a:cubicBezTo>
                  <a:cubicBezTo>
                    <a:pt x="143" y="277"/>
                    <a:pt x="54" y="14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51"/>
            <p:cNvSpPr/>
            <p:nvPr/>
          </p:nvSpPr>
          <p:spPr>
            <a:xfrm>
              <a:off x="2004094" y="1326188"/>
              <a:ext cx="54558" cy="70750"/>
            </a:xfrm>
            <a:custGeom>
              <a:rect b="b" l="l" r="r" t="t"/>
              <a:pathLst>
                <a:path extrusionOk="0" h="603" w="465">
                  <a:moveTo>
                    <a:pt x="232" y="1"/>
                  </a:moveTo>
                  <a:cubicBezTo>
                    <a:pt x="241" y="18"/>
                    <a:pt x="249" y="35"/>
                    <a:pt x="258" y="51"/>
                  </a:cubicBezTo>
                  <a:lnTo>
                    <a:pt x="258" y="51"/>
                  </a:lnTo>
                  <a:cubicBezTo>
                    <a:pt x="249" y="33"/>
                    <a:pt x="241" y="17"/>
                    <a:pt x="232" y="1"/>
                  </a:cubicBezTo>
                  <a:close/>
                  <a:moveTo>
                    <a:pt x="258" y="51"/>
                  </a:moveTo>
                  <a:cubicBezTo>
                    <a:pt x="313" y="166"/>
                    <a:pt x="366" y="322"/>
                    <a:pt x="366" y="438"/>
                  </a:cubicBezTo>
                  <a:cubicBezTo>
                    <a:pt x="366" y="447"/>
                    <a:pt x="357" y="456"/>
                    <a:pt x="357" y="465"/>
                  </a:cubicBezTo>
                  <a:cubicBezTo>
                    <a:pt x="348" y="474"/>
                    <a:pt x="339" y="478"/>
                    <a:pt x="329" y="478"/>
                  </a:cubicBezTo>
                  <a:cubicBezTo>
                    <a:pt x="312" y="478"/>
                    <a:pt x="294" y="464"/>
                    <a:pt x="277" y="447"/>
                  </a:cubicBezTo>
                  <a:cubicBezTo>
                    <a:pt x="170" y="331"/>
                    <a:pt x="72" y="206"/>
                    <a:pt x="0" y="54"/>
                  </a:cubicBezTo>
                  <a:lnTo>
                    <a:pt x="0" y="54"/>
                  </a:lnTo>
                  <a:cubicBezTo>
                    <a:pt x="27" y="161"/>
                    <a:pt x="72" y="260"/>
                    <a:pt x="125" y="349"/>
                  </a:cubicBezTo>
                  <a:cubicBezTo>
                    <a:pt x="179" y="447"/>
                    <a:pt x="250" y="545"/>
                    <a:pt x="348" y="590"/>
                  </a:cubicBezTo>
                  <a:cubicBezTo>
                    <a:pt x="361" y="596"/>
                    <a:pt x="374" y="602"/>
                    <a:pt x="386" y="602"/>
                  </a:cubicBezTo>
                  <a:cubicBezTo>
                    <a:pt x="391" y="602"/>
                    <a:pt x="397" y="601"/>
                    <a:pt x="402" y="599"/>
                  </a:cubicBezTo>
                  <a:cubicBezTo>
                    <a:pt x="420" y="590"/>
                    <a:pt x="429" y="581"/>
                    <a:pt x="438" y="563"/>
                  </a:cubicBezTo>
                  <a:cubicBezTo>
                    <a:pt x="464" y="483"/>
                    <a:pt x="429" y="393"/>
                    <a:pt x="393" y="313"/>
                  </a:cubicBezTo>
                  <a:cubicBezTo>
                    <a:pt x="348" y="223"/>
                    <a:pt x="303" y="139"/>
                    <a:pt x="258" y="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51"/>
            <p:cNvSpPr/>
            <p:nvPr/>
          </p:nvSpPr>
          <p:spPr>
            <a:xfrm>
              <a:off x="1977929" y="1147261"/>
              <a:ext cx="36724" cy="54910"/>
            </a:xfrm>
            <a:custGeom>
              <a:rect b="b" l="l" r="r" t="t"/>
              <a:pathLst>
                <a:path extrusionOk="0" h="468" w="313">
                  <a:moveTo>
                    <a:pt x="268" y="0"/>
                  </a:moveTo>
                  <a:cubicBezTo>
                    <a:pt x="277" y="63"/>
                    <a:pt x="250" y="81"/>
                    <a:pt x="250" y="143"/>
                  </a:cubicBezTo>
                  <a:cubicBezTo>
                    <a:pt x="250" y="188"/>
                    <a:pt x="250" y="232"/>
                    <a:pt x="232" y="268"/>
                  </a:cubicBezTo>
                  <a:cubicBezTo>
                    <a:pt x="223" y="286"/>
                    <a:pt x="206" y="304"/>
                    <a:pt x="197" y="304"/>
                  </a:cubicBezTo>
                  <a:cubicBezTo>
                    <a:pt x="188" y="307"/>
                    <a:pt x="181" y="308"/>
                    <a:pt x="173" y="308"/>
                  </a:cubicBezTo>
                  <a:cubicBezTo>
                    <a:pt x="139" y="308"/>
                    <a:pt x="111" y="279"/>
                    <a:pt x="90" y="250"/>
                  </a:cubicBezTo>
                  <a:cubicBezTo>
                    <a:pt x="54" y="197"/>
                    <a:pt x="27" y="143"/>
                    <a:pt x="0" y="81"/>
                  </a:cubicBezTo>
                  <a:lnTo>
                    <a:pt x="0" y="81"/>
                  </a:lnTo>
                  <a:cubicBezTo>
                    <a:pt x="18" y="188"/>
                    <a:pt x="54" y="286"/>
                    <a:pt x="107" y="375"/>
                  </a:cubicBezTo>
                  <a:cubicBezTo>
                    <a:pt x="116" y="402"/>
                    <a:pt x="134" y="429"/>
                    <a:pt x="161" y="446"/>
                  </a:cubicBezTo>
                  <a:cubicBezTo>
                    <a:pt x="181" y="460"/>
                    <a:pt x="205" y="468"/>
                    <a:pt x="227" y="468"/>
                  </a:cubicBezTo>
                  <a:cubicBezTo>
                    <a:pt x="235" y="468"/>
                    <a:pt x="243" y="467"/>
                    <a:pt x="250" y="464"/>
                  </a:cubicBezTo>
                  <a:cubicBezTo>
                    <a:pt x="268" y="446"/>
                    <a:pt x="286" y="429"/>
                    <a:pt x="295" y="402"/>
                  </a:cubicBezTo>
                  <a:cubicBezTo>
                    <a:pt x="313" y="348"/>
                    <a:pt x="313" y="295"/>
                    <a:pt x="304" y="241"/>
                  </a:cubicBezTo>
                  <a:cubicBezTo>
                    <a:pt x="295" y="161"/>
                    <a:pt x="286" y="81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51"/>
            <p:cNvSpPr/>
            <p:nvPr/>
          </p:nvSpPr>
          <p:spPr>
            <a:xfrm>
              <a:off x="1917153" y="1007992"/>
              <a:ext cx="70281" cy="148774"/>
            </a:xfrm>
            <a:custGeom>
              <a:rect b="b" l="l" r="r" t="t"/>
              <a:pathLst>
                <a:path extrusionOk="0" h="1268" w="599">
                  <a:moveTo>
                    <a:pt x="224" y="1"/>
                  </a:moveTo>
                  <a:cubicBezTo>
                    <a:pt x="162" y="46"/>
                    <a:pt x="108" y="90"/>
                    <a:pt x="63" y="144"/>
                  </a:cubicBezTo>
                  <a:cubicBezTo>
                    <a:pt x="99" y="393"/>
                    <a:pt x="206" y="616"/>
                    <a:pt x="251" y="866"/>
                  </a:cubicBezTo>
                  <a:cubicBezTo>
                    <a:pt x="162" y="991"/>
                    <a:pt x="72" y="1125"/>
                    <a:pt x="1" y="1268"/>
                  </a:cubicBezTo>
                  <a:cubicBezTo>
                    <a:pt x="72" y="1241"/>
                    <a:pt x="135" y="1214"/>
                    <a:pt x="197" y="1170"/>
                  </a:cubicBezTo>
                  <a:cubicBezTo>
                    <a:pt x="367" y="1071"/>
                    <a:pt x="536" y="929"/>
                    <a:pt x="572" y="732"/>
                  </a:cubicBezTo>
                  <a:cubicBezTo>
                    <a:pt x="599" y="608"/>
                    <a:pt x="572" y="483"/>
                    <a:pt x="536" y="367"/>
                  </a:cubicBezTo>
                  <a:cubicBezTo>
                    <a:pt x="492" y="260"/>
                    <a:pt x="447" y="144"/>
                    <a:pt x="358" y="72"/>
                  </a:cubicBezTo>
                  <a:cubicBezTo>
                    <a:pt x="313" y="37"/>
                    <a:pt x="269" y="19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51"/>
            <p:cNvSpPr/>
            <p:nvPr/>
          </p:nvSpPr>
          <p:spPr>
            <a:xfrm>
              <a:off x="1636736" y="1014797"/>
              <a:ext cx="332865" cy="129415"/>
            </a:xfrm>
            <a:custGeom>
              <a:rect b="b" l="l" r="r" t="t"/>
              <a:pathLst>
                <a:path extrusionOk="0" h="1103" w="2837">
                  <a:moveTo>
                    <a:pt x="1859" y="0"/>
                  </a:moveTo>
                  <a:cubicBezTo>
                    <a:pt x="1766" y="0"/>
                    <a:pt x="1672" y="5"/>
                    <a:pt x="1579" y="14"/>
                  </a:cubicBezTo>
                  <a:cubicBezTo>
                    <a:pt x="1240" y="59"/>
                    <a:pt x="901" y="175"/>
                    <a:pt x="625" y="380"/>
                  </a:cubicBezTo>
                  <a:cubicBezTo>
                    <a:pt x="526" y="460"/>
                    <a:pt x="428" y="558"/>
                    <a:pt x="339" y="648"/>
                  </a:cubicBezTo>
                  <a:cubicBezTo>
                    <a:pt x="205" y="781"/>
                    <a:pt x="80" y="933"/>
                    <a:pt x="0" y="1103"/>
                  </a:cubicBezTo>
                  <a:cubicBezTo>
                    <a:pt x="170" y="1004"/>
                    <a:pt x="366" y="942"/>
                    <a:pt x="553" y="915"/>
                  </a:cubicBezTo>
                  <a:cubicBezTo>
                    <a:pt x="716" y="892"/>
                    <a:pt x="872" y="882"/>
                    <a:pt x="1021" y="882"/>
                  </a:cubicBezTo>
                  <a:cubicBezTo>
                    <a:pt x="1598" y="882"/>
                    <a:pt x="2061" y="1023"/>
                    <a:pt x="2348" y="1023"/>
                  </a:cubicBezTo>
                  <a:cubicBezTo>
                    <a:pt x="2405" y="1023"/>
                    <a:pt x="2455" y="1018"/>
                    <a:pt x="2498" y="1004"/>
                  </a:cubicBezTo>
                  <a:cubicBezTo>
                    <a:pt x="2552" y="906"/>
                    <a:pt x="2694" y="889"/>
                    <a:pt x="2766" y="808"/>
                  </a:cubicBezTo>
                  <a:cubicBezTo>
                    <a:pt x="2837" y="719"/>
                    <a:pt x="2828" y="594"/>
                    <a:pt x="2792" y="487"/>
                  </a:cubicBezTo>
                  <a:cubicBezTo>
                    <a:pt x="2757" y="353"/>
                    <a:pt x="2694" y="211"/>
                    <a:pt x="2614" y="86"/>
                  </a:cubicBezTo>
                  <a:cubicBezTo>
                    <a:pt x="2366" y="33"/>
                    <a:pt x="2113" y="0"/>
                    <a:pt x="1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51"/>
            <p:cNvSpPr/>
            <p:nvPr/>
          </p:nvSpPr>
          <p:spPr>
            <a:xfrm>
              <a:off x="1636736" y="1032162"/>
              <a:ext cx="148657" cy="112050"/>
            </a:xfrm>
            <a:custGeom>
              <a:rect b="b" l="l" r="r" t="t"/>
              <a:pathLst>
                <a:path extrusionOk="0" h="955" w="1267">
                  <a:moveTo>
                    <a:pt x="1035" y="0"/>
                  </a:moveTo>
                  <a:cubicBezTo>
                    <a:pt x="892" y="63"/>
                    <a:pt x="749" y="143"/>
                    <a:pt x="625" y="232"/>
                  </a:cubicBezTo>
                  <a:cubicBezTo>
                    <a:pt x="526" y="312"/>
                    <a:pt x="428" y="410"/>
                    <a:pt x="339" y="500"/>
                  </a:cubicBezTo>
                  <a:cubicBezTo>
                    <a:pt x="205" y="633"/>
                    <a:pt x="80" y="785"/>
                    <a:pt x="0" y="955"/>
                  </a:cubicBezTo>
                  <a:cubicBezTo>
                    <a:pt x="170" y="856"/>
                    <a:pt x="366" y="794"/>
                    <a:pt x="553" y="767"/>
                  </a:cubicBezTo>
                  <a:cubicBezTo>
                    <a:pt x="634" y="749"/>
                    <a:pt x="714" y="741"/>
                    <a:pt x="785" y="741"/>
                  </a:cubicBezTo>
                  <a:cubicBezTo>
                    <a:pt x="928" y="616"/>
                    <a:pt x="1080" y="500"/>
                    <a:pt x="1178" y="339"/>
                  </a:cubicBezTo>
                  <a:cubicBezTo>
                    <a:pt x="1231" y="268"/>
                    <a:pt x="1267" y="179"/>
                    <a:pt x="1231" y="98"/>
                  </a:cubicBezTo>
                  <a:cubicBezTo>
                    <a:pt x="1204" y="45"/>
                    <a:pt x="1151" y="18"/>
                    <a:pt x="1097" y="9"/>
                  </a:cubicBezTo>
                  <a:cubicBezTo>
                    <a:pt x="1071" y="9"/>
                    <a:pt x="1053" y="0"/>
                    <a:pt x="1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51"/>
            <p:cNvSpPr/>
            <p:nvPr/>
          </p:nvSpPr>
          <p:spPr>
            <a:xfrm>
              <a:off x="1641899" y="1071467"/>
              <a:ext cx="326764" cy="69577"/>
            </a:xfrm>
            <a:custGeom>
              <a:rect b="b" l="l" r="r" t="t"/>
              <a:pathLst>
                <a:path extrusionOk="0" h="593" w="2785">
                  <a:moveTo>
                    <a:pt x="2129" y="0"/>
                  </a:moveTo>
                  <a:cubicBezTo>
                    <a:pt x="2030" y="0"/>
                    <a:pt x="1930" y="4"/>
                    <a:pt x="1830" y="13"/>
                  </a:cubicBezTo>
                  <a:cubicBezTo>
                    <a:pt x="1678" y="22"/>
                    <a:pt x="1517" y="49"/>
                    <a:pt x="1366" y="67"/>
                  </a:cubicBezTo>
                  <a:cubicBezTo>
                    <a:pt x="1089" y="111"/>
                    <a:pt x="813" y="165"/>
                    <a:pt x="554" y="263"/>
                  </a:cubicBezTo>
                  <a:cubicBezTo>
                    <a:pt x="349" y="343"/>
                    <a:pt x="152" y="450"/>
                    <a:pt x="1" y="593"/>
                  </a:cubicBezTo>
                  <a:cubicBezTo>
                    <a:pt x="152" y="513"/>
                    <a:pt x="340" y="450"/>
                    <a:pt x="509" y="432"/>
                  </a:cubicBezTo>
                  <a:cubicBezTo>
                    <a:pt x="672" y="409"/>
                    <a:pt x="828" y="399"/>
                    <a:pt x="977" y="399"/>
                  </a:cubicBezTo>
                  <a:cubicBezTo>
                    <a:pt x="1554" y="399"/>
                    <a:pt x="2017" y="540"/>
                    <a:pt x="2304" y="540"/>
                  </a:cubicBezTo>
                  <a:cubicBezTo>
                    <a:pt x="2361" y="540"/>
                    <a:pt x="2411" y="535"/>
                    <a:pt x="2454" y="521"/>
                  </a:cubicBezTo>
                  <a:cubicBezTo>
                    <a:pt x="2508" y="423"/>
                    <a:pt x="2650" y="406"/>
                    <a:pt x="2722" y="325"/>
                  </a:cubicBezTo>
                  <a:cubicBezTo>
                    <a:pt x="2784" y="245"/>
                    <a:pt x="2784" y="147"/>
                    <a:pt x="2757" y="49"/>
                  </a:cubicBezTo>
                  <a:cubicBezTo>
                    <a:pt x="2551" y="18"/>
                    <a:pt x="2341" y="0"/>
                    <a:pt x="2129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51"/>
            <p:cNvSpPr/>
            <p:nvPr/>
          </p:nvSpPr>
          <p:spPr>
            <a:xfrm>
              <a:off x="1851214" y="1014562"/>
              <a:ext cx="20063" cy="41769"/>
            </a:xfrm>
            <a:custGeom>
              <a:rect b="b" l="l" r="r" t="t"/>
              <a:pathLst>
                <a:path extrusionOk="0" h="356" w="171">
                  <a:moveTo>
                    <a:pt x="69" y="1"/>
                  </a:moveTo>
                  <a:cubicBezTo>
                    <a:pt x="46" y="1"/>
                    <a:pt x="23" y="3"/>
                    <a:pt x="1" y="7"/>
                  </a:cubicBezTo>
                  <a:cubicBezTo>
                    <a:pt x="10" y="25"/>
                    <a:pt x="19" y="43"/>
                    <a:pt x="28" y="61"/>
                  </a:cubicBezTo>
                  <a:cubicBezTo>
                    <a:pt x="72" y="150"/>
                    <a:pt x="99" y="257"/>
                    <a:pt x="126" y="355"/>
                  </a:cubicBezTo>
                  <a:cubicBezTo>
                    <a:pt x="170" y="257"/>
                    <a:pt x="170" y="150"/>
                    <a:pt x="153" y="52"/>
                  </a:cubicBezTo>
                  <a:cubicBezTo>
                    <a:pt x="153" y="34"/>
                    <a:pt x="144" y="16"/>
                    <a:pt x="144" y="7"/>
                  </a:cubicBezTo>
                  <a:cubicBezTo>
                    <a:pt x="117" y="3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51"/>
            <p:cNvSpPr/>
            <p:nvPr/>
          </p:nvSpPr>
          <p:spPr>
            <a:xfrm>
              <a:off x="1896268" y="1017496"/>
              <a:ext cx="16896" cy="43999"/>
            </a:xfrm>
            <a:custGeom>
              <a:rect b="b" l="l" r="r" t="t"/>
              <a:pathLst>
                <a:path extrusionOk="0" h="375" w="144">
                  <a:moveTo>
                    <a:pt x="1" y="0"/>
                  </a:moveTo>
                  <a:cubicBezTo>
                    <a:pt x="54" y="116"/>
                    <a:pt x="81" y="250"/>
                    <a:pt x="81" y="375"/>
                  </a:cubicBezTo>
                  <a:cubicBezTo>
                    <a:pt x="134" y="277"/>
                    <a:pt x="143" y="161"/>
                    <a:pt x="125" y="54"/>
                  </a:cubicBezTo>
                  <a:cubicBezTo>
                    <a:pt x="125" y="36"/>
                    <a:pt x="125" y="27"/>
                    <a:pt x="125" y="18"/>
                  </a:cubicBezTo>
                  <a:cubicBezTo>
                    <a:pt x="81" y="9"/>
                    <a:pt x="45" y="0"/>
                    <a:pt x="1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51"/>
            <p:cNvSpPr/>
            <p:nvPr/>
          </p:nvSpPr>
          <p:spPr>
            <a:xfrm>
              <a:off x="1804165" y="1016440"/>
              <a:ext cx="28394" cy="42004"/>
            </a:xfrm>
            <a:custGeom>
              <a:rect b="b" l="l" r="r" t="t"/>
              <a:pathLst>
                <a:path extrusionOk="0" h="358" w="242">
                  <a:moveTo>
                    <a:pt x="152" y="0"/>
                  </a:moveTo>
                  <a:cubicBezTo>
                    <a:pt x="108" y="9"/>
                    <a:pt x="54" y="18"/>
                    <a:pt x="0" y="27"/>
                  </a:cubicBezTo>
                  <a:cubicBezTo>
                    <a:pt x="116" y="98"/>
                    <a:pt x="206" y="223"/>
                    <a:pt x="224" y="357"/>
                  </a:cubicBezTo>
                  <a:cubicBezTo>
                    <a:pt x="232" y="295"/>
                    <a:pt x="241" y="232"/>
                    <a:pt x="232" y="170"/>
                  </a:cubicBezTo>
                  <a:cubicBezTo>
                    <a:pt x="224" y="107"/>
                    <a:pt x="197" y="54"/>
                    <a:pt x="161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51"/>
            <p:cNvSpPr/>
            <p:nvPr/>
          </p:nvSpPr>
          <p:spPr>
            <a:xfrm>
              <a:off x="2037533" y="1125673"/>
              <a:ext cx="192773" cy="367830"/>
            </a:xfrm>
            <a:custGeom>
              <a:rect b="b" l="l" r="r" t="t"/>
              <a:pathLst>
                <a:path extrusionOk="0" h="3135" w="1643">
                  <a:moveTo>
                    <a:pt x="248" y="0"/>
                  </a:moveTo>
                  <a:cubicBezTo>
                    <a:pt x="234" y="0"/>
                    <a:pt x="220" y="2"/>
                    <a:pt x="206" y="6"/>
                  </a:cubicBezTo>
                  <a:cubicBezTo>
                    <a:pt x="135" y="15"/>
                    <a:pt x="108" y="131"/>
                    <a:pt x="99" y="202"/>
                  </a:cubicBezTo>
                  <a:cubicBezTo>
                    <a:pt x="1" y="845"/>
                    <a:pt x="233" y="1505"/>
                    <a:pt x="563" y="2076"/>
                  </a:cubicBezTo>
                  <a:cubicBezTo>
                    <a:pt x="634" y="2192"/>
                    <a:pt x="723" y="2317"/>
                    <a:pt x="866" y="2325"/>
                  </a:cubicBezTo>
                  <a:cubicBezTo>
                    <a:pt x="902" y="2388"/>
                    <a:pt x="911" y="2415"/>
                    <a:pt x="964" y="2459"/>
                  </a:cubicBezTo>
                  <a:cubicBezTo>
                    <a:pt x="1003" y="2481"/>
                    <a:pt x="1048" y="2497"/>
                    <a:pt x="1092" y="2497"/>
                  </a:cubicBezTo>
                  <a:cubicBezTo>
                    <a:pt x="1119" y="2497"/>
                    <a:pt x="1146" y="2491"/>
                    <a:pt x="1170" y="2477"/>
                  </a:cubicBezTo>
                  <a:cubicBezTo>
                    <a:pt x="1187" y="2548"/>
                    <a:pt x="1205" y="2629"/>
                    <a:pt x="1250" y="2691"/>
                  </a:cubicBezTo>
                  <a:cubicBezTo>
                    <a:pt x="1294" y="2754"/>
                    <a:pt x="1366" y="2798"/>
                    <a:pt x="1437" y="2798"/>
                  </a:cubicBezTo>
                  <a:cubicBezTo>
                    <a:pt x="1446" y="2879"/>
                    <a:pt x="1464" y="2968"/>
                    <a:pt x="1482" y="3039"/>
                  </a:cubicBezTo>
                  <a:cubicBezTo>
                    <a:pt x="1489" y="3084"/>
                    <a:pt x="1515" y="3135"/>
                    <a:pt x="1550" y="3135"/>
                  </a:cubicBezTo>
                  <a:cubicBezTo>
                    <a:pt x="1557" y="3135"/>
                    <a:pt x="1564" y="3133"/>
                    <a:pt x="1571" y="3128"/>
                  </a:cubicBezTo>
                  <a:cubicBezTo>
                    <a:pt x="1642" y="2968"/>
                    <a:pt x="1633" y="2789"/>
                    <a:pt x="1607" y="2611"/>
                  </a:cubicBezTo>
                  <a:cubicBezTo>
                    <a:pt x="1509" y="1853"/>
                    <a:pt x="1178" y="1148"/>
                    <a:pt x="786" y="497"/>
                  </a:cubicBezTo>
                  <a:cubicBezTo>
                    <a:pt x="679" y="327"/>
                    <a:pt x="572" y="149"/>
                    <a:pt x="393" y="51"/>
                  </a:cubicBezTo>
                  <a:cubicBezTo>
                    <a:pt x="352" y="23"/>
                    <a:pt x="299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51"/>
            <p:cNvSpPr/>
            <p:nvPr/>
          </p:nvSpPr>
          <p:spPr>
            <a:xfrm>
              <a:off x="2086811" y="1259193"/>
              <a:ext cx="50335" cy="138332"/>
            </a:xfrm>
            <a:custGeom>
              <a:rect b="b" l="l" r="r" t="t"/>
              <a:pathLst>
                <a:path extrusionOk="0" h="1179" w="429">
                  <a:moveTo>
                    <a:pt x="0" y="1"/>
                  </a:moveTo>
                  <a:lnTo>
                    <a:pt x="0" y="1"/>
                  </a:lnTo>
                  <a:cubicBezTo>
                    <a:pt x="125" y="322"/>
                    <a:pt x="241" y="643"/>
                    <a:pt x="321" y="982"/>
                  </a:cubicBezTo>
                  <a:cubicBezTo>
                    <a:pt x="330" y="1027"/>
                    <a:pt x="339" y="1080"/>
                    <a:pt x="303" y="1116"/>
                  </a:cubicBezTo>
                  <a:cubicBezTo>
                    <a:pt x="339" y="1143"/>
                    <a:pt x="384" y="1170"/>
                    <a:pt x="428" y="1179"/>
                  </a:cubicBezTo>
                  <a:cubicBezTo>
                    <a:pt x="330" y="768"/>
                    <a:pt x="188" y="385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51"/>
            <p:cNvSpPr/>
            <p:nvPr/>
          </p:nvSpPr>
          <p:spPr>
            <a:xfrm>
              <a:off x="2078363" y="1187036"/>
              <a:ext cx="97501" cy="230788"/>
            </a:xfrm>
            <a:custGeom>
              <a:rect b="b" l="l" r="r" t="t"/>
              <a:pathLst>
                <a:path extrusionOk="0" h="1967" w="831">
                  <a:moveTo>
                    <a:pt x="1" y="0"/>
                  </a:moveTo>
                  <a:lnTo>
                    <a:pt x="1" y="0"/>
                  </a:lnTo>
                  <a:cubicBezTo>
                    <a:pt x="251" y="545"/>
                    <a:pt x="465" y="1098"/>
                    <a:pt x="652" y="1669"/>
                  </a:cubicBezTo>
                  <a:cubicBezTo>
                    <a:pt x="688" y="1758"/>
                    <a:pt x="714" y="1865"/>
                    <a:pt x="723" y="1963"/>
                  </a:cubicBezTo>
                  <a:cubicBezTo>
                    <a:pt x="733" y="1965"/>
                    <a:pt x="743" y="1967"/>
                    <a:pt x="752" y="1967"/>
                  </a:cubicBezTo>
                  <a:cubicBezTo>
                    <a:pt x="778" y="1967"/>
                    <a:pt x="804" y="1958"/>
                    <a:pt x="830" y="1945"/>
                  </a:cubicBezTo>
                  <a:cubicBezTo>
                    <a:pt x="822" y="1865"/>
                    <a:pt x="813" y="1785"/>
                    <a:pt x="795" y="1704"/>
                  </a:cubicBezTo>
                  <a:cubicBezTo>
                    <a:pt x="741" y="1490"/>
                    <a:pt x="643" y="1294"/>
                    <a:pt x="545" y="1089"/>
                  </a:cubicBezTo>
                  <a:cubicBezTo>
                    <a:pt x="367" y="723"/>
                    <a:pt x="179" y="366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51"/>
            <p:cNvSpPr/>
            <p:nvPr/>
          </p:nvSpPr>
          <p:spPr>
            <a:xfrm>
              <a:off x="2097253" y="1175538"/>
              <a:ext cx="121554" cy="311980"/>
            </a:xfrm>
            <a:custGeom>
              <a:rect b="b" l="l" r="r" t="t"/>
              <a:pathLst>
                <a:path extrusionOk="0" h="2659" w="1036">
                  <a:moveTo>
                    <a:pt x="0" y="0"/>
                  </a:moveTo>
                  <a:lnTo>
                    <a:pt x="0" y="0"/>
                  </a:lnTo>
                  <a:cubicBezTo>
                    <a:pt x="393" y="625"/>
                    <a:pt x="696" y="1294"/>
                    <a:pt x="901" y="1999"/>
                  </a:cubicBezTo>
                  <a:cubicBezTo>
                    <a:pt x="937" y="2115"/>
                    <a:pt x="964" y="2257"/>
                    <a:pt x="928" y="2364"/>
                  </a:cubicBezTo>
                  <a:lnTo>
                    <a:pt x="946" y="2364"/>
                  </a:lnTo>
                  <a:cubicBezTo>
                    <a:pt x="964" y="2445"/>
                    <a:pt x="973" y="2543"/>
                    <a:pt x="991" y="2614"/>
                  </a:cubicBezTo>
                  <a:cubicBezTo>
                    <a:pt x="991" y="2632"/>
                    <a:pt x="1000" y="2641"/>
                    <a:pt x="1000" y="2659"/>
                  </a:cubicBezTo>
                  <a:cubicBezTo>
                    <a:pt x="1035" y="2373"/>
                    <a:pt x="991" y="2070"/>
                    <a:pt x="919" y="1793"/>
                  </a:cubicBezTo>
                  <a:cubicBezTo>
                    <a:pt x="803" y="1392"/>
                    <a:pt x="616" y="1026"/>
                    <a:pt x="438" y="660"/>
                  </a:cubicBezTo>
                  <a:cubicBezTo>
                    <a:pt x="313" y="428"/>
                    <a:pt x="197" y="17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51"/>
            <p:cNvSpPr/>
            <p:nvPr/>
          </p:nvSpPr>
          <p:spPr>
            <a:xfrm>
              <a:off x="1651402" y="1065718"/>
              <a:ext cx="1131531" cy="544294"/>
            </a:xfrm>
            <a:custGeom>
              <a:rect b="b" l="l" r="r" t="t"/>
              <a:pathLst>
                <a:path extrusionOk="0" h="4639" w="9644">
                  <a:moveTo>
                    <a:pt x="9359" y="1"/>
                  </a:moveTo>
                  <a:cubicBezTo>
                    <a:pt x="9269" y="1"/>
                    <a:pt x="9173" y="47"/>
                    <a:pt x="9091" y="98"/>
                  </a:cubicBezTo>
                  <a:cubicBezTo>
                    <a:pt x="8225" y="570"/>
                    <a:pt x="7306" y="963"/>
                    <a:pt x="6361" y="1257"/>
                  </a:cubicBezTo>
                  <a:cubicBezTo>
                    <a:pt x="6310" y="1272"/>
                    <a:pt x="6259" y="1287"/>
                    <a:pt x="6208" y="1287"/>
                  </a:cubicBezTo>
                  <a:cubicBezTo>
                    <a:pt x="6196" y="1287"/>
                    <a:pt x="6185" y="1286"/>
                    <a:pt x="6173" y="1284"/>
                  </a:cubicBezTo>
                  <a:cubicBezTo>
                    <a:pt x="6091" y="1269"/>
                    <a:pt x="6016" y="1204"/>
                    <a:pt x="5941" y="1204"/>
                  </a:cubicBezTo>
                  <a:cubicBezTo>
                    <a:pt x="5926" y="1204"/>
                    <a:pt x="5911" y="1207"/>
                    <a:pt x="5897" y="1213"/>
                  </a:cubicBezTo>
                  <a:cubicBezTo>
                    <a:pt x="5486" y="1775"/>
                    <a:pt x="5094" y="2390"/>
                    <a:pt x="4505" y="2756"/>
                  </a:cubicBezTo>
                  <a:cubicBezTo>
                    <a:pt x="3693" y="3256"/>
                    <a:pt x="2819" y="3693"/>
                    <a:pt x="1989" y="4103"/>
                  </a:cubicBezTo>
                  <a:cubicBezTo>
                    <a:pt x="1612" y="4130"/>
                    <a:pt x="1202" y="4147"/>
                    <a:pt x="799" y="4147"/>
                  </a:cubicBezTo>
                  <a:cubicBezTo>
                    <a:pt x="526" y="4147"/>
                    <a:pt x="256" y="4139"/>
                    <a:pt x="0" y="4121"/>
                  </a:cubicBezTo>
                  <a:lnTo>
                    <a:pt x="0" y="4121"/>
                  </a:lnTo>
                  <a:cubicBezTo>
                    <a:pt x="803" y="4362"/>
                    <a:pt x="1633" y="4540"/>
                    <a:pt x="2462" y="4638"/>
                  </a:cubicBezTo>
                  <a:cubicBezTo>
                    <a:pt x="3087" y="4192"/>
                    <a:pt x="3738" y="3836"/>
                    <a:pt x="4398" y="3461"/>
                  </a:cubicBezTo>
                  <a:cubicBezTo>
                    <a:pt x="4469" y="3416"/>
                    <a:pt x="4585" y="3443"/>
                    <a:pt x="4666" y="3407"/>
                  </a:cubicBezTo>
                  <a:cubicBezTo>
                    <a:pt x="4755" y="3363"/>
                    <a:pt x="4826" y="3291"/>
                    <a:pt x="4898" y="3220"/>
                  </a:cubicBezTo>
                  <a:cubicBezTo>
                    <a:pt x="5308" y="2836"/>
                    <a:pt x="5772" y="2515"/>
                    <a:pt x="6280" y="2274"/>
                  </a:cubicBezTo>
                  <a:cubicBezTo>
                    <a:pt x="6539" y="2150"/>
                    <a:pt x="6816" y="2042"/>
                    <a:pt x="7083" y="1918"/>
                  </a:cubicBezTo>
                  <a:cubicBezTo>
                    <a:pt x="7315" y="1811"/>
                    <a:pt x="7538" y="1686"/>
                    <a:pt x="7752" y="1561"/>
                  </a:cubicBezTo>
                  <a:cubicBezTo>
                    <a:pt x="8377" y="1213"/>
                    <a:pt x="8992" y="865"/>
                    <a:pt x="9617" y="517"/>
                  </a:cubicBezTo>
                  <a:cubicBezTo>
                    <a:pt x="9644" y="347"/>
                    <a:pt x="9617" y="98"/>
                    <a:pt x="9465" y="26"/>
                  </a:cubicBezTo>
                  <a:cubicBezTo>
                    <a:pt x="9432" y="8"/>
                    <a:pt x="9396" y="1"/>
                    <a:pt x="93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51"/>
            <p:cNvSpPr/>
            <p:nvPr/>
          </p:nvSpPr>
          <p:spPr>
            <a:xfrm>
              <a:off x="1651402" y="1069824"/>
              <a:ext cx="1131531" cy="540187"/>
            </a:xfrm>
            <a:custGeom>
              <a:rect b="b" l="l" r="r" t="t"/>
              <a:pathLst>
                <a:path extrusionOk="0" h="4604" w="9644">
                  <a:moveTo>
                    <a:pt x="9492" y="0"/>
                  </a:moveTo>
                  <a:cubicBezTo>
                    <a:pt x="8707" y="500"/>
                    <a:pt x="7904" y="973"/>
                    <a:pt x="7092" y="1419"/>
                  </a:cubicBezTo>
                  <a:cubicBezTo>
                    <a:pt x="6298" y="1847"/>
                    <a:pt x="5478" y="2257"/>
                    <a:pt x="4862" y="2917"/>
                  </a:cubicBezTo>
                  <a:cubicBezTo>
                    <a:pt x="4773" y="3016"/>
                    <a:pt x="4684" y="3114"/>
                    <a:pt x="4568" y="3185"/>
                  </a:cubicBezTo>
                  <a:cubicBezTo>
                    <a:pt x="4461" y="3256"/>
                    <a:pt x="4345" y="3292"/>
                    <a:pt x="4220" y="3328"/>
                  </a:cubicBezTo>
                  <a:cubicBezTo>
                    <a:pt x="3524" y="3569"/>
                    <a:pt x="2926" y="3979"/>
                    <a:pt x="2319" y="4407"/>
                  </a:cubicBezTo>
                  <a:cubicBezTo>
                    <a:pt x="1579" y="4327"/>
                    <a:pt x="848" y="4220"/>
                    <a:pt x="116" y="4095"/>
                  </a:cubicBezTo>
                  <a:cubicBezTo>
                    <a:pt x="71" y="4095"/>
                    <a:pt x="36" y="4086"/>
                    <a:pt x="0" y="4086"/>
                  </a:cubicBezTo>
                  <a:cubicBezTo>
                    <a:pt x="803" y="4327"/>
                    <a:pt x="1633" y="4505"/>
                    <a:pt x="2462" y="4603"/>
                  </a:cubicBezTo>
                  <a:cubicBezTo>
                    <a:pt x="3087" y="4157"/>
                    <a:pt x="3738" y="3801"/>
                    <a:pt x="4398" y="3426"/>
                  </a:cubicBezTo>
                  <a:cubicBezTo>
                    <a:pt x="4469" y="3381"/>
                    <a:pt x="4585" y="3408"/>
                    <a:pt x="4666" y="3372"/>
                  </a:cubicBezTo>
                  <a:cubicBezTo>
                    <a:pt x="4755" y="3328"/>
                    <a:pt x="4826" y="3256"/>
                    <a:pt x="4898" y="3185"/>
                  </a:cubicBezTo>
                  <a:cubicBezTo>
                    <a:pt x="5308" y="2801"/>
                    <a:pt x="5772" y="2480"/>
                    <a:pt x="6280" y="2239"/>
                  </a:cubicBezTo>
                  <a:cubicBezTo>
                    <a:pt x="6539" y="2115"/>
                    <a:pt x="6816" y="2007"/>
                    <a:pt x="7083" y="1883"/>
                  </a:cubicBezTo>
                  <a:cubicBezTo>
                    <a:pt x="7315" y="1776"/>
                    <a:pt x="7538" y="1651"/>
                    <a:pt x="7752" y="1526"/>
                  </a:cubicBezTo>
                  <a:cubicBezTo>
                    <a:pt x="8377" y="1178"/>
                    <a:pt x="8992" y="830"/>
                    <a:pt x="9617" y="482"/>
                  </a:cubicBezTo>
                  <a:cubicBezTo>
                    <a:pt x="9644" y="321"/>
                    <a:pt x="9617" y="89"/>
                    <a:pt x="9492" y="0"/>
                  </a:cubicBezTo>
                  <a:close/>
                </a:path>
              </a:pathLst>
            </a:custGeom>
            <a:solidFill>
              <a:srgbClr val="3F423C">
                <a:alpha val="49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51"/>
            <p:cNvSpPr/>
            <p:nvPr/>
          </p:nvSpPr>
          <p:spPr>
            <a:xfrm>
              <a:off x="2256352" y="1188092"/>
              <a:ext cx="253433" cy="164379"/>
            </a:xfrm>
            <a:custGeom>
              <a:rect b="b" l="l" r="r" t="t"/>
              <a:pathLst>
                <a:path extrusionOk="0" h="1401" w="2160">
                  <a:moveTo>
                    <a:pt x="2159" y="0"/>
                  </a:moveTo>
                  <a:cubicBezTo>
                    <a:pt x="1945" y="98"/>
                    <a:pt x="1722" y="188"/>
                    <a:pt x="1499" y="286"/>
                  </a:cubicBezTo>
                  <a:cubicBezTo>
                    <a:pt x="1205" y="411"/>
                    <a:pt x="910" y="536"/>
                    <a:pt x="643" y="705"/>
                  </a:cubicBezTo>
                  <a:cubicBezTo>
                    <a:pt x="375" y="883"/>
                    <a:pt x="143" y="1115"/>
                    <a:pt x="0" y="1401"/>
                  </a:cubicBezTo>
                  <a:cubicBezTo>
                    <a:pt x="393" y="1017"/>
                    <a:pt x="910" y="696"/>
                    <a:pt x="1392" y="437"/>
                  </a:cubicBezTo>
                  <a:cubicBezTo>
                    <a:pt x="1669" y="286"/>
                    <a:pt x="1883" y="152"/>
                    <a:pt x="2159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51"/>
            <p:cNvSpPr/>
            <p:nvPr/>
          </p:nvSpPr>
          <p:spPr>
            <a:xfrm>
              <a:off x="1833497" y="1530340"/>
              <a:ext cx="126716" cy="38602"/>
            </a:xfrm>
            <a:custGeom>
              <a:rect b="b" l="l" r="r" t="t"/>
              <a:pathLst>
                <a:path extrusionOk="0" h="329" w="1080">
                  <a:moveTo>
                    <a:pt x="1071" y="0"/>
                  </a:moveTo>
                  <a:lnTo>
                    <a:pt x="1071" y="0"/>
                  </a:lnTo>
                  <a:cubicBezTo>
                    <a:pt x="991" y="54"/>
                    <a:pt x="892" y="63"/>
                    <a:pt x="812" y="116"/>
                  </a:cubicBezTo>
                  <a:cubicBezTo>
                    <a:pt x="767" y="152"/>
                    <a:pt x="714" y="179"/>
                    <a:pt x="660" y="197"/>
                  </a:cubicBezTo>
                  <a:cubicBezTo>
                    <a:pt x="625" y="206"/>
                    <a:pt x="580" y="215"/>
                    <a:pt x="536" y="215"/>
                  </a:cubicBezTo>
                  <a:cubicBezTo>
                    <a:pt x="348" y="232"/>
                    <a:pt x="188" y="241"/>
                    <a:pt x="0" y="259"/>
                  </a:cubicBezTo>
                  <a:cubicBezTo>
                    <a:pt x="161" y="286"/>
                    <a:pt x="330" y="313"/>
                    <a:pt x="500" y="322"/>
                  </a:cubicBezTo>
                  <a:cubicBezTo>
                    <a:pt x="522" y="326"/>
                    <a:pt x="544" y="328"/>
                    <a:pt x="566" y="328"/>
                  </a:cubicBezTo>
                  <a:cubicBezTo>
                    <a:pt x="587" y="328"/>
                    <a:pt x="607" y="326"/>
                    <a:pt x="625" y="322"/>
                  </a:cubicBezTo>
                  <a:cubicBezTo>
                    <a:pt x="669" y="313"/>
                    <a:pt x="714" y="286"/>
                    <a:pt x="759" y="259"/>
                  </a:cubicBezTo>
                  <a:cubicBezTo>
                    <a:pt x="857" y="197"/>
                    <a:pt x="946" y="125"/>
                    <a:pt x="1035" y="54"/>
                  </a:cubicBezTo>
                  <a:cubicBezTo>
                    <a:pt x="1062" y="45"/>
                    <a:pt x="1080" y="18"/>
                    <a:pt x="1071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51"/>
            <p:cNvSpPr/>
            <p:nvPr/>
          </p:nvSpPr>
          <p:spPr>
            <a:xfrm>
              <a:off x="1969599" y="1471910"/>
              <a:ext cx="51391" cy="92104"/>
            </a:xfrm>
            <a:custGeom>
              <a:rect b="b" l="l" r="r" t="t"/>
              <a:pathLst>
                <a:path extrusionOk="0" h="785" w="438">
                  <a:moveTo>
                    <a:pt x="305" y="1"/>
                  </a:moveTo>
                  <a:cubicBezTo>
                    <a:pt x="257" y="1"/>
                    <a:pt x="206" y="17"/>
                    <a:pt x="161" y="44"/>
                  </a:cubicBezTo>
                  <a:cubicBezTo>
                    <a:pt x="80" y="97"/>
                    <a:pt x="18" y="204"/>
                    <a:pt x="9" y="302"/>
                  </a:cubicBezTo>
                  <a:cubicBezTo>
                    <a:pt x="0" y="409"/>
                    <a:pt x="27" y="516"/>
                    <a:pt x="80" y="606"/>
                  </a:cubicBezTo>
                  <a:cubicBezTo>
                    <a:pt x="116" y="677"/>
                    <a:pt x="161" y="739"/>
                    <a:pt x="232" y="766"/>
                  </a:cubicBezTo>
                  <a:cubicBezTo>
                    <a:pt x="256" y="778"/>
                    <a:pt x="284" y="784"/>
                    <a:pt x="311" y="784"/>
                  </a:cubicBezTo>
                  <a:cubicBezTo>
                    <a:pt x="363" y="784"/>
                    <a:pt x="414" y="763"/>
                    <a:pt x="437" y="721"/>
                  </a:cubicBezTo>
                  <a:cubicBezTo>
                    <a:pt x="366" y="721"/>
                    <a:pt x="303" y="686"/>
                    <a:pt x="250" y="632"/>
                  </a:cubicBezTo>
                  <a:cubicBezTo>
                    <a:pt x="187" y="552"/>
                    <a:pt x="143" y="463"/>
                    <a:pt x="134" y="365"/>
                  </a:cubicBezTo>
                  <a:cubicBezTo>
                    <a:pt x="116" y="275"/>
                    <a:pt x="143" y="168"/>
                    <a:pt x="214" y="97"/>
                  </a:cubicBezTo>
                  <a:cubicBezTo>
                    <a:pt x="241" y="61"/>
                    <a:pt x="312" y="26"/>
                    <a:pt x="357" y="8"/>
                  </a:cubicBezTo>
                  <a:cubicBezTo>
                    <a:pt x="340" y="3"/>
                    <a:pt x="323" y="1"/>
                    <a:pt x="305" y="1"/>
                  </a:cubicBezTo>
                  <a:close/>
                </a:path>
              </a:pathLst>
            </a:custGeom>
            <a:solidFill>
              <a:srgbClr val="FFA4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51"/>
            <p:cNvSpPr/>
            <p:nvPr/>
          </p:nvSpPr>
          <p:spPr>
            <a:xfrm>
              <a:off x="1969599" y="1471910"/>
              <a:ext cx="51391" cy="92104"/>
            </a:xfrm>
            <a:custGeom>
              <a:rect b="b" l="l" r="r" t="t"/>
              <a:pathLst>
                <a:path extrusionOk="0" h="785" w="438">
                  <a:moveTo>
                    <a:pt x="305" y="1"/>
                  </a:moveTo>
                  <a:cubicBezTo>
                    <a:pt x="257" y="1"/>
                    <a:pt x="206" y="17"/>
                    <a:pt x="161" y="44"/>
                  </a:cubicBezTo>
                  <a:cubicBezTo>
                    <a:pt x="80" y="97"/>
                    <a:pt x="18" y="204"/>
                    <a:pt x="9" y="302"/>
                  </a:cubicBezTo>
                  <a:cubicBezTo>
                    <a:pt x="0" y="409"/>
                    <a:pt x="27" y="516"/>
                    <a:pt x="80" y="606"/>
                  </a:cubicBezTo>
                  <a:cubicBezTo>
                    <a:pt x="116" y="677"/>
                    <a:pt x="161" y="739"/>
                    <a:pt x="232" y="766"/>
                  </a:cubicBezTo>
                  <a:cubicBezTo>
                    <a:pt x="256" y="778"/>
                    <a:pt x="284" y="784"/>
                    <a:pt x="311" y="784"/>
                  </a:cubicBezTo>
                  <a:cubicBezTo>
                    <a:pt x="363" y="784"/>
                    <a:pt x="414" y="763"/>
                    <a:pt x="437" y="721"/>
                  </a:cubicBezTo>
                  <a:cubicBezTo>
                    <a:pt x="366" y="721"/>
                    <a:pt x="303" y="686"/>
                    <a:pt x="250" y="632"/>
                  </a:cubicBezTo>
                  <a:cubicBezTo>
                    <a:pt x="187" y="552"/>
                    <a:pt x="143" y="463"/>
                    <a:pt x="134" y="365"/>
                  </a:cubicBezTo>
                  <a:cubicBezTo>
                    <a:pt x="116" y="275"/>
                    <a:pt x="143" y="168"/>
                    <a:pt x="214" y="97"/>
                  </a:cubicBezTo>
                  <a:cubicBezTo>
                    <a:pt x="241" y="61"/>
                    <a:pt x="312" y="26"/>
                    <a:pt x="357" y="8"/>
                  </a:cubicBezTo>
                  <a:cubicBezTo>
                    <a:pt x="340" y="3"/>
                    <a:pt x="323" y="1"/>
                    <a:pt x="305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51"/>
            <p:cNvSpPr/>
            <p:nvPr/>
          </p:nvSpPr>
          <p:spPr>
            <a:xfrm>
              <a:off x="1976874" y="1472497"/>
              <a:ext cx="56670" cy="86238"/>
            </a:xfrm>
            <a:custGeom>
              <a:rect b="b" l="l" r="r" t="t"/>
              <a:pathLst>
                <a:path extrusionOk="0" h="735" w="483">
                  <a:moveTo>
                    <a:pt x="478" y="641"/>
                  </a:moveTo>
                  <a:cubicBezTo>
                    <a:pt x="473" y="641"/>
                    <a:pt x="467" y="645"/>
                    <a:pt x="473" y="645"/>
                  </a:cubicBezTo>
                  <a:cubicBezTo>
                    <a:pt x="472" y="648"/>
                    <a:pt x="471" y="651"/>
                    <a:pt x="470" y="654"/>
                  </a:cubicBezTo>
                  <a:lnTo>
                    <a:pt x="470" y="654"/>
                  </a:lnTo>
                  <a:cubicBezTo>
                    <a:pt x="474" y="653"/>
                    <a:pt x="476" y="651"/>
                    <a:pt x="482" y="645"/>
                  </a:cubicBezTo>
                  <a:cubicBezTo>
                    <a:pt x="482" y="642"/>
                    <a:pt x="480" y="641"/>
                    <a:pt x="478" y="641"/>
                  </a:cubicBezTo>
                  <a:close/>
                  <a:moveTo>
                    <a:pt x="333" y="1"/>
                  </a:moveTo>
                  <a:cubicBezTo>
                    <a:pt x="202" y="1"/>
                    <a:pt x="78" y="94"/>
                    <a:pt x="45" y="226"/>
                  </a:cubicBezTo>
                  <a:cubicBezTo>
                    <a:pt x="0" y="360"/>
                    <a:pt x="45" y="511"/>
                    <a:pt x="134" y="618"/>
                  </a:cubicBezTo>
                  <a:cubicBezTo>
                    <a:pt x="189" y="680"/>
                    <a:pt x="263" y="729"/>
                    <a:pt x="340" y="729"/>
                  </a:cubicBezTo>
                  <a:cubicBezTo>
                    <a:pt x="352" y="729"/>
                    <a:pt x="363" y="728"/>
                    <a:pt x="375" y="725"/>
                  </a:cubicBezTo>
                  <a:cubicBezTo>
                    <a:pt x="381" y="732"/>
                    <a:pt x="389" y="735"/>
                    <a:pt x="397" y="735"/>
                  </a:cubicBezTo>
                  <a:cubicBezTo>
                    <a:pt x="411" y="735"/>
                    <a:pt x="426" y="725"/>
                    <a:pt x="438" y="708"/>
                  </a:cubicBezTo>
                  <a:cubicBezTo>
                    <a:pt x="453" y="692"/>
                    <a:pt x="462" y="676"/>
                    <a:pt x="470" y="654"/>
                  </a:cubicBezTo>
                  <a:lnTo>
                    <a:pt x="470" y="654"/>
                  </a:lnTo>
                  <a:cubicBezTo>
                    <a:pt x="469" y="654"/>
                    <a:pt x="467" y="654"/>
                    <a:pt x="464" y="654"/>
                  </a:cubicBezTo>
                  <a:cubicBezTo>
                    <a:pt x="375" y="645"/>
                    <a:pt x="277" y="601"/>
                    <a:pt x="223" y="520"/>
                  </a:cubicBezTo>
                  <a:cubicBezTo>
                    <a:pt x="170" y="440"/>
                    <a:pt x="152" y="342"/>
                    <a:pt x="179" y="253"/>
                  </a:cubicBezTo>
                  <a:cubicBezTo>
                    <a:pt x="197" y="190"/>
                    <a:pt x="241" y="128"/>
                    <a:pt x="277" y="83"/>
                  </a:cubicBezTo>
                  <a:cubicBezTo>
                    <a:pt x="304" y="47"/>
                    <a:pt x="322" y="21"/>
                    <a:pt x="366" y="3"/>
                  </a:cubicBezTo>
                  <a:cubicBezTo>
                    <a:pt x="355" y="1"/>
                    <a:pt x="344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51"/>
            <p:cNvSpPr/>
            <p:nvPr/>
          </p:nvSpPr>
          <p:spPr>
            <a:xfrm>
              <a:off x="2044924" y="1415827"/>
              <a:ext cx="93277" cy="71454"/>
            </a:xfrm>
            <a:custGeom>
              <a:rect b="b" l="l" r="r" t="t"/>
              <a:pathLst>
                <a:path extrusionOk="0" h="609" w="795">
                  <a:moveTo>
                    <a:pt x="568" y="0"/>
                  </a:moveTo>
                  <a:cubicBezTo>
                    <a:pt x="477" y="0"/>
                    <a:pt x="386" y="23"/>
                    <a:pt x="304" y="67"/>
                  </a:cubicBezTo>
                  <a:cubicBezTo>
                    <a:pt x="161" y="138"/>
                    <a:pt x="45" y="290"/>
                    <a:pt x="9" y="450"/>
                  </a:cubicBezTo>
                  <a:cubicBezTo>
                    <a:pt x="0" y="495"/>
                    <a:pt x="0" y="530"/>
                    <a:pt x="18" y="566"/>
                  </a:cubicBezTo>
                  <a:cubicBezTo>
                    <a:pt x="31" y="592"/>
                    <a:pt x="59" y="609"/>
                    <a:pt x="86" y="609"/>
                  </a:cubicBezTo>
                  <a:cubicBezTo>
                    <a:pt x="97" y="609"/>
                    <a:pt x="107" y="607"/>
                    <a:pt x="116" y="602"/>
                  </a:cubicBezTo>
                  <a:cubicBezTo>
                    <a:pt x="179" y="316"/>
                    <a:pt x="509" y="102"/>
                    <a:pt x="794" y="49"/>
                  </a:cubicBezTo>
                  <a:cubicBezTo>
                    <a:pt x="721" y="16"/>
                    <a:pt x="644" y="0"/>
                    <a:pt x="568" y="0"/>
                  </a:cubicBezTo>
                  <a:close/>
                </a:path>
              </a:pathLst>
            </a:custGeom>
            <a:solidFill>
              <a:srgbClr val="FFA4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51"/>
            <p:cNvSpPr/>
            <p:nvPr/>
          </p:nvSpPr>
          <p:spPr>
            <a:xfrm>
              <a:off x="2044924" y="1415827"/>
              <a:ext cx="93277" cy="71454"/>
            </a:xfrm>
            <a:custGeom>
              <a:rect b="b" l="l" r="r" t="t"/>
              <a:pathLst>
                <a:path extrusionOk="0" h="609" w="795">
                  <a:moveTo>
                    <a:pt x="568" y="0"/>
                  </a:moveTo>
                  <a:cubicBezTo>
                    <a:pt x="477" y="0"/>
                    <a:pt x="386" y="23"/>
                    <a:pt x="304" y="67"/>
                  </a:cubicBezTo>
                  <a:cubicBezTo>
                    <a:pt x="161" y="138"/>
                    <a:pt x="45" y="290"/>
                    <a:pt x="9" y="450"/>
                  </a:cubicBezTo>
                  <a:cubicBezTo>
                    <a:pt x="0" y="495"/>
                    <a:pt x="0" y="530"/>
                    <a:pt x="18" y="566"/>
                  </a:cubicBezTo>
                  <a:cubicBezTo>
                    <a:pt x="31" y="592"/>
                    <a:pt x="59" y="609"/>
                    <a:pt x="86" y="609"/>
                  </a:cubicBezTo>
                  <a:cubicBezTo>
                    <a:pt x="97" y="609"/>
                    <a:pt x="107" y="607"/>
                    <a:pt x="116" y="602"/>
                  </a:cubicBezTo>
                  <a:cubicBezTo>
                    <a:pt x="179" y="316"/>
                    <a:pt x="509" y="102"/>
                    <a:pt x="794" y="49"/>
                  </a:cubicBezTo>
                  <a:cubicBezTo>
                    <a:pt x="721" y="16"/>
                    <a:pt x="644" y="0"/>
                    <a:pt x="568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51"/>
            <p:cNvSpPr/>
            <p:nvPr/>
          </p:nvSpPr>
          <p:spPr>
            <a:xfrm>
              <a:off x="2055367" y="1422515"/>
              <a:ext cx="81779" cy="94451"/>
            </a:xfrm>
            <a:custGeom>
              <a:rect b="b" l="l" r="r" t="t"/>
              <a:pathLst>
                <a:path extrusionOk="0" h="805" w="697">
                  <a:moveTo>
                    <a:pt x="584" y="1"/>
                  </a:moveTo>
                  <a:cubicBezTo>
                    <a:pt x="502" y="1"/>
                    <a:pt x="419" y="15"/>
                    <a:pt x="340" y="45"/>
                  </a:cubicBezTo>
                  <a:cubicBezTo>
                    <a:pt x="224" y="99"/>
                    <a:pt x="125" y="179"/>
                    <a:pt x="72" y="295"/>
                  </a:cubicBezTo>
                  <a:cubicBezTo>
                    <a:pt x="1" y="429"/>
                    <a:pt x="1" y="589"/>
                    <a:pt x="63" y="723"/>
                  </a:cubicBezTo>
                  <a:cubicBezTo>
                    <a:pt x="87" y="764"/>
                    <a:pt x="134" y="805"/>
                    <a:pt x="176" y="805"/>
                  </a:cubicBezTo>
                  <a:cubicBezTo>
                    <a:pt x="180" y="805"/>
                    <a:pt x="184" y="804"/>
                    <a:pt x="188" y="804"/>
                  </a:cubicBezTo>
                  <a:cubicBezTo>
                    <a:pt x="108" y="688"/>
                    <a:pt x="108" y="527"/>
                    <a:pt x="161" y="402"/>
                  </a:cubicBezTo>
                  <a:cubicBezTo>
                    <a:pt x="248" y="184"/>
                    <a:pt x="454" y="9"/>
                    <a:pt x="680" y="9"/>
                  </a:cubicBezTo>
                  <a:cubicBezTo>
                    <a:pt x="685" y="9"/>
                    <a:pt x="691" y="9"/>
                    <a:pt x="696" y="10"/>
                  </a:cubicBezTo>
                  <a:cubicBezTo>
                    <a:pt x="660" y="4"/>
                    <a:pt x="622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0" name="Google Shape;4420;p51"/>
          <p:cNvGrpSpPr/>
          <p:nvPr/>
        </p:nvGrpSpPr>
        <p:grpSpPr>
          <a:xfrm rot="10800000">
            <a:off x="7409226" y="3893588"/>
            <a:ext cx="2605790" cy="1664590"/>
            <a:chOff x="5669385" y="-152150"/>
            <a:chExt cx="1383042" cy="883494"/>
          </a:xfrm>
        </p:grpSpPr>
        <p:sp>
          <p:nvSpPr>
            <p:cNvPr id="4421" name="Google Shape;4421;p51"/>
            <p:cNvSpPr/>
            <p:nvPr/>
          </p:nvSpPr>
          <p:spPr>
            <a:xfrm>
              <a:off x="5669385" y="-152150"/>
              <a:ext cx="1383042" cy="883494"/>
            </a:xfrm>
            <a:custGeom>
              <a:rect b="b" l="l" r="r" t="t"/>
              <a:pathLst>
                <a:path extrusionOk="0" h="8725" w="13659">
                  <a:moveTo>
                    <a:pt x="7129" y="0"/>
                  </a:moveTo>
                  <a:cubicBezTo>
                    <a:pt x="5825" y="0"/>
                    <a:pt x="4523" y="197"/>
                    <a:pt x="3283" y="588"/>
                  </a:cubicBezTo>
                  <a:cubicBezTo>
                    <a:pt x="2810" y="731"/>
                    <a:pt x="2337" y="919"/>
                    <a:pt x="2007" y="1275"/>
                  </a:cubicBezTo>
                  <a:cubicBezTo>
                    <a:pt x="821" y="2533"/>
                    <a:pt x="437" y="4237"/>
                    <a:pt x="0" y="5914"/>
                  </a:cubicBezTo>
                  <a:cubicBezTo>
                    <a:pt x="642" y="5370"/>
                    <a:pt x="1329" y="4862"/>
                    <a:pt x="2079" y="4496"/>
                  </a:cubicBezTo>
                  <a:cubicBezTo>
                    <a:pt x="2695" y="4192"/>
                    <a:pt x="3393" y="3858"/>
                    <a:pt x="4068" y="3858"/>
                  </a:cubicBezTo>
                  <a:cubicBezTo>
                    <a:pt x="4224" y="3858"/>
                    <a:pt x="4379" y="3876"/>
                    <a:pt x="4532" y="3916"/>
                  </a:cubicBezTo>
                  <a:cubicBezTo>
                    <a:pt x="5094" y="4077"/>
                    <a:pt x="5540" y="4523"/>
                    <a:pt x="5924" y="4969"/>
                  </a:cubicBezTo>
                  <a:cubicBezTo>
                    <a:pt x="6896" y="6102"/>
                    <a:pt x="7690" y="7368"/>
                    <a:pt x="8306" y="8724"/>
                  </a:cubicBezTo>
                  <a:cubicBezTo>
                    <a:pt x="8377" y="7913"/>
                    <a:pt x="8029" y="7128"/>
                    <a:pt x="7672" y="6396"/>
                  </a:cubicBezTo>
                  <a:cubicBezTo>
                    <a:pt x="7512" y="6075"/>
                    <a:pt x="7351" y="5745"/>
                    <a:pt x="7173" y="5433"/>
                  </a:cubicBezTo>
                  <a:cubicBezTo>
                    <a:pt x="6709" y="4656"/>
                    <a:pt x="6129" y="3916"/>
                    <a:pt x="5415" y="3354"/>
                  </a:cubicBezTo>
                  <a:lnTo>
                    <a:pt x="5415" y="3354"/>
                  </a:lnTo>
                  <a:cubicBezTo>
                    <a:pt x="7280" y="4130"/>
                    <a:pt x="8805" y="5504"/>
                    <a:pt x="10304" y="6860"/>
                  </a:cubicBezTo>
                  <a:cubicBezTo>
                    <a:pt x="10714" y="7235"/>
                    <a:pt x="11196" y="7600"/>
                    <a:pt x="11490" y="8073"/>
                  </a:cubicBezTo>
                  <a:cubicBezTo>
                    <a:pt x="10812" y="6717"/>
                    <a:pt x="9822" y="5522"/>
                    <a:pt x="8662" y="4540"/>
                  </a:cubicBezTo>
                  <a:cubicBezTo>
                    <a:pt x="7512" y="3559"/>
                    <a:pt x="6182" y="2792"/>
                    <a:pt x="4782" y="2212"/>
                  </a:cubicBezTo>
                  <a:lnTo>
                    <a:pt x="4782" y="2212"/>
                  </a:lnTo>
                  <a:cubicBezTo>
                    <a:pt x="6236" y="2631"/>
                    <a:pt x="7690" y="3095"/>
                    <a:pt x="8993" y="3880"/>
                  </a:cubicBezTo>
                  <a:cubicBezTo>
                    <a:pt x="10295" y="4665"/>
                    <a:pt x="11455" y="5754"/>
                    <a:pt x="12106" y="7119"/>
                  </a:cubicBezTo>
                  <a:cubicBezTo>
                    <a:pt x="11758" y="6075"/>
                    <a:pt x="11169" y="5236"/>
                    <a:pt x="10366" y="4469"/>
                  </a:cubicBezTo>
                  <a:cubicBezTo>
                    <a:pt x="9572" y="3711"/>
                    <a:pt x="8645" y="3095"/>
                    <a:pt x="7699" y="2533"/>
                  </a:cubicBezTo>
                  <a:lnTo>
                    <a:pt x="7699" y="2533"/>
                  </a:lnTo>
                  <a:cubicBezTo>
                    <a:pt x="8707" y="2738"/>
                    <a:pt x="9662" y="3274"/>
                    <a:pt x="10509" y="3845"/>
                  </a:cubicBezTo>
                  <a:cubicBezTo>
                    <a:pt x="11660" y="4612"/>
                    <a:pt x="12811" y="5522"/>
                    <a:pt x="13328" y="6797"/>
                  </a:cubicBezTo>
                  <a:cubicBezTo>
                    <a:pt x="12650" y="4871"/>
                    <a:pt x="11134" y="3292"/>
                    <a:pt x="9207" y="2605"/>
                  </a:cubicBezTo>
                  <a:lnTo>
                    <a:pt x="9207" y="2605"/>
                  </a:lnTo>
                  <a:cubicBezTo>
                    <a:pt x="11196" y="2854"/>
                    <a:pt x="12962" y="4210"/>
                    <a:pt x="13658" y="6093"/>
                  </a:cubicBezTo>
                  <a:cubicBezTo>
                    <a:pt x="13417" y="4924"/>
                    <a:pt x="12918" y="3880"/>
                    <a:pt x="12106" y="3006"/>
                  </a:cubicBezTo>
                  <a:cubicBezTo>
                    <a:pt x="11303" y="2132"/>
                    <a:pt x="10250" y="1490"/>
                    <a:pt x="9108" y="1151"/>
                  </a:cubicBezTo>
                  <a:cubicBezTo>
                    <a:pt x="9635" y="1040"/>
                    <a:pt x="10175" y="976"/>
                    <a:pt x="10712" y="976"/>
                  </a:cubicBezTo>
                  <a:cubicBezTo>
                    <a:pt x="11304" y="976"/>
                    <a:pt x="11893" y="1053"/>
                    <a:pt x="12463" y="1231"/>
                  </a:cubicBezTo>
                  <a:cubicBezTo>
                    <a:pt x="12061" y="972"/>
                    <a:pt x="11615" y="794"/>
                    <a:pt x="11169" y="651"/>
                  </a:cubicBezTo>
                  <a:cubicBezTo>
                    <a:pt x="9867" y="217"/>
                    <a:pt x="8497" y="0"/>
                    <a:pt x="7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51"/>
            <p:cNvSpPr/>
            <p:nvPr/>
          </p:nvSpPr>
          <p:spPr>
            <a:xfrm>
              <a:off x="6458874" y="50971"/>
              <a:ext cx="581811" cy="384991"/>
            </a:xfrm>
            <a:custGeom>
              <a:rect b="b" l="l" r="r" t="t"/>
              <a:pathLst>
                <a:path extrusionOk="0" h="3802" w="5746">
                  <a:moveTo>
                    <a:pt x="0" y="1"/>
                  </a:moveTo>
                  <a:lnTo>
                    <a:pt x="0" y="1"/>
                  </a:lnTo>
                  <a:cubicBezTo>
                    <a:pt x="500" y="197"/>
                    <a:pt x="999" y="402"/>
                    <a:pt x="1499" y="608"/>
                  </a:cubicBezTo>
                  <a:cubicBezTo>
                    <a:pt x="3345" y="875"/>
                    <a:pt x="4996" y="2097"/>
                    <a:pt x="5745" y="3801"/>
                  </a:cubicBezTo>
                  <a:cubicBezTo>
                    <a:pt x="5379" y="2722"/>
                    <a:pt x="4621" y="1785"/>
                    <a:pt x="3684" y="1134"/>
                  </a:cubicBezTo>
                  <a:cubicBezTo>
                    <a:pt x="2605" y="393"/>
                    <a:pt x="1303" y="28"/>
                    <a:pt x="0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51"/>
            <p:cNvSpPr/>
            <p:nvPr/>
          </p:nvSpPr>
          <p:spPr>
            <a:xfrm>
              <a:off x="6071268" y="44592"/>
              <a:ext cx="810445" cy="497895"/>
            </a:xfrm>
            <a:custGeom>
              <a:rect b="b" l="l" r="r" t="t"/>
              <a:pathLst>
                <a:path extrusionOk="0" h="4917" w="8004">
                  <a:moveTo>
                    <a:pt x="97" y="1"/>
                  </a:moveTo>
                  <a:cubicBezTo>
                    <a:pt x="65" y="1"/>
                    <a:pt x="33" y="1"/>
                    <a:pt x="1" y="1"/>
                  </a:cubicBezTo>
                  <a:cubicBezTo>
                    <a:pt x="313" y="82"/>
                    <a:pt x="617" y="180"/>
                    <a:pt x="911" y="296"/>
                  </a:cubicBezTo>
                  <a:cubicBezTo>
                    <a:pt x="2338" y="715"/>
                    <a:pt x="3757" y="1170"/>
                    <a:pt x="5024" y="1937"/>
                  </a:cubicBezTo>
                  <a:cubicBezTo>
                    <a:pt x="6246" y="2669"/>
                    <a:pt x="7334" y="3668"/>
                    <a:pt x="8003" y="4917"/>
                  </a:cubicBezTo>
                  <a:cubicBezTo>
                    <a:pt x="7798" y="4515"/>
                    <a:pt x="7566" y="4132"/>
                    <a:pt x="7289" y="3784"/>
                  </a:cubicBezTo>
                  <a:cubicBezTo>
                    <a:pt x="6736" y="3044"/>
                    <a:pt x="6041" y="2419"/>
                    <a:pt x="5300" y="1875"/>
                  </a:cubicBezTo>
                  <a:cubicBezTo>
                    <a:pt x="3783" y="770"/>
                    <a:pt x="1972" y="1"/>
                    <a:pt x="97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51"/>
            <p:cNvSpPr/>
            <p:nvPr/>
          </p:nvSpPr>
          <p:spPr>
            <a:xfrm>
              <a:off x="6378477" y="71830"/>
              <a:ext cx="595379" cy="382155"/>
            </a:xfrm>
            <a:custGeom>
              <a:rect b="b" l="l" r="r" t="t"/>
              <a:pathLst>
                <a:path extrusionOk="0" h="3774" w="5880">
                  <a:moveTo>
                    <a:pt x="0" y="0"/>
                  </a:moveTo>
                  <a:lnTo>
                    <a:pt x="0" y="0"/>
                  </a:lnTo>
                  <a:cubicBezTo>
                    <a:pt x="295" y="89"/>
                    <a:pt x="571" y="214"/>
                    <a:pt x="830" y="357"/>
                  </a:cubicBezTo>
                  <a:cubicBezTo>
                    <a:pt x="1793" y="580"/>
                    <a:pt x="2694" y="1080"/>
                    <a:pt x="3506" y="1633"/>
                  </a:cubicBezTo>
                  <a:cubicBezTo>
                    <a:pt x="4398" y="2221"/>
                    <a:pt x="5281" y="2899"/>
                    <a:pt x="5879" y="3774"/>
                  </a:cubicBezTo>
                  <a:cubicBezTo>
                    <a:pt x="5290" y="2783"/>
                    <a:pt x="4416" y="1972"/>
                    <a:pt x="3453" y="1329"/>
                  </a:cubicBezTo>
                  <a:cubicBezTo>
                    <a:pt x="2418" y="633"/>
                    <a:pt x="1249" y="107"/>
                    <a:pt x="0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51"/>
            <p:cNvSpPr/>
            <p:nvPr/>
          </p:nvSpPr>
          <p:spPr>
            <a:xfrm>
              <a:off x="6196015" y="-108610"/>
              <a:ext cx="723568" cy="77565"/>
            </a:xfrm>
            <a:custGeom>
              <a:rect b="b" l="l" r="r" t="t"/>
              <a:pathLst>
                <a:path extrusionOk="0" h="766" w="7146">
                  <a:moveTo>
                    <a:pt x="3414" y="0"/>
                  </a:moveTo>
                  <a:cubicBezTo>
                    <a:pt x="2265" y="0"/>
                    <a:pt x="1118" y="179"/>
                    <a:pt x="0" y="453"/>
                  </a:cubicBezTo>
                  <a:cubicBezTo>
                    <a:pt x="350" y="445"/>
                    <a:pt x="702" y="438"/>
                    <a:pt x="1054" y="438"/>
                  </a:cubicBezTo>
                  <a:cubicBezTo>
                    <a:pt x="1528" y="438"/>
                    <a:pt x="2004" y="451"/>
                    <a:pt x="2480" y="497"/>
                  </a:cubicBezTo>
                  <a:cubicBezTo>
                    <a:pt x="2882" y="542"/>
                    <a:pt x="3283" y="605"/>
                    <a:pt x="3684" y="667"/>
                  </a:cubicBezTo>
                  <a:cubicBezTo>
                    <a:pt x="3783" y="685"/>
                    <a:pt x="3872" y="694"/>
                    <a:pt x="3970" y="712"/>
                  </a:cubicBezTo>
                  <a:cubicBezTo>
                    <a:pt x="4482" y="607"/>
                    <a:pt x="5003" y="548"/>
                    <a:pt x="5522" y="548"/>
                  </a:cubicBezTo>
                  <a:cubicBezTo>
                    <a:pt x="6070" y="548"/>
                    <a:pt x="6615" y="614"/>
                    <a:pt x="7146" y="765"/>
                  </a:cubicBezTo>
                  <a:cubicBezTo>
                    <a:pt x="6102" y="274"/>
                    <a:pt x="4942" y="43"/>
                    <a:pt x="3792" y="7"/>
                  </a:cubicBezTo>
                  <a:cubicBezTo>
                    <a:pt x="3666" y="2"/>
                    <a:pt x="3540" y="0"/>
                    <a:pt x="3414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51"/>
            <p:cNvSpPr/>
            <p:nvPr/>
          </p:nvSpPr>
          <p:spPr>
            <a:xfrm>
              <a:off x="6102961" y="107877"/>
              <a:ext cx="729947" cy="557538"/>
            </a:xfrm>
            <a:custGeom>
              <a:rect b="b" l="l" r="r" t="t"/>
              <a:pathLst>
                <a:path extrusionOk="0" h="5506" w="7209">
                  <a:moveTo>
                    <a:pt x="0" y="1"/>
                  </a:moveTo>
                  <a:cubicBezTo>
                    <a:pt x="446" y="251"/>
                    <a:pt x="866" y="527"/>
                    <a:pt x="1267" y="840"/>
                  </a:cubicBezTo>
                  <a:cubicBezTo>
                    <a:pt x="3069" y="1625"/>
                    <a:pt x="4559" y="2972"/>
                    <a:pt x="6022" y="4292"/>
                  </a:cubicBezTo>
                  <a:cubicBezTo>
                    <a:pt x="6432" y="4667"/>
                    <a:pt x="6914" y="5032"/>
                    <a:pt x="7208" y="5505"/>
                  </a:cubicBezTo>
                  <a:cubicBezTo>
                    <a:pt x="7191" y="5470"/>
                    <a:pt x="7182" y="5443"/>
                    <a:pt x="7164" y="5416"/>
                  </a:cubicBezTo>
                  <a:cubicBezTo>
                    <a:pt x="6816" y="4783"/>
                    <a:pt x="6307" y="4238"/>
                    <a:pt x="5799" y="3721"/>
                  </a:cubicBezTo>
                  <a:cubicBezTo>
                    <a:pt x="4675" y="2588"/>
                    <a:pt x="3462" y="1518"/>
                    <a:pt x="2043" y="786"/>
                  </a:cubicBezTo>
                  <a:cubicBezTo>
                    <a:pt x="1401" y="447"/>
                    <a:pt x="714" y="188"/>
                    <a:pt x="0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51"/>
            <p:cNvSpPr/>
            <p:nvPr/>
          </p:nvSpPr>
          <p:spPr>
            <a:xfrm>
              <a:off x="5669385" y="180883"/>
              <a:ext cx="841935" cy="550449"/>
            </a:xfrm>
            <a:custGeom>
              <a:rect b="b" l="l" r="r" t="t"/>
              <a:pathLst>
                <a:path extrusionOk="0" h="5436" w="8315">
                  <a:moveTo>
                    <a:pt x="3287" y="0"/>
                  </a:moveTo>
                  <a:cubicBezTo>
                    <a:pt x="3152" y="0"/>
                    <a:pt x="3017" y="7"/>
                    <a:pt x="2882" y="20"/>
                  </a:cubicBezTo>
                  <a:cubicBezTo>
                    <a:pt x="1891" y="136"/>
                    <a:pt x="946" y="663"/>
                    <a:pt x="312" y="1439"/>
                  </a:cubicBezTo>
                  <a:cubicBezTo>
                    <a:pt x="205" y="1831"/>
                    <a:pt x="107" y="2233"/>
                    <a:pt x="0" y="2625"/>
                  </a:cubicBezTo>
                  <a:cubicBezTo>
                    <a:pt x="642" y="2081"/>
                    <a:pt x="1329" y="1573"/>
                    <a:pt x="2079" y="1207"/>
                  </a:cubicBezTo>
                  <a:cubicBezTo>
                    <a:pt x="2695" y="903"/>
                    <a:pt x="3393" y="569"/>
                    <a:pt x="4068" y="569"/>
                  </a:cubicBezTo>
                  <a:cubicBezTo>
                    <a:pt x="4224" y="569"/>
                    <a:pt x="4379" y="587"/>
                    <a:pt x="4532" y="627"/>
                  </a:cubicBezTo>
                  <a:cubicBezTo>
                    <a:pt x="5094" y="788"/>
                    <a:pt x="5540" y="1234"/>
                    <a:pt x="5924" y="1680"/>
                  </a:cubicBezTo>
                  <a:cubicBezTo>
                    <a:pt x="6896" y="2813"/>
                    <a:pt x="7690" y="4079"/>
                    <a:pt x="8306" y="5435"/>
                  </a:cubicBezTo>
                  <a:cubicBezTo>
                    <a:pt x="8315" y="5382"/>
                    <a:pt x="8315" y="5328"/>
                    <a:pt x="8315" y="5275"/>
                  </a:cubicBezTo>
                  <a:cubicBezTo>
                    <a:pt x="7922" y="4195"/>
                    <a:pt x="7396" y="3161"/>
                    <a:pt x="6735" y="2215"/>
                  </a:cubicBezTo>
                  <a:cubicBezTo>
                    <a:pt x="6102" y="1314"/>
                    <a:pt x="5308" y="458"/>
                    <a:pt x="4255" y="136"/>
                  </a:cubicBezTo>
                  <a:cubicBezTo>
                    <a:pt x="3939" y="42"/>
                    <a:pt x="3614" y="0"/>
                    <a:pt x="3287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8" name="Google Shape;4428;p51"/>
          <p:cNvGrpSpPr/>
          <p:nvPr/>
        </p:nvGrpSpPr>
        <p:grpSpPr>
          <a:xfrm rot="-3966003">
            <a:off x="1167662" y="4446014"/>
            <a:ext cx="1643007" cy="1610336"/>
            <a:chOff x="4785930" y="1655991"/>
            <a:chExt cx="579077" cy="567562"/>
          </a:xfrm>
        </p:grpSpPr>
        <p:sp>
          <p:nvSpPr>
            <p:cNvPr id="4429" name="Google Shape;4429;p51"/>
            <p:cNvSpPr/>
            <p:nvPr/>
          </p:nvSpPr>
          <p:spPr>
            <a:xfrm>
              <a:off x="4785930" y="1655991"/>
              <a:ext cx="579077" cy="567562"/>
            </a:xfrm>
            <a:custGeom>
              <a:rect b="b" l="l" r="r" t="t"/>
              <a:pathLst>
                <a:path extrusionOk="0" h="5605" w="5719">
                  <a:moveTo>
                    <a:pt x="938" y="0"/>
                  </a:moveTo>
                  <a:cubicBezTo>
                    <a:pt x="910" y="0"/>
                    <a:pt x="883" y="1"/>
                    <a:pt x="857" y="3"/>
                  </a:cubicBezTo>
                  <a:cubicBezTo>
                    <a:pt x="536" y="29"/>
                    <a:pt x="214" y="119"/>
                    <a:pt x="0" y="359"/>
                  </a:cubicBezTo>
                  <a:cubicBezTo>
                    <a:pt x="102" y="277"/>
                    <a:pt x="227" y="241"/>
                    <a:pt x="356" y="241"/>
                  </a:cubicBezTo>
                  <a:cubicBezTo>
                    <a:pt x="579" y="241"/>
                    <a:pt x="815" y="348"/>
                    <a:pt x="973" y="511"/>
                  </a:cubicBezTo>
                  <a:cubicBezTo>
                    <a:pt x="1223" y="770"/>
                    <a:pt x="1347" y="1135"/>
                    <a:pt x="1490" y="1466"/>
                  </a:cubicBezTo>
                  <a:cubicBezTo>
                    <a:pt x="2079" y="2866"/>
                    <a:pt x="3185" y="3981"/>
                    <a:pt x="4318" y="4989"/>
                  </a:cubicBezTo>
                  <a:cubicBezTo>
                    <a:pt x="4541" y="5186"/>
                    <a:pt x="4764" y="5382"/>
                    <a:pt x="4943" y="5605"/>
                  </a:cubicBezTo>
                  <a:cubicBezTo>
                    <a:pt x="5201" y="4731"/>
                    <a:pt x="5433" y="3856"/>
                    <a:pt x="5603" y="2955"/>
                  </a:cubicBezTo>
                  <a:cubicBezTo>
                    <a:pt x="5665" y="2634"/>
                    <a:pt x="5719" y="2304"/>
                    <a:pt x="5638" y="1983"/>
                  </a:cubicBezTo>
                  <a:cubicBezTo>
                    <a:pt x="5576" y="1733"/>
                    <a:pt x="5433" y="1519"/>
                    <a:pt x="5273" y="1314"/>
                  </a:cubicBezTo>
                  <a:cubicBezTo>
                    <a:pt x="4871" y="797"/>
                    <a:pt x="4336" y="359"/>
                    <a:pt x="3711" y="145"/>
                  </a:cubicBezTo>
                  <a:cubicBezTo>
                    <a:pt x="3446" y="54"/>
                    <a:pt x="3165" y="7"/>
                    <a:pt x="2886" y="7"/>
                  </a:cubicBezTo>
                  <a:cubicBezTo>
                    <a:pt x="2507" y="7"/>
                    <a:pt x="2131" y="94"/>
                    <a:pt x="1802" y="279"/>
                  </a:cubicBezTo>
                  <a:cubicBezTo>
                    <a:pt x="1573" y="91"/>
                    <a:pt x="1239" y="0"/>
                    <a:pt x="9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51"/>
            <p:cNvSpPr/>
            <p:nvPr/>
          </p:nvSpPr>
          <p:spPr>
            <a:xfrm>
              <a:off x="4785930" y="1655991"/>
              <a:ext cx="502326" cy="567562"/>
            </a:xfrm>
            <a:custGeom>
              <a:rect b="b" l="l" r="r" t="t"/>
              <a:pathLst>
                <a:path extrusionOk="0" h="5605" w="4961">
                  <a:moveTo>
                    <a:pt x="938" y="0"/>
                  </a:moveTo>
                  <a:cubicBezTo>
                    <a:pt x="910" y="0"/>
                    <a:pt x="883" y="1"/>
                    <a:pt x="857" y="3"/>
                  </a:cubicBezTo>
                  <a:cubicBezTo>
                    <a:pt x="536" y="29"/>
                    <a:pt x="214" y="119"/>
                    <a:pt x="0" y="359"/>
                  </a:cubicBezTo>
                  <a:cubicBezTo>
                    <a:pt x="102" y="277"/>
                    <a:pt x="227" y="241"/>
                    <a:pt x="356" y="241"/>
                  </a:cubicBezTo>
                  <a:cubicBezTo>
                    <a:pt x="579" y="241"/>
                    <a:pt x="815" y="348"/>
                    <a:pt x="973" y="511"/>
                  </a:cubicBezTo>
                  <a:cubicBezTo>
                    <a:pt x="1223" y="770"/>
                    <a:pt x="1347" y="1135"/>
                    <a:pt x="1490" y="1466"/>
                  </a:cubicBezTo>
                  <a:cubicBezTo>
                    <a:pt x="2079" y="2866"/>
                    <a:pt x="3185" y="3981"/>
                    <a:pt x="4318" y="4989"/>
                  </a:cubicBezTo>
                  <a:cubicBezTo>
                    <a:pt x="4541" y="5186"/>
                    <a:pt x="4764" y="5382"/>
                    <a:pt x="4943" y="5605"/>
                  </a:cubicBezTo>
                  <a:cubicBezTo>
                    <a:pt x="4952" y="5596"/>
                    <a:pt x="4952" y="5587"/>
                    <a:pt x="4960" y="5569"/>
                  </a:cubicBezTo>
                  <a:cubicBezTo>
                    <a:pt x="4916" y="5489"/>
                    <a:pt x="4880" y="5400"/>
                    <a:pt x="4844" y="5319"/>
                  </a:cubicBezTo>
                  <a:cubicBezTo>
                    <a:pt x="4532" y="4561"/>
                    <a:pt x="4220" y="3803"/>
                    <a:pt x="4095" y="3000"/>
                  </a:cubicBezTo>
                  <a:cubicBezTo>
                    <a:pt x="4059" y="2777"/>
                    <a:pt x="4033" y="2554"/>
                    <a:pt x="3970" y="2340"/>
                  </a:cubicBezTo>
                  <a:cubicBezTo>
                    <a:pt x="3863" y="1965"/>
                    <a:pt x="3631" y="1644"/>
                    <a:pt x="3399" y="1341"/>
                  </a:cubicBezTo>
                  <a:cubicBezTo>
                    <a:pt x="3212" y="1109"/>
                    <a:pt x="3025" y="886"/>
                    <a:pt x="2810" y="689"/>
                  </a:cubicBezTo>
                  <a:cubicBezTo>
                    <a:pt x="2570" y="475"/>
                    <a:pt x="2293" y="306"/>
                    <a:pt x="2008" y="181"/>
                  </a:cubicBezTo>
                  <a:cubicBezTo>
                    <a:pt x="1936" y="208"/>
                    <a:pt x="1865" y="243"/>
                    <a:pt x="1802" y="279"/>
                  </a:cubicBezTo>
                  <a:cubicBezTo>
                    <a:pt x="1573" y="91"/>
                    <a:pt x="1239" y="0"/>
                    <a:pt x="938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51"/>
            <p:cNvSpPr/>
            <p:nvPr/>
          </p:nvSpPr>
          <p:spPr>
            <a:xfrm>
              <a:off x="4938522" y="1668648"/>
              <a:ext cx="393983" cy="515211"/>
            </a:xfrm>
            <a:custGeom>
              <a:rect b="b" l="l" r="r" t="t"/>
              <a:pathLst>
                <a:path extrusionOk="0" h="5088" w="3891">
                  <a:moveTo>
                    <a:pt x="1693" y="1"/>
                  </a:moveTo>
                  <a:cubicBezTo>
                    <a:pt x="1228" y="1"/>
                    <a:pt x="603" y="196"/>
                    <a:pt x="492" y="225"/>
                  </a:cubicBezTo>
                  <a:cubicBezTo>
                    <a:pt x="482" y="228"/>
                    <a:pt x="473" y="229"/>
                    <a:pt x="463" y="229"/>
                  </a:cubicBezTo>
                  <a:cubicBezTo>
                    <a:pt x="392" y="229"/>
                    <a:pt x="322" y="174"/>
                    <a:pt x="251" y="127"/>
                  </a:cubicBezTo>
                  <a:cubicBezTo>
                    <a:pt x="215" y="105"/>
                    <a:pt x="168" y="89"/>
                    <a:pt x="125" y="89"/>
                  </a:cubicBezTo>
                  <a:cubicBezTo>
                    <a:pt x="81" y="89"/>
                    <a:pt x="41" y="105"/>
                    <a:pt x="19" y="145"/>
                  </a:cubicBezTo>
                  <a:cubicBezTo>
                    <a:pt x="1" y="172"/>
                    <a:pt x="1" y="208"/>
                    <a:pt x="1" y="243"/>
                  </a:cubicBezTo>
                  <a:lnTo>
                    <a:pt x="46" y="1002"/>
                  </a:lnTo>
                  <a:cubicBezTo>
                    <a:pt x="108" y="761"/>
                    <a:pt x="162" y="520"/>
                    <a:pt x="188" y="279"/>
                  </a:cubicBezTo>
                  <a:cubicBezTo>
                    <a:pt x="313" y="413"/>
                    <a:pt x="313" y="618"/>
                    <a:pt x="304" y="796"/>
                  </a:cubicBezTo>
                  <a:cubicBezTo>
                    <a:pt x="295" y="1064"/>
                    <a:pt x="286" y="1323"/>
                    <a:pt x="278" y="1590"/>
                  </a:cubicBezTo>
                  <a:lnTo>
                    <a:pt x="759" y="511"/>
                  </a:lnTo>
                  <a:lnTo>
                    <a:pt x="759" y="511"/>
                  </a:lnTo>
                  <a:cubicBezTo>
                    <a:pt x="679" y="975"/>
                    <a:pt x="590" y="1430"/>
                    <a:pt x="581" y="1903"/>
                  </a:cubicBezTo>
                  <a:lnTo>
                    <a:pt x="982" y="841"/>
                  </a:lnTo>
                  <a:lnTo>
                    <a:pt x="982" y="841"/>
                  </a:lnTo>
                  <a:cubicBezTo>
                    <a:pt x="911" y="1341"/>
                    <a:pt x="884" y="1840"/>
                    <a:pt x="920" y="2349"/>
                  </a:cubicBezTo>
                  <a:cubicBezTo>
                    <a:pt x="956" y="1903"/>
                    <a:pt x="1009" y="1448"/>
                    <a:pt x="1232" y="1064"/>
                  </a:cubicBezTo>
                  <a:lnTo>
                    <a:pt x="1232" y="1064"/>
                  </a:lnTo>
                  <a:cubicBezTo>
                    <a:pt x="1125" y="1555"/>
                    <a:pt x="1089" y="2054"/>
                    <a:pt x="1116" y="2554"/>
                  </a:cubicBezTo>
                  <a:cubicBezTo>
                    <a:pt x="1161" y="2090"/>
                    <a:pt x="1321" y="1635"/>
                    <a:pt x="1589" y="1251"/>
                  </a:cubicBezTo>
                  <a:lnTo>
                    <a:pt x="1589" y="1251"/>
                  </a:lnTo>
                  <a:cubicBezTo>
                    <a:pt x="1446" y="1715"/>
                    <a:pt x="1348" y="2188"/>
                    <a:pt x="1303" y="2679"/>
                  </a:cubicBezTo>
                  <a:cubicBezTo>
                    <a:pt x="1402" y="2251"/>
                    <a:pt x="1607" y="1858"/>
                    <a:pt x="1883" y="1519"/>
                  </a:cubicBezTo>
                  <a:lnTo>
                    <a:pt x="1883" y="1519"/>
                  </a:lnTo>
                  <a:cubicBezTo>
                    <a:pt x="1678" y="1929"/>
                    <a:pt x="1535" y="2366"/>
                    <a:pt x="1455" y="2813"/>
                  </a:cubicBezTo>
                  <a:cubicBezTo>
                    <a:pt x="1616" y="2465"/>
                    <a:pt x="1857" y="2135"/>
                    <a:pt x="2142" y="1867"/>
                  </a:cubicBezTo>
                  <a:lnTo>
                    <a:pt x="2142" y="1867"/>
                  </a:lnTo>
                  <a:cubicBezTo>
                    <a:pt x="1937" y="2259"/>
                    <a:pt x="1785" y="2679"/>
                    <a:pt x="1696" y="3107"/>
                  </a:cubicBezTo>
                  <a:cubicBezTo>
                    <a:pt x="1848" y="2804"/>
                    <a:pt x="2035" y="2581"/>
                    <a:pt x="2249" y="2322"/>
                  </a:cubicBezTo>
                  <a:lnTo>
                    <a:pt x="2249" y="2322"/>
                  </a:lnTo>
                  <a:cubicBezTo>
                    <a:pt x="2133" y="2786"/>
                    <a:pt x="2062" y="3259"/>
                    <a:pt x="2026" y="3731"/>
                  </a:cubicBezTo>
                  <a:cubicBezTo>
                    <a:pt x="2106" y="3366"/>
                    <a:pt x="2231" y="3009"/>
                    <a:pt x="2383" y="2670"/>
                  </a:cubicBezTo>
                  <a:lnTo>
                    <a:pt x="2383" y="2670"/>
                  </a:lnTo>
                  <a:cubicBezTo>
                    <a:pt x="2374" y="2875"/>
                    <a:pt x="2356" y="3080"/>
                    <a:pt x="2356" y="3294"/>
                  </a:cubicBezTo>
                  <a:cubicBezTo>
                    <a:pt x="2347" y="3598"/>
                    <a:pt x="2347" y="3910"/>
                    <a:pt x="2463" y="4186"/>
                  </a:cubicBezTo>
                  <a:cubicBezTo>
                    <a:pt x="2499" y="3972"/>
                    <a:pt x="2535" y="3749"/>
                    <a:pt x="2570" y="3535"/>
                  </a:cubicBezTo>
                  <a:cubicBezTo>
                    <a:pt x="2615" y="3883"/>
                    <a:pt x="2722" y="4231"/>
                    <a:pt x="2865" y="4552"/>
                  </a:cubicBezTo>
                  <a:cubicBezTo>
                    <a:pt x="2874" y="4409"/>
                    <a:pt x="2882" y="4311"/>
                    <a:pt x="2891" y="4169"/>
                  </a:cubicBezTo>
                  <a:cubicBezTo>
                    <a:pt x="3043" y="4490"/>
                    <a:pt x="3221" y="4793"/>
                    <a:pt x="3409" y="5087"/>
                  </a:cubicBezTo>
                  <a:cubicBezTo>
                    <a:pt x="3177" y="4579"/>
                    <a:pt x="2990" y="4044"/>
                    <a:pt x="2856" y="3499"/>
                  </a:cubicBezTo>
                  <a:lnTo>
                    <a:pt x="2856" y="3499"/>
                  </a:lnTo>
                  <a:cubicBezTo>
                    <a:pt x="3061" y="3928"/>
                    <a:pt x="3266" y="4356"/>
                    <a:pt x="3480" y="4784"/>
                  </a:cubicBezTo>
                  <a:cubicBezTo>
                    <a:pt x="3257" y="4169"/>
                    <a:pt x="3106" y="3526"/>
                    <a:pt x="2954" y="2893"/>
                  </a:cubicBezTo>
                  <a:lnTo>
                    <a:pt x="2954" y="2893"/>
                  </a:lnTo>
                  <a:cubicBezTo>
                    <a:pt x="3141" y="3160"/>
                    <a:pt x="3337" y="3419"/>
                    <a:pt x="3525" y="3687"/>
                  </a:cubicBezTo>
                  <a:cubicBezTo>
                    <a:pt x="3213" y="3143"/>
                    <a:pt x="2954" y="2581"/>
                    <a:pt x="2749" y="1992"/>
                  </a:cubicBezTo>
                  <a:lnTo>
                    <a:pt x="2749" y="1992"/>
                  </a:lnTo>
                  <a:cubicBezTo>
                    <a:pt x="3052" y="2402"/>
                    <a:pt x="3391" y="2786"/>
                    <a:pt x="3748" y="3143"/>
                  </a:cubicBezTo>
                  <a:cubicBezTo>
                    <a:pt x="3400" y="2625"/>
                    <a:pt x="3088" y="2081"/>
                    <a:pt x="2802" y="1519"/>
                  </a:cubicBezTo>
                  <a:lnTo>
                    <a:pt x="2802" y="1519"/>
                  </a:lnTo>
                  <a:cubicBezTo>
                    <a:pt x="3177" y="1831"/>
                    <a:pt x="3560" y="2143"/>
                    <a:pt x="3891" y="2509"/>
                  </a:cubicBezTo>
                  <a:cubicBezTo>
                    <a:pt x="3596" y="1733"/>
                    <a:pt x="2972" y="1100"/>
                    <a:pt x="2213" y="787"/>
                  </a:cubicBezTo>
                  <a:lnTo>
                    <a:pt x="2213" y="787"/>
                  </a:lnTo>
                  <a:cubicBezTo>
                    <a:pt x="2802" y="1002"/>
                    <a:pt x="3346" y="1332"/>
                    <a:pt x="3801" y="1769"/>
                  </a:cubicBezTo>
                  <a:cubicBezTo>
                    <a:pt x="3266" y="912"/>
                    <a:pt x="2329" y="324"/>
                    <a:pt x="1330" y="217"/>
                  </a:cubicBezTo>
                  <a:cubicBezTo>
                    <a:pt x="1358" y="216"/>
                    <a:pt x="1385" y="215"/>
                    <a:pt x="1413" y="215"/>
                  </a:cubicBezTo>
                  <a:cubicBezTo>
                    <a:pt x="2019" y="215"/>
                    <a:pt x="2629" y="402"/>
                    <a:pt x="3132" y="752"/>
                  </a:cubicBezTo>
                  <a:cubicBezTo>
                    <a:pt x="2847" y="386"/>
                    <a:pt x="2410" y="154"/>
                    <a:pt x="1955" y="29"/>
                  </a:cubicBezTo>
                  <a:cubicBezTo>
                    <a:pt x="1878" y="9"/>
                    <a:pt x="1789" y="1"/>
                    <a:pt x="1693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51"/>
            <p:cNvSpPr/>
            <p:nvPr/>
          </p:nvSpPr>
          <p:spPr>
            <a:xfrm>
              <a:off x="4972038" y="1668850"/>
              <a:ext cx="293639" cy="491516"/>
            </a:xfrm>
            <a:custGeom>
              <a:rect b="b" l="l" r="r" t="t"/>
              <a:pathLst>
                <a:path extrusionOk="0" h="4854" w="2900">
                  <a:moveTo>
                    <a:pt x="303" y="0"/>
                  </a:moveTo>
                  <a:cubicBezTo>
                    <a:pt x="205" y="36"/>
                    <a:pt x="98" y="81"/>
                    <a:pt x="0" y="134"/>
                  </a:cubicBezTo>
                  <a:cubicBezTo>
                    <a:pt x="651" y="357"/>
                    <a:pt x="1320" y="857"/>
                    <a:pt x="1677" y="1419"/>
                  </a:cubicBezTo>
                  <a:cubicBezTo>
                    <a:pt x="2328" y="2454"/>
                    <a:pt x="2275" y="3801"/>
                    <a:pt x="2899" y="4853"/>
                  </a:cubicBezTo>
                  <a:cubicBezTo>
                    <a:pt x="2462" y="3944"/>
                    <a:pt x="2551" y="2802"/>
                    <a:pt x="2150" y="1874"/>
                  </a:cubicBezTo>
                  <a:cubicBezTo>
                    <a:pt x="1793" y="1062"/>
                    <a:pt x="1088" y="464"/>
                    <a:pt x="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3" name="Google Shape;4433;p51"/>
          <p:cNvGrpSpPr/>
          <p:nvPr/>
        </p:nvGrpSpPr>
        <p:grpSpPr>
          <a:xfrm>
            <a:off x="3794368" y="3101411"/>
            <a:ext cx="1555234" cy="2570461"/>
            <a:chOff x="5112240" y="1021249"/>
            <a:chExt cx="608893" cy="1006327"/>
          </a:xfrm>
        </p:grpSpPr>
        <p:sp>
          <p:nvSpPr>
            <p:cNvPr id="4434" name="Google Shape;4434;p51"/>
            <p:cNvSpPr/>
            <p:nvPr/>
          </p:nvSpPr>
          <p:spPr>
            <a:xfrm>
              <a:off x="5344236" y="1612257"/>
              <a:ext cx="201032" cy="415319"/>
            </a:xfrm>
            <a:custGeom>
              <a:rect b="b" l="l" r="r" t="t"/>
              <a:pathLst>
                <a:path extrusionOk="0" h="2508" w="1214">
                  <a:moveTo>
                    <a:pt x="1214" y="1"/>
                  </a:moveTo>
                  <a:lnTo>
                    <a:pt x="1214" y="1"/>
                  </a:lnTo>
                  <a:cubicBezTo>
                    <a:pt x="1107" y="117"/>
                    <a:pt x="1017" y="259"/>
                    <a:pt x="884" y="331"/>
                  </a:cubicBezTo>
                  <a:cubicBezTo>
                    <a:pt x="857" y="344"/>
                    <a:pt x="829" y="349"/>
                    <a:pt x="800" y="349"/>
                  </a:cubicBezTo>
                  <a:cubicBezTo>
                    <a:pt x="753" y="349"/>
                    <a:pt x="705" y="336"/>
                    <a:pt x="661" y="331"/>
                  </a:cubicBezTo>
                  <a:cubicBezTo>
                    <a:pt x="650" y="330"/>
                    <a:pt x="640" y="329"/>
                    <a:pt x="630" y="329"/>
                  </a:cubicBezTo>
                  <a:cubicBezTo>
                    <a:pt x="542" y="329"/>
                    <a:pt x="455" y="363"/>
                    <a:pt x="375" y="411"/>
                  </a:cubicBezTo>
                  <a:cubicBezTo>
                    <a:pt x="295" y="465"/>
                    <a:pt x="223" y="536"/>
                    <a:pt x="170" y="616"/>
                  </a:cubicBezTo>
                  <a:cubicBezTo>
                    <a:pt x="134" y="670"/>
                    <a:pt x="99" y="732"/>
                    <a:pt x="90" y="795"/>
                  </a:cubicBezTo>
                  <a:cubicBezTo>
                    <a:pt x="72" y="866"/>
                    <a:pt x="81" y="946"/>
                    <a:pt x="81" y="1027"/>
                  </a:cubicBezTo>
                  <a:cubicBezTo>
                    <a:pt x="81" y="1214"/>
                    <a:pt x="0" y="1410"/>
                    <a:pt x="45" y="1589"/>
                  </a:cubicBezTo>
                  <a:cubicBezTo>
                    <a:pt x="54" y="1633"/>
                    <a:pt x="72" y="1678"/>
                    <a:pt x="99" y="1714"/>
                  </a:cubicBezTo>
                  <a:cubicBezTo>
                    <a:pt x="134" y="1749"/>
                    <a:pt x="179" y="1776"/>
                    <a:pt x="223" y="1785"/>
                  </a:cubicBezTo>
                  <a:cubicBezTo>
                    <a:pt x="188" y="1910"/>
                    <a:pt x="206" y="2044"/>
                    <a:pt x="277" y="2151"/>
                  </a:cubicBezTo>
                  <a:cubicBezTo>
                    <a:pt x="295" y="2186"/>
                    <a:pt x="322" y="2213"/>
                    <a:pt x="357" y="2213"/>
                  </a:cubicBezTo>
                  <a:cubicBezTo>
                    <a:pt x="384" y="2213"/>
                    <a:pt x="411" y="2195"/>
                    <a:pt x="429" y="2177"/>
                  </a:cubicBezTo>
                  <a:cubicBezTo>
                    <a:pt x="429" y="2249"/>
                    <a:pt x="438" y="2320"/>
                    <a:pt x="464" y="2383"/>
                  </a:cubicBezTo>
                  <a:cubicBezTo>
                    <a:pt x="473" y="2418"/>
                    <a:pt x="491" y="2445"/>
                    <a:pt x="518" y="2472"/>
                  </a:cubicBezTo>
                  <a:cubicBezTo>
                    <a:pt x="536" y="2490"/>
                    <a:pt x="571" y="2507"/>
                    <a:pt x="598" y="2507"/>
                  </a:cubicBezTo>
                  <a:cubicBezTo>
                    <a:pt x="652" y="2507"/>
                    <a:pt x="687" y="2472"/>
                    <a:pt x="714" y="2436"/>
                  </a:cubicBezTo>
                  <a:cubicBezTo>
                    <a:pt x="732" y="2392"/>
                    <a:pt x="741" y="2347"/>
                    <a:pt x="750" y="2293"/>
                  </a:cubicBezTo>
                  <a:cubicBezTo>
                    <a:pt x="750" y="2267"/>
                    <a:pt x="759" y="2240"/>
                    <a:pt x="759" y="2204"/>
                  </a:cubicBezTo>
                  <a:cubicBezTo>
                    <a:pt x="857" y="2204"/>
                    <a:pt x="946" y="2142"/>
                    <a:pt x="982" y="2061"/>
                  </a:cubicBezTo>
                  <a:cubicBezTo>
                    <a:pt x="1000" y="2017"/>
                    <a:pt x="1009" y="1981"/>
                    <a:pt x="1017" y="1937"/>
                  </a:cubicBezTo>
                  <a:cubicBezTo>
                    <a:pt x="1071" y="1937"/>
                    <a:pt x="1116" y="1883"/>
                    <a:pt x="1133" y="1829"/>
                  </a:cubicBezTo>
                  <a:cubicBezTo>
                    <a:pt x="1151" y="1785"/>
                    <a:pt x="1151" y="1722"/>
                    <a:pt x="1142" y="1669"/>
                  </a:cubicBezTo>
                  <a:cubicBezTo>
                    <a:pt x="1116" y="1410"/>
                    <a:pt x="1071" y="1143"/>
                    <a:pt x="1017" y="893"/>
                  </a:cubicBezTo>
                  <a:cubicBezTo>
                    <a:pt x="1107" y="598"/>
                    <a:pt x="1178" y="304"/>
                    <a:pt x="1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51"/>
            <p:cNvSpPr/>
            <p:nvPr/>
          </p:nvSpPr>
          <p:spPr>
            <a:xfrm>
              <a:off x="5415110" y="1767420"/>
              <a:ext cx="20865" cy="258663"/>
            </a:xfrm>
            <a:custGeom>
              <a:rect b="b" l="l" r="r" t="t"/>
              <a:pathLst>
                <a:path extrusionOk="0" h="1562" w="126">
                  <a:moveTo>
                    <a:pt x="63" y="0"/>
                  </a:moveTo>
                  <a:lnTo>
                    <a:pt x="63" y="0"/>
                  </a:lnTo>
                  <a:cubicBezTo>
                    <a:pt x="19" y="295"/>
                    <a:pt x="1" y="580"/>
                    <a:pt x="10" y="875"/>
                  </a:cubicBezTo>
                  <a:cubicBezTo>
                    <a:pt x="10" y="1000"/>
                    <a:pt x="19" y="1124"/>
                    <a:pt x="1" y="1240"/>
                  </a:cubicBezTo>
                  <a:cubicBezTo>
                    <a:pt x="1" y="1312"/>
                    <a:pt x="10" y="1383"/>
                    <a:pt x="36" y="1446"/>
                  </a:cubicBezTo>
                  <a:cubicBezTo>
                    <a:pt x="45" y="1481"/>
                    <a:pt x="63" y="1508"/>
                    <a:pt x="90" y="1535"/>
                  </a:cubicBezTo>
                  <a:cubicBezTo>
                    <a:pt x="99" y="1544"/>
                    <a:pt x="108" y="1553"/>
                    <a:pt x="126" y="1562"/>
                  </a:cubicBezTo>
                  <a:cubicBezTo>
                    <a:pt x="117" y="1544"/>
                    <a:pt x="108" y="1526"/>
                    <a:pt x="108" y="1508"/>
                  </a:cubicBezTo>
                  <a:cubicBezTo>
                    <a:pt x="81" y="1437"/>
                    <a:pt x="72" y="1356"/>
                    <a:pt x="72" y="1285"/>
                  </a:cubicBezTo>
                  <a:cubicBezTo>
                    <a:pt x="36" y="857"/>
                    <a:pt x="36" y="429"/>
                    <a:pt x="63" y="0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51"/>
            <p:cNvSpPr/>
            <p:nvPr/>
          </p:nvSpPr>
          <p:spPr>
            <a:xfrm>
              <a:off x="5366426" y="1773381"/>
              <a:ext cx="41564" cy="134465"/>
            </a:xfrm>
            <a:custGeom>
              <a:rect b="b" l="l" r="r" t="t"/>
              <a:pathLst>
                <a:path extrusionOk="0" h="812" w="251">
                  <a:moveTo>
                    <a:pt x="250" y="0"/>
                  </a:moveTo>
                  <a:lnTo>
                    <a:pt x="250" y="0"/>
                  </a:lnTo>
                  <a:cubicBezTo>
                    <a:pt x="197" y="80"/>
                    <a:pt x="152" y="170"/>
                    <a:pt x="125" y="259"/>
                  </a:cubicBezTo>
                  <a:cubicBezTo>
                    <a:pt x="98" y="330"/>
                    <a:pt x="89" y="393"/>
                    <a:pt x="72" y="464"/>
                  </a:cubicBezTo>
                  <a:cubicBezTo>
                    <a:pt x="45" y="562"/>
                    <a:pt x="18" y="669"/>
                    <a:pt x="0" y="767"/>
                  </a:cubicBezTo>
                  <a:cubicBezTo>
                    <a:pt x="27" y="794"/>
                    <a:pt x="54" y="803"/>
                    <a:pt x="89" y="812"/>
                  </a:cubicBezTo>
                  <a:cubicBezTo>
                    <a:pt x="134" y="535"/>
                    <a:pt x="143" y="250"/>
                    <a:pt x="250" y="0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51"/>
            <p:cNvSpPr/>
            <p:nvPr/>
          </p:nvSpPr>
          <p:spPr>
            <a:xfrm>
              <a:off x="5455018" y="1771891"/>
              <a:ext cx="28317" cy="211302"/>
            </a:xfrm>
            <a:custGeom>
              <a:rect b="b" l="l" r="r" t="t"/>
              <a:pathLst>
                <a:path extrusionOk="0" h="1276" w="171">
                  <a:moveTo>
                    <a:pt x="1" y="0"/>
                  </a:moveTo>
                  <a:lnTo>
                    <a:pt x="1" y="0"/>
                  </a:lnTo>
                  <a:cubicBezTo>
                    <a:pt x="9" y="428"/>
                    <a:pt x="81" y="848"/>
                    <a:pt x="90" y="1276"/>
                  </a:cubicBezTo>
                  <a:cubicBezTo>
                    <a:pt x="90" y="1258"/>
                    <a:pt x="90" y="1249"/>
                    <a:pt x="90" y="1240"/>
                  </a:cubicBezTo>
                  <a:cubicBezTo>
                    <a:pt x="117" y="1240"/>
                    <a:pt x="143" y="1231"/>
                    <a:pt x="170" y="1222"/>
                  </a:cubicBezTo>
                  <a:cubicBezTo>
                    <a:pt x="170" y="1204"/>
                    <a:pt x="170" y="1187"/>
                    <a:pt x="170" y="1169"/>
                  </a:cubicBezTo>
                  <a:cubicBezTo>
                    <a:pt x="161" y="1062"/>
                    <a:pt x="134" y="964"/>
                    <a:pt x="117" y="857"/>
                  </a:cubicBezTo>
                  <a:cubicBezTo>
                    <a:pt x="63" y="571"/>
                    <a:pt x="27" y="286"/>
                    <a:pt x="1" y="0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51"/>
            <p:cNvSpPr/>
            <p:nvPr/>
          </p:nvSpPr>
          <p:spPr>
            <a:xfrm>
              <a:off x="5481679" y="1782158"/>
              <a:ext cx="41399" cy="153840"/>
            </a:xfrm>
            <a:custGeom>
              <a:rect b="b" l="l" r="r" t="t"/>
              <a:pathLst>
                <a:path extrusionOk="0" h="929" w="250">
                  <a:moveTo>
                    <a:pt x="0" y="1"/>
                  </a:moveTo>
                  <a:lnTo>
                    <a:pt x="0" y="1"/>
                  </a:lnTo>
                  <a:cubicBezTo>
                    <a:pt x="27" y="206"/>
                    <a:pt x="71" y="411"/>
                    <a:pt x="116" y="607"/>
                  </a:cubicBezTo>
                  <a:cubicBezTo>
                    <a:pt x="143" y="714"/>
                    <a:pt x="170" y="821"/>
                    <a:pt x="179" y="928"/>
                  </a:cubicBezTo>
                  <a:cubicBezTo>
                    <a:pt x="179" y="919"/>
                    <a:pt x="179" y="911"/>
                    <a:pt x="187" y="911"/>
                  </a:cubicBezTo>
                  <a:cubicBezTo>
                    <a:pt x="205" y="911"/>
                    <a:pt x="232" y="902"/>
                    <a:pt x="250" y="884"/>
                  </a:cubicBezTo>
                  <a:cubicBezTo>
                    <a:pt x="205" y="732"/>
                    <a:pt x="161" y="580"/>
                    <a:pt x="116" y="429"/>
                  </a:cubicBezTo>
                  <a:cubicBezTo>
                    <a:pt x="89" y="357"/>
                    <a:pt x="71" y="277"/>
                    <a:pt x="54" y="197"/>
                  </a:cubicBezTo>
                  <a:cubicBezTo>
                    <a:pt x="36" y="134"/>
                    <a:pt x="18" y="63"/>
                    <a:pt x="0" y="1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51"/>
            <p:cNvSpPr/>
            <p:nvPr/>
          </p:nvSpPr>
          <p:spPr>
            <a:xfrm>
              <a:off x="5316085" y="1417352"/>
              <a:ext cx="87434" cy="292114"/>
            </a:xfrm>
            <a:custGeom>
              <a:rect b="b" l="l" r="r" t="t"/>
              <a:pathLst>
                <a:path extrusionOk="0" h="1764" w="528">
                  <a:moveTo>
                    <a:pt x="197" y="0"/>
                  </a:moveTo>
                  <a:cubicBezTo>
                    <a:pt x="153" y="0"/>
                    <a:pt x="144" y="63"/>
                    <a:pt x="135" y="98"/>
                  </a:cubicBezTo>
                  <a:cubicBezTo>
                    <a:pt x="90" y="205"/>
                    <a:pt x="63" y="321"/>
                    <a:pt x="46" y="437"/>
                  </a:cubicBezTo>
                  <a:cubicBezTo>
                    <a:pt x="1" y="669"/>
                    <a:pt x="1" y="892"/>
                    <a:pt x="37" y="1124"/>
                  </a:cubicBezTo>
                  <a:cubicBezTo>
                    <a:pt x="63" y="1347"/>
                    <a:pt x="144" y="1588"/>
                    <a:pt x="331" y="1722"/>
                  </a:cubicBezTo>
                  <a:cubicBezTo>
                    <a:pt x="365" y="1744"/>
                    <a:pt x="409" y="1763"/>
                    <a:pt x="448" y="1763"/>
                  </a:cubicBezTo>
                  <a:cubicBezTo>
                    <a:pt x="471" y="1763"/>
                    <a:pt x="493" y="1756"/>
                    <a:pt x="509" y="1740"/>
                  </a:cubicBezTo>
                  <a:cubicBezTo>
                    <a:pt x="527" y="1704"/>
                    <a:pt x="527" y="1659"/>
                    <a:pt x="518" y="1615"/>
                  </a:cubicBezTo>
                  <a:cubicBezTo>
                    <a:pt x="465" y="1160"/>
                    <a:pt x="402" y="696"/>
                    <a:pt x="340" y="232"/>
                  </a:cubicBezTo>
                  <a:cubicBezTo>
                    <a:pt x="331" y="187"/>
                    <a:pt x="322" y="134"/>
                    <a:pt x="304" y="80"/>
                  </a:cubicBezTo>
                  <a:cubicBezTo>
                    <a:pt x="286" y="54"/>
                    <a:pt x="242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51"/>
            <p:cNvSpPr/>
            <p:nvPr/>
          </p:nvSpPr>
          <p:spPr>
            <a:xfrm>
              <a:off x="5316085" y="1417352"/>
              <a:ext cx="87434" cy="292114"/>
            </a:xfrm>
            <a:custGeom>
              <a:rect b="b" l="l" r="r" t="t"/>
              <a:pathLst>
                <a:path extrusionOk="0" h="1764" w="528">
                  <a:moveTo>
                    <a:pt x="197" y="0"/>
                  </a:moveTo>
                  <a:cubicBezTo>
                    <a:pt x="153" y="0"/>
                    <a:pt x="144" y="63"/>
                    <a:pt x="135" y="98"/>
                  </a:cubicBezTo>
                  <a:cubicBezTo>
                    <a:pt x="90" y="205"/>
                    <a:pt x="63" y="321"/>
                    <a:pt x="46" y="437"/>
                  </a:cubicBezTo>
                  <a:cubicBezTo>
                    <a:pt x="1" y="669"/>
                    <a:pt x="1" y="892"/>
                    <a:pt x="37" y="1124"/>
                  </a:cubicBezTo>
                  <a:cubicBezTo>
                    <a:pt x="63" y="1347"/>
                    <a:pt x="144" y="1588"/>
                    <a:pt x="331" y="1722"/>
                  </a:cubicBezTo>
                  <a:cubicBezTo>
                    <a:pt x="365" y="1744"/>
                    <a:pt x="409" y="1763"/>
                    <a:pt x="448" y="1763"/>
                  </a:cubicBezTo>
                  <a:cubicBezTo>
                    <a:pt x="471" y="1763"/>
                    <a:pt x="493" y="1756"/>
                    <a:pt x="509" y="1740"/>
                  </a:cubicBezTo>
                  <a:cubicBezTo>
                    <a:pt x="527" y="1704"/>
                    <a:pt x="527" y="1659"/>
                    <a:pt x="518" y="1615"/>
                  </a:cubicBezTo>
                  <a:cubicBezTo>
                    <a:pt x="465" y="1160"/>
                    <a:pt x="402" y="696"/>
                    <a:pt x="340" y="232"/>
                  </a:cubicBezTo>
                  <a:cubicBezTo>
                    <a:pt x="331" y="187"/>
                    <a:pt x="322" y="134"/>
                    <a:pt x="304" y="80"/>
                  </a:cubicBezTo>
                  <a:cubicBezTo>
                    <a:pt x="286" y="54"/>
                    <a:pt x="242" y="0"/>
                    <a:pt x="197" y="0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51"/>
            <p:cNvSpPr/>
            <p:nvPr/>
          </p:nvSpPr>
          <p:spPr>
            <a:xfrm>
              <a:off x="5492276" y="1371482"/>
              <a:ext cx="98860" cy="301553"/>
            </a:xfrm>
            <a:custGeom>
              <a:rect b="b" l="l" r="r" t="t"/>
              <a:pathLst>
                <a:path extrusionOk="0" h="1821" w="597">
                  <a:moveTo>
                    <a:pt x="159" y="1"/>
                  </a:moveTo>
                  <a:lnTo>
                    <a:pt x="159" y="1"/>
                  </a:lnTo>
                  <a:cubicBezTo>
                    <a:pt x="213" y="90"/>
                    <a:pt x="231" y="197"/>
                    <a:pt x="239" y="295"/>
                  </a:cubicBezTo>
                  <a:cubicBezTo>
                    <a:pt x="257" y="563"/>
                    <a:pt x="231" y="830"/>
                    <a:pt x="150" y="1080"/>
                  </a:cubicBezTo>
                  <a:cubicBezTo>
                    <a:pt x="106" y="1223"/>
                    <a:pt x="43" y="1357"/>
                    <a:pt x="7" y="1508"/>
                  </a:cubicBezTo>
                  <a:cubicBezTo>
                    <a:pt x="1" y="1536"/>
                    <a:pt x="26" y="1558"/>
                    <a:pt x="51" y="1558"/>
                  </a:cubicBezTo>
                  <a:cubicBezTo>
                    <a:pt x="57" y="1558"/>
                    <a:pt x="64" y="1557"/>
                    <a:pt x="70" y="1553"/>
                  </a:cubicBezTo>
                  <a:cubicBezTo>
                    <a:pt x="133" y="1514"/>
                    <a:pt x="175" y="1454"/>
                    <a:pt x="190" y="1385"/>
                  </a:cubicBezTo>
                  <a:lnTo>
                    <a:pt x="190" y="1385"/>
                  </a:lnTo>
                  <a:cubicBezTo>
                    <a:pt x="174" y="1483"/>
                    <a:pt x="158" y="1581"/>
                    <a:pt x="150" y="1687"/>
                  </a:cubicBezTo>
                  <a:cubicBezTo>
                    <a:pt x="150" y="1713"/>
                    <a:pt x="141" y="1740"/>
                    <a:pt x="159" y="1776"/>
                  </a:cubicBezTo>
                  <a:cubicBezTo>
                    <a:pt x="168" y="1803"/>
                    <a:pt x="195" y="1820"/>
                    <a:pt x="222" y="1820"/>
                  </a:cubicBezTo>
                  <a:cubicBezTo>
                    <a:pt x="257" y="1820"/>
                    <a:pt x="275" y="1785"/>
                    <a:pt x="293" y="1758"/>
                  </a:cubicBezTo>
                  <a:cubicBezTo>
                    <a:pt x="418" y="1544"/>
                    <a:pt x="507" y="1312"/>
                    <a:pt x="561" y="1071"/>
                  </a:cubicBezTo>
                  <a:cubicBezTo>
                    <a:pt x="578" y="982"/>
                    <a:pt x="587" y="884"/>
                    <a:pt x="587" y="795"/>
                  </a:cubicBezTo>
                  <a:cubicBezTo>
                    <a:pt x="596" y="473"/>
                    <a:pt x="534" y="250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51"/>
            <p:cNvSpPr/>
            <p:nvPr/>
          </p:nvSpPr>
          <p:spPr>
            <a:xfrm>
              <a:off x="5492276" y="1371482"/>
              <a:ext cx="98860" cy="301553"/>
            </a:xfrm>
            <a:custGeom>
              <a:rect b="b" l="l" r="r" t="t"/>
              <a:pathLst>
                <a:path extrusionOk="0" h="1821" w="597">
                  <a:moveTo>
                    <a:pt x="159" y="1"/>
                  </a:moveTo>
                  <a:lnTo>
                    <a:pt x="159" y="1"/>
                  </a:lnTo>
                  <a:cubicBezTo>
                    <a:pt x="213" y="90"/>
                    <a:pt x="231" y="197"/>
                    <a:pt x="239" y="295"/>
                  </a:cubicBezTo>
                  <a:cubicBezTo>
                    <a:pt x="257" y="563"/>
                    <a:pt x="231" y="830"/>
                    <a:pt x="150" y="1080"/>
                  </a:cubicBezTo>
                  <a:cubicBezTo>
                    <a:pt x="106" y="1223"/>
                    <a:pt x="43" y="1357"/>
                    <a:pt x="7" y="1508"/>
                  </a:cubicBezTo>
                  <a:cubicBezTo>
                    <a:pt x="1" y="1536"/>
                    <a:pt x="26" y="1558"/>
                    <a:pt x="51" y="1558"/>
                  </a:cubicBezTo>
                  <a:cubicBezTo>
                    <a:pt x="57" y="1558"/>
                    <a:pt x="64" y="1557"/>
                    <a:pt x="70" y="1553"/>
                  </a:cubicBezTo>
                  <a:cubicBezTo>
                    <a:pt x="133" y="1514"/>
                    <a:pt x="175" y="1454"/>
                    <a:pt x="190" y="1385"/>
                  </a:cubicBezTo>
                  <a:lnTo>
                    <a:pt x="190" y="1385"/>
                  </a:lnTo>
                  <a:cubicBezTo>
                    <a:pt x="174" y="1483"/>
                    <a:pt x="158" y="1581"/>
                    <a:pt x="150" y="1687"/>
                  </a:cubicBezTo>
                  <a:cubicBezTo>
                    <a:pt x="150" y="1713"/>
                    <a:pt x="141" y="1740"/>
                    <a:pt x="159" y="1776"/>
                  </a:cubicBezTo>
                  <a:cubicBezTo>
                    <a:pt x="168" y="1803"/>
                    <a:pt x="195" y="1820"/>
                    <a:pt x="222" y="1820"/>
                  </a:cubicBezTo>
                  <a:cubicBezTo>
                    <a:pt x="257" y="1820"/>
                    <a:pt x="275" y="1785"/>
                    <a:pt x="293" y="1758"/>
                  </a:cubicBezTo>
                  <a:cubicBezTo>
                    <a:pt x="418" y="1544"/>
                    <a:pt x="507" y="1312"/>
                    <a:pt x="561" y="1071"/>
                  </a:cubicBezTo>
                  <a:cubicBezTo>
                    <a:pt x="578" y="982"/>
                    <a:pt x="587" y="884"/>
                    <a:pt x="587" y="795"/>
                  </a:cubicBezTo>
                  <a:cubicBezTo>
                    <a:pt x="596" y="473"/>
                    <a:pt x="534" y="250"/>
                    <a:pt x="159" y="1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51"/>
            <p:cNvSpPr/>
            <p:nvPr/>
          </p:nvSpPr>
          <p:spPr>
            <a:xfrm>
              <a:off x="5325027" y="1161673"/>
              <a:ext cx="150857" cy="125192"/>
            </a:xfrm>
            <a:custGeom>
              <a:rect b="b" l="l" r="r" t="t"/>
              <a:pathLst>
                <a:path extrusionOk="0" h="756" w="911">
                  <a:moveTo>
                    <a:pt x="857" y="1"/>
                  </a:moveTo>
                  <a:cubicBezTo>
                    <a:pt x="848" y="1"/>
                    <a:pt x="839" y="10"/>
                    <a:pt x="830" y="10"/>
                  </a:cubicBezTo>
                  <a:cubicBezTo>
                    <a:pt x="705" y="90"/>
                    <a:pt x="563" y="144"/>
                    <a:pt x="420" y="188"/>
                  </a:cubicBezTo>
                  <a:cubicBezTo>
                    <a:pt x="375" y="197"/>
                    <a:pt x="331" y="206"/>
                    <a:pt x="286" y="233"/>
                  </a:cubicBezTo>
                  <a:cubicBezTo>
                    <a:pt x="206" y="268"/>
                    <a:pt x="143" y="331"/>
                    <a:pt x="99" y="411"/>
                  </a:cubicBezTo>
                  <a:cubicBezTo>
                    <a:pt x="54" y="491"/>
                    <a:pt x="27" y="581"/>
                    <a:pt x="9" y="661"/>
                  </a:cubicBezTo>
                  <a:cubicBezTo>
                    <a:pt x="0" y="706"/>
                    <a:pt x="45" y="741"/>
                    <a:pt x="81" y="750"/>
                  </a:cubicBezTo>
                  <a:cubicBezTo>
                    <a:pt x="99" y="754"/>
                    <a:pt x="118" y="756"/>
                    <a:pt x="136" y="756"/>
                  </a:cubicBezTo>
                  <a:cubicBezTo>
                    <a:pt x="162" y="756"/>
                    <a:pt x="188" y="752"/>
                    <a:pt x="215" y="741"/>
                  </a:cubicBezTo>
                  <a:cubicBezTo>
                    <a:pt x="464" y="679"/>
                    <a:pt x="678" y="509"/>
                    <a:pt x="875" y="340"/>
                  </a:cubicBezTo>
                  <a:cubicBezTo>
                    <a:pt x="893" y="322"/>
                    <a:pt x="910" y="304"/>
                    <a:pt x="910" y="277"/>
                  </a:cubicBezTo>
                  <a:lnTo>
                    <a:pt x="910" y="277"/>
                  </a:lnTo>
                  <a:cubicBezTo>
                    <a:pt x="803" y="322"/>
                    <a:pt x="670" y="358"/>
                    <a:pt x="554" y="384"/>
                  </a:cubicBezTo>
                  <a:cubicBezTo>
                    <a:pt x="678" y="295"/>
                    <a:pt x="777" y="179"/>
                    <a:pt x="857" y="54"/>
                  </a:cubicBezTo>
                  <a:cubicBezTo>
                    <a:pt x="875" y="36"/>
                    <a:pt x="875" y="10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51"/>
            <p:cNvSpPr/>
            <p:nvPr/>
          </p:nvSpPr>
          <p:spPr>
            <a:xfrm>
              <a:off x="5341256" y="1161673"/>
              <a:ext cx="128667" cy="84455"/>
            </a:xfrm>
            <a:custGeom>
              <a:rect b="b" l="l" r="r" t="t"/>
              <a:pathLst>
                <a:path extrusionOk="0" h="510" w="777">
                  <a:moveTo>
                    <a:pt x="759" y="1"/>
                  </a:moveTo>
                  <a:cubicBezTo>
                    <a:pt x="750" y="1"/>
                    <a:pt x="750" y="1"/>
                    <a:pt x="741" y="10"/>
                  </a:cubicBezTo>
                  <a:cubicBezTo>
                    <a:pt x="696" y="72"/>
                    <a:pt x="643" y="126"/>
                    <a:pt x="580" y="170"/>
                  </a:cubicBezTo>
                  <a:cubicBezTo>
                    <a:pt x="393" y="295"/>
                    <a:pt x="134" y="331"/>
                    <a:pt x="1" y="509"/>
                  </a:cubicBezTo>
                  <a:cubicBezTo>
                    <a:pt x="108" y="429"/>
                    <a:pt x="241" y="429"/>
                    <a:pt x="375" y="402"/>
                  </a:cubicBezTo>
                  <a:cubicBezTo>
                    <a:pt x="402" y="393"/>
                    <a:pt x="429" y="384"/>
                    <a:pt x="465" y="375"/>
                  </a:cubicBezTo>
                  <a:cubicBezTo>
                    <a:pt x="580" y="286"/>
                    <a:pt x="679" y="179"/>
                    <a:pt x="759" y="54"/>
                  </a:cubicBezTo>
                  <a:cubicBezTo>
                    <a:pt x="777" y="36"/>
                    <a:pt x="777" y="10"/>
                    <a:pt x="759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51"/>
            <p:cNvSpPr/>
            <p:nvPr/>
          </p:nvSpPr>
          <p:spPr>
            <a:xfrm>
              <a:off x="5325027" y="1212014"/>
              <a:ext cx="149367" cy="74850"/>
            </a:xfrm>
            <a:custGeom>
              <a:rect b="b" l="l" r="r" t="t"/>
              <a:pathLst>
                <a:path extrusionOk="0" h="452" w="902">
                  <a:moveTo>
                    <a:pt x="902" y="0"/>
                  </a:moveTo>
                  <a:cubicBezTo>
                    <a:pt x="687" y="143"/>
                    <a:pt x="429" y="232"/>
                    <a:pt x="170" y="250"/>
                  </a:cubicBezTo>
                  <a:cubicBezTo>
                    <a:pt x="125" y="250"/>
                    <a:pt x="72" y="268"/>
                    <a:pt x="27" y="294"/>
                  </a:cubicBezTo>
                  <a:cubicBezTo>
                    <a:pt x="18" y="321"/>
                    <a:pt x="18" y="339"/>
                    <a:pt x="9" y="357"/>
                  </a:cubicBezTo>
                  <a:cubicBezTo>
                    <a:pt x="0" y="402"/>
                    <a:pt x="45" y="437"/>
                    <a:pt x="81" y="446"/>
                  </a:cubicBezTo>
                  <a:cubicBezTo>
                    <a:pt x="99" y="450"/>
                    <a:pt x="118" y="452"/>
                    <a:pt x="136" y="452"/>
                  </a:cubicBezTo>
                  <a:cubicBezTo>
                    <a:pt x="162" y="452"/>
                    <a:pt x="188" y="448"/>
                    <a:pt x="215" y="437"/>
                  </a:cubicBezTo>
                  <a:cubicBezTo>
                    <a:pt x="464" y="375"/>
                    <a:pt x="678" y="205"/>
                    <a:pt x="875" y="36"/>
                  </a:cubicBezTo>
                  <a:cubicBezTo>
                    <a:pt x="884" y="27"/>
                    <a:pt x="893" y="9"/>
                    <a:pt x="902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51"/>
            <p:cNvSpPr/>
            <p:nvPr/>
          </p:nvSpPr>
          <p:spPr>
            <a:xfrm>
              <a:off x="5289591" y="1057183"/>
              <a:ext cx="127177" cy="208487"/>
            </a:xfrm>
            <a:custGeom>
              <a:rect b="b" l="l" r="r" t="t"/>
              <a:pathLst>
                <a:path extrusionOk="0" h="1259" w="768">
                  <a:moveTo>
                    <a:pt x="616" y="1"/>
                  </a:moveTo>
                  <a:cubicBezTo>
                    <a:pt x="609" y="1"/>
                    <a:pt x="603" y="3"/>
                    <a:pt x="598" y="7"/>
                  </a:cubicBezTo>
                  <a:cubicBezTo>
                    <a:pt x="589" y="16"/>
                    <a:pt x="580" y="25"/>
                    <a:pt x="580" y="34"/>
                  </a:cubicBezTo>
                  <a:cubicBezTo>
                    <a:pt x="491" y="239"/>
                    <a:pt x="429" y="453"/>
                    <a:pt x="295" y="632"/>
                  </a:cubicBezTo>
                  <a:cubicBezTo>
                    <a:pt x="232" y="721"/>
                    <a:pt x="161" y="792"/>
                    <a:pt x="99" y="882"/>
                  </a:cubicBezTo>
                  <a:cubicBezTo>
                    <a:pt x="45" y="962"/>
                    <a:pt x="0" y="1069"/>
                    <a:pt x="18" y="1176"/>
                  </a:cubicBezTo>
                  <a:cubicBezTo>
                    <a:pt x="27" y="1203"/>
                    <a:pt x="72" y="1247"/>
                    <a:pt x="99" y="1256"/>
                  </a:cubicBezTo>
                  <a:cubicBezTo>
                    <a:pt x="108" y="1258"/>
                    <a:pt x="117" y="1259"/>
                    <a:pt x="127" y="1259"/>
                  </a:cubicBezTo>
                  <a:cubicBezTo>
                    <a:pt x="172" y="1259"/>
                    <a:pt x="219" y="1241"/>
                    <a:pt x="241" y="1212"/>
                  </a:cubicBezTo>
                  <a:cubicBezTo>
                    <a:pt x="277" y="1167"/>
                    <a:pt x="286" y="1114"/>
                    <a:pt x="304" y="1060"/>
                  </a:cubicBezTo>
                  <a:cubicBezTo>
                    <a:pt x="339" y="962"/>
                    <a:pt x="429" y="882"/>
                    <a:pt x="500" y="801"/>
                  </a:cubicBezTo>
                  <a:cubicBezTo>
                    <a:pt x="634" y="659"/>
                    <a:pt x="723" y="471"/>
                    <a:pt x="759" y="284"/>
                  </a:cubicBezTo>
                  <a:cubicBezTo>
                    <a:pt x="768" y="239"/>
                    <a:pt x="768" y="186"/>
                    <a:pt x="750" y="141"/>
                  </a:cubicBezTo>
                  <a:cubicBezTo>
                    <a:pt x="750" y="134"/>
                    <a:pt x="738" y="121"/>
                    <a:pt x="729" y="121"/>
                  </a:cubicBezTo>
                  <a:cubicBezTo>
                    <a:pt x="727" y="121"/>
                    <a:pt x="725" y="122"/>
                    <a:pt x="723" y="123"/>
                  </a:cubicBezTo>
                  <a:cubicBezTo>
                    <a:pt x="714" y="123"/>
                    <a:pt x="714" y="132"/>
                    <a:pt x="714" y="132"/>
                  </a:cubicBezTo>
                  <a:cubicBezTo>
                    <a:pt x="678" y="195"/>
                    <a:pt x="652" y="248"/>
                    <a:pt x="625" y="311"/>
                  </a:cubicBezTo>
                  <a:cubicBezTo>
                    <a:pt x="661" y="221"/>
                    <a:pt x="661" y="114"/>
                    <a:pt x="643" y="25"/>
                  </a:cubicBezTo>
                  <a:cubicBezTo>
                    <a:pt x="643" y="16"/>
                    <a:pt x="634" y="7"/>
                    <a:pt x="634" y="7"/>
                  </a:cubicBezTo>
                  <a:cubicBezTo>
                    <a:pt x="629" y="3"/>
                    <a:pt x="623" y="1"/>
                    <a:pt x="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51"/>
            <p:cNvSpPr/>
            <p:nvPr/>
          </p:nvSpPr>
          <p:spPr>
            <a:xfrm>
              <a:off x="5289591" y="1057183"/>
              <a:ext cx="127177" cy="208487"/>
            </a:xfrm>
            <a:custGeom>
              <a:rect b="b" l="l" r="r" t="t"/>
              <a:pathLst>
                <a:path extrusionOk="0" h="1259" w="768">
                  <a:moveTo>
                    <a:pt x="616" y="1"/>
                  </a:moveTo>
                  <a:cubicBezTo>
                    <a:pt x="609" y="1"/>
                    <a:pt x="603" y="3"/>
                    <a:pt x="598" y="7"/>
                  </a:cubicBezTo>
                  <a:cubicBezTo>
                    <a:pt x="589" y="16"/>
                    <a:pt x="580" y="25"/>
                    <a:pt x="580" y="34"/>
                  </a:cubicBezTo>
                  <a:cubicBezTo>
                    <a:pt x="571" y="61"/>
                    <a:pt x="562" y="88"/>
                    <a:pt x="545" y="114"/>
                  </a:cubicBezTo>
                  <a:cubicBezTo>
                    <a:pt x="553" y="114"/>
                    <a:pt x="553" y="123"/>
                    <a:pt x="553" y="132"/>
                  </a:cubicBezTo>
                  <a:cubicBezTo>
                    <a:pt x="571" y="266"/>
                    <a:pt x="509" y="400"/>
                    <a:pt x="438" y="516"/>
                  </a:cubicBezTo>
                  <a:cubicBezTo>
                    <a:pt x="366" y="632"/>
                    <a:pt x="286" y="739"/>
                    <a:pt x="241" y="873"/>
                  </a:cubicBezTo>
                  <a:cubicBezTo>
                    <a:pt x="366" y="721"/>
                    <a:pt x="491" y="569"/>
                    <a:pt x="616" y="418"/>
                  </a:cubicBezTo>
                  <a:cubicBezTo>
                    <a:pt x="643" y="382"/>
                    <a:pt x="669" y="346"/>
                    <a:pt x="705" y="311"/>
                  </a:cubicBezTo>
                  <a:lnTo>
                    <a:pt x="705" y="311"/>
                  </a:lnTo>
                  <a:cubicBezTo>
                    <a:pt x="607" y="578"/>
                    <a:pt x="420" y="819"/>
                    <a:pt x="179" y="971"/>
                  </a:cubicBezTo>
                  <a:cubicBezTo>
                    <a:pt x="161" y="917"/>
                    <a:pt x="161" y="855"/>
                    <a:pt x="170" y="792"/>
                  </a:cubicBezTo>
                  <a:lnTo>
                    <a:pt x="170" y="792"/>
                  </a:lnTo>
                  <a:cubicBezTo>
                    <a:pt x="143" y="819"/>
                    <a:pt x="125" y="846"/>
                    <a:pt x="107" y="882"/>
                  </a:cubicBezTo>
                  <a:cubicBezTo>
                    <a:pt x="45" y="962"/>
                    <a:pt x="0" y="1069"/>
                    <a:pt x="18" y="1176"/>
                  </a:cubicBezTo>
                  <a:cubicBezTo>
                    <a:pt x="27" y="1203"/>
                    <a:pt x="72" y="1247"/>
                    <a:pt x="99" y="1256"/>
                  </a:cubicBezTo>
                  <a:cubicBezTo>
                    <a:pt x="108" y="1258"/>
                    <a:pt x="117" y="1259"/>
                    <a:pt x="127" y="1259"/>
                  </a:cubicBezTo>
                  <a:cubicBezTo>
                    <a:pt x="172" y="1259"/>
                    <a:pt x="219" y="1241"/>
                    <a:pt x="241" y="1212"/>
                  </a:cubicBezTo>
                  <a:cubicBezTo>
                    <a:pt x="277" y="1167"/>
                    <a:pt x="286" y="1114"/>
                    <a:pt x="304" y="1060"/>
                  </a:cubicBezTo>
                  <a:cubicBezTo>
                    <a:pt x="339" y="962"/>
                    <a:pt x="429" y="882"/>
                    <a:pt x="500" y="801"/>
                  </a:cubicBezTo>
                  <a:cubicBezTo>
                    <a:pt x="634" y="659"/>
                    <a:pt x="723" y="471"/>
                    <a:pt x="759" y="284"/>
                  </a:cubicBezTo>
                  <a:cubicBezTo>
                    <a:pt x="768" y="239"/>
                    <a:pt x="768" y="186"/>
                    <a:pt x="750" y="141"/>
                  </a:cubicBezTo>
                  <a:cubicBezTo>
                    <a:pt x="750" y="134"/>
                    <a:pt x="738" y="121"/>
                    <a:pt x="729" y="121"/>
                  </a:cubicBezTo>
                  <a:cubicBezTo>
                    <a:pt x="727" y="121"/>
                    <a:pt x="725" y="122"/>
                    <a:pt x="723" y="123"/>
                  </a:cubicBezTo>
                  <a:cubicBezTo>
                    <a:pt x="714" y="123"/>
                    <a:pt x="714" y="132"/>
                    <a:pt x="714" y="132"/>
                  </a:cubicBezTo>
                  <a:cubicBezTo>
                    <a:pt x="678" y="195"/>
                    <a:pt x="652" y="248"/>
                    <a:pt x="625" y="311"/>
                  </a:cubicBezTo>
                  <a:cubicBezTo>
                    <a:pt x="661" y="221"/>
                    <a:pt x="661" y="114"/>
                    <a:pt x="643" y="25"/>
                  </a:cubicBezTo>
                  <a:cubicBezTo>
                    <a:pt x="643" y="16"/>
                    <a:pt x="634" y="7"/>
                    <a:pt x="634" y="7"/>
                  </a:cubicBezTo>
                  <a:cubicBezTo>
                    <a:pt x="629" y="3"/>
                    <a:pt x="623" y="1"/>
                    <a:pt x="616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51"/>
            <p:cNvSpPr/>
            <p:nvPr/>
          </p:nvSpPr>
          <p:spPr>
            <a:xfrm>
              <a:off x="5270382" y="1021249"/>
              <a:ext cx="62264" cy="235148"/>
            </a:xfrm>
            <a:custGeom>
              <a:rect b="b" l="l" r="r" t="t"/>
              <a:pathLst>
                <a:path extrusionOk="0" h="1420" w="376">
                  <a:moveTo>
                    <a:pt x="259" y="0"/>
                  </a:moveTo>
                  <a:cubicBezTo>
                    <a:pt x="256" y="0"/>
                    <a:pt x="253" y="0"/>
                    <a:pt x="250" y="1"/>
                  </a:cubicBezTo>
                  <a:cubicBezTo>
                    <a:pt x="277" y="1"/>
                    <a:pt x="170" y="670"/>
                    <a:pt x="161" y="733"/>
                  </a:cubicBezTo>
                  <a:cubicBezTo>
                    <a:pt x="99" y="956"/>
                    <a:pt x="0" y="1134"/>
                    <a:pt x="63" y="1375"/>
                  </a:cubicBezTo>
                  <a:cubicBezTo>
                    <a:pt x="72" y="1393"/>
                    <a:pt x="81" y="1420"/>
                    <a:pt x="99" y="1420"/>
                  </a:cubicBezTo>
                  <a:cubicBezTo>
                    <a:pt x="125" y="1420"/>
                    <a:pt x="134" y="1393"/>
                    <a:pt x="134" y="1375"/>
                  </a:cubicBezTo>
                  <a:cubicBezTo>
                    <a:pt x="170" y="1250"/>
                    <a:pt x="215" y="1125"/>
                    <a:pt x="250" y="1000"/>
                  </a:cubicBezTo>
                  <a:cubicBezTo>
                    <a:pt x="295" y="840"/>
                    <a:pt x="348" y="679"/>
                    <a:pt x="366" y="519"/>
                  </a:cubicBezTo>
                  <a:cubicBezTo>
                    <a:pt x="375" y="367"/>
                    <a:pt x="366" y="215"/>
                    <a:pt x="322" y="73"/>
                  </a:cubicBezTo>
                  <a:cubicBezTo>
                    <a:pt x="313" y="40"/>
                    <a:pt x="29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51"/>
            <p:cNvSpPr/>
            <p:nvPr/>
          </p:nvSpPr>
          <p:spPr>
            <a:xfrm>
              <a:off x="5273362" y="1021414"/>
              <a:ext cx="59283" cy="234983"/>
            </a:xfrm>
            <a:custGeom>
              <a:rect b="b" l="l" r="r" t="t"/>
              <a:pathLst>
                <a:path extrusionOk="0" h="1419" w="358">
                  <a:moveTo>
                    <a:pt x="250" y="0"/>
                  </a:moveTo>
                  <a:cubicBezTo>
                    <a:pt x="304" y="330"/>
                    <a:pt x="259" y="678"/>
                    <a:pt x="116" y="982"/>
                  </a:cubicBezTo>
                  <a:cubicBezTo>
                    <a:pt x="107" y="955"/>
                    <a:pt x="98" y="919"/>
                    <a:pt x="89" y="892"/>
                  </a:cubicBezTo>
                  <a:cubicBezTo>
                    <a:pt x="45" y="1044"/>
                    <a:pt x="0" y="1187"/>
                    <a:pt x="45" y="1374"/>
                  </a:cubicBezTo>
                  <a:cubicBezTo>
                    <a:pt x="54" y="1392"/>
                    <a:pt x="63" y="1419"/>
                    <a:pt x="81" y="1419"/>
                  </a:cubicBezTo>
                  <a:cubicBezTo>
                    <a:pt x="107" y="1419"/>
                    <a:pt x="116" y="1392"/>
                    <a:pt x="116" y="1374"/>
                  </a:cubicBezTo>
                  <a:cubicBezTo>
                    <a:pt x="152" y="1249"/>
                    <a:pt x="197" y="1124"/>
                    <a:pt x="232" y="999"/>
                  </a:cubicBezTo>
                  <a:cubicBezTo>
                    <a:pt x="277" y="839"/>
                    <a:pt x="330" y="678"/>
                    <a:pt x="348" y="518"/>
                  </a:cubicBezTo>
                  <a:cubicBezTo>
                    <a:pt x="357" y="366"/>
                    <a:pt x="348" y="214"/>
                    <a:pt x="304" y="72"/>
                  </a:cubicBezTo>
                  <a:cubicBezTo>
                    <a:pt x="295" y="45"/>
                    <a:pt x="277" y="9"/>
                    <a:pt x="250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51"/>
            <p:cNvSpPr/>
            <p:nvPr/>
          </p:nvSpPr>
          <p:spPr>
            <a:xfrm>
              <a:off x="5205304" y="1023733"/>
              <a:ext cx="84453" cy="233492"/>
            </a:xfrm>
            <a:custGeom>
              <a:rect b="b" l="l" r="r" t="t"/>
              <a:pathLst>
                <a:path extrusionOk="0" h="1410" w="510">
                  <a:moveTo>
                    <a:pt x="27" y="0"/>
                  </a:moveTo>
                  <a:cubicBezTo>
                    <a:pt x="25" y="0"/>
                    <a:pt x="22" y="1"/>
                    <a:pt x="19" y="4"/>
                  </a:cubicBezTo>
                  <a:cubicBezTo>
                    <a:pt x="1" y="4"/>
                    <a:pt x="1" y="40"/>
                    <a:pt x="10" y="58"/>
                  </a:cubicBezTo>
                  <a:cubicBezTo>
                    <a:pt x="37" y="111"/>
                    <a:pt x="81" y="138"/>
                    <a:pt x="117" y="183"/>
                  </a:cubicBezTo>
                  <a:cubicBezTo>
                    <a:pt x="153" y="236"/>
                    <a:pt x="179" y="299"/>
                    <a:pt x="206" y="352"/>
                  </a:cubicBezTo>
                  <a:cubicBezTo>
                    <a:pt x="224" y="414"/>
                    <a:pt x="251" y="468"/>
                    <a:pt x="260" y="530"/>
                  </a:cubicBezTo>
                  <a:cubicBezTo>
                    <a:pt x="277" y="620"/>
                    <a:pt x="277" y="718"/>
                    <a:pt x="277" y="816"/>
                  </a:cubicBezTo>
                  <a:cubicBezTo>
                    <a:pt x="277" y="932"/>
                    <a:pt x="295" y="1048"/>
                    <a:pt x="331" y="1164"/>
                  </a:cubicBezTo>
                  <a:cubicBezTo>
                    <a:pt x="349" y="1217"/>
                    <a:pt x="367" y="1271"/>
                    <a:pt x="402" y="1324"/>
                  </a:cubicBezTo>
                  <a:cubicBezTo>
                    <a:pt x="409" y="1338"/>
                    <a:pt x="460" y="1410"/>
                    <a:pt x="486" y="1410"/>
                  </a:cubicBezTo>
                  <a:cubicBezTo>
                    <a:pt x="494" y="1410"/>
                    <a:pt x="500" y="1401"/>
                    <a:pt x="500" y="1378"/>
                  </a:cubicBezTo>
                  <a:cubicBezTo>
                    <a:pt x="500" y="1360"/>
                    <a:pt x="492" y="1342"/>
                    <a:pt x="483" y="1324"/>
                  </a:cubicBezTo>
                  <a:cubicBezTo>
                    <a:pt x="447" y="1262"/>
                    <a:pt x="429" y="1182"/>
                    <a:pt x="438" y="1110"/>
                  </a:cubicBezTo>
                  <a:cubicBezTo>
                    <a:pt x="447" y="1066"/>
                    <a:pt x="456" y="1021"/>
                    <a:pt x="465" y="977"/>
                  </a:cubicBezTo>
                  <a:cubicBezTo>
                    <a:pt x="509" y="762"/>
                    <a:pt x="456" y="530"/>
                    <a:pt x="367" y="325"/>
                  </a:cubicBezTo>
                  <a:cubicBezTo>
                    <a:pt x="349" y="281"/>
                    <a:pt x="331" y="245"/>
                    <a:pt x="304" y="200"/>
                  </a:cubicBezTo>
                  <a:cubicBezTo>
                    <a:pt x="242" y="111"/>
                    <a:pt x="144" y="40"/>
                    <a:pt x="37" y="4"/>
                  </a:cubicBezTo>
                  <a:cubicBezTo>
                    <a:pt x="37" y="4"/>
                    <a:pt x="33" y="0"/>
                    <a:pt x="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51"/>
            <p:cNvSpPr/>
            <p:nvPr/>
          </p:nvSpPr>
          <p:spPr>
            <a:xfrm>
              <a:off x="5205304" y="1023733"/>
              <a:ext cx="84453" cy="233492"/>
            </a:xfrm>
            <a:custGeom>
              <a:rect b="b" l="l" r="r" t="t"/>
              <a:pathLst>
                <a:path extrusionOk="0" h="1410" w="510">
                  <a:moveTo>
                    <a:pt x="27" y="0"/>
                  </a:moveTo>
                  <a:cubicBezTo>
                    <a:pt x="25" y="0"/>
                    <a:pt x="22" y="1"/>
                    <a:pt x="19" y="4"/>
                  </a:cubicBezTo>
                  <a:cubicBezTo>
                    <a:pt x="10" y="4"/>
                    <a:pt x="10" y="4"/>
                    <a:pt x="1" y="13"/>
                  </a:cubicBezTo>
                  <a:cubicBezTo>
                    <a:pt x="197" y="129"/>
                    <a:pt x="331" y="343"/>
                    <a:pt x="340" y="566"/>
                  </a:cubicBezTo>
                  <a:cubicBezTo>
                    <a:pt x="348" y="590"/>
                    <a:pt x="334" y="621"/>
                    <a:pt x="319" y="621"/>
                  </a:cubicBezTo>
                  <a:cubicBezTo>
                    <a:pt x="317" y="621"/>
                    <a:pt x="315" y="621"/>
                    <a:pt x="313" y="620"/>
                  </a:cubicBezTo>
                  <a:cubicBezTo>
                    <a:pt x="304" y="620"/>
                    <a:pt x="295" y="611"/>
                    <a:pt x="295" y="602"/>
                  </a:cubicBezTo>
                  <a:cubicBezTo>
                    <a:pt x="286" y="593"/>
                    <a:pt x="277" y="584"/>
                    <a:pt x="269" y="575"/>
                  </a:cubicBezTo>
                  <a:lnTo>
                    <a:pt x="269" y="575"/>
                  </a:lnTo>
                  <a:cubicBezTo>
                    <a:pt x="277" y="655"/>
                    <a:pt x="277" y="736"/>
                    <a:pt x="277" y="816"/>
                  </a:cubicBezTo>
                  <a:cubicBezTo>
                    <a:pt x="277" y="932"/>
                    <a:pt x="295" y="1048"/>
                    <a:pt x="331" y="1164"/>
                  </a:cubicBezTo>
                  <a:cubicBezTo>
                    <a:pt x="349" y="1217"/>
                    <a:pt x="367" y="1271"/>
                    <a:pt x="402" y="1324"/>
                  </a:cubicBezTo>
                  <a:cubicBezTo>
                    <a:pt x="409" y="1338"/>
                    <a:pt x="460" y="1410"/>
                    <a:pt x="486" y="1410"/>
                  </a:cubicBezTo>
                  <a:cubicBezTo>
                    <a:pt x="494" y="1410"/>
                    <a:pt x="500" y="1401"/>
                    <a:pt x="500" y="1378"/>
                  </a:cubicBezTo>
                  <a:cubicBezTo>
                    <a:pt x="500" y="1360"/>
                    <a:pt x="492" y="1342"/>
                    <a:pt x="483" y="1324"/>
                  </a:cubicBezTo>
                  <a:cubicBezTo>
                    <a:pt x="447" y="1262"/>
                    <a:pt x="429" y="1182"/>
                    <a:pt x="438" y="1110"/>
                  </a:cubicBezTo>
                  <a:cubicBezTo>
                    <a:pt x="447" y="1066"/>
                    <a:pt x="456" y="1021"/>
                    <a:pt x="465" y="977"/>
                  </a:cubicBezTo>
                  <a:cubicBezTo>
                    <a:pt x="509" y="762"/>
                    <a:pt x="456" y="530"/>
                    <a:pt x="367" y="325"/>
                  </a:cubicBezTo>
                  <a:cubicBezTo>
                    <a:pt x="349" y="281"/>
                    <a:pt x="331" y="245"/>
                    <a:pt x="304" y="200"/>
                  </a:cubicBezTo>
                  <a:cubicBezTo>
                    <a:pt x="242" y="111"/>
                    <a:pt x="144" y="40"/>
                    <a:pt x="37" y="4"/>
                  </a:cubicBezTo>
                  <a:cubicBezTo>
                    <a:pt x="37" y="4"/>
                    <a:pt x="33" y="0"/>
                    <a:pt x="27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51"/>
            <p:cNvSpPr/>
            <p:nvPr/>
          </p:nvSpPr>
          <p:spPr>
            <a:xfrm>
              <a:off x="5237926" y="1132197"/>
              <a:ext cx="347253" cy="579757"/>
            </a:xfrm>
            <a:custGeom>
              <a:rect b="b" l="l" r="r" t="t"/>
              <a:pathLst>
                <a:path extrusionOk="0" h="3501" w="2097">
                  <a:moveTo>
                    <a:pt x="80" y="0"/>
                  </a:moveTo>
                  <a:cubicBezTo>
                    <a:pt x="63" y="98"/>
                    <a:pt x="45" y="197"/>
                    <a:pt x="36" y="295"/>
                  </a:cubicBezTo>
                  <a:cubicBezTo>
                    <a:pt x="18" y="437"/>
                    <a:pt x="0" y="580"/>
                    <a:pt x="27" y="714"/>
                  </a:cubicBezTo>
                  <a:cubicBezTo>
                    <a:pt x="63" y="857"/>
                    <a:pt x="143" y="991"/>
                    <a:pt x="259" y="1053"/>
                  </a:cubicBezTo>
                  <a:cubicBezTo>
                    <a:pt x="330" y="1098"/>
                    <a:pt x="366" y="1169"/>
                    <a:pt x="419" y="1223"/>
                  </a:cubicBezTo>
                  <a:cubicBezTo>
                    <a:pt x="473" y="1294"/>
                    <a:pt x="535" y="1356"/>
                    <a:pt x="562" y="1437"/>
                  </a:cubicBezTo>
                  <a:cubicBezTo>
                    <a:pt x="589" y="1508"/>
                    <a:pt x="598" y="1579"/>
                    <a:pt x="607" y="1651"/>
                  </a:cubicBezTo>
                  <a:cubicBezTo>
                    <a:pt x="625" y="1838"/>
                    <a:pt x="634" y="2034"/>
                    <a:pt x="634" y="2222"/>
                  </a:cubicBezTo>
                  <a:cubicBezTo>
                    <a:pt x="625" y="2409"/>
                    <a:pt x="598" y="2587"/>
                    <a:pt x="607" y="2775"/>
                  </a:cubicBezTo>
                  <a:cubicBezTo>
                    <a:pt x="616" y="2953"/>
                    <a:pt x="651" y="3141"/>
                    <a:pt x="767" y="3283"/>
                  </a:cubicBezTo>
                  <a:cubicBezTo>
                    <a:pt x="857" y="3390"/>
                    <a:pt x="973" y="3462"/>
                    <a:pt x="1106" y="3488"/>
                  </a:cubicBezTo>
                  <a:cubicBezTo>
                    <a:pt x="1140" y="3496"/>
                    <a:pt x="1175" y="3500"/>
                    <a:pt x="1209" y="3500"/>
                  </a:cubicBezTo>
                  <a:cubicBezTo>
                    <a:pt x="1292" y="3500"/>
                    <a:pt x="1373" y="3477"/>
                    <a:pt x="1436" y="3426"/>
                  </a:cubicBezTo>
                  <a:cubicBezTo>
                    <a:pt x="1811" y="3167"/>
                    <a:pt x="2016" y="2712"/>
                    <a:pt x="2079" y="2257"/>
                  </a:cubicBezTo>
                  <a:cubicBezTo>
                    <a:pt x="2097" y="2132"/>
                    <a:pt x="2097" y="2008"/>
                    <a:pt x="2061" y="1892"/>
                  </a:cubicBezTo>
                  <a:cubicBezTo>
                    <a:pt x="2007" y="1740"/>
                    <a:pt x="1900" y="1588"/>
                    <a:pt x="1767" y="1508"/>
                  </a:cubicBezTo>
                  <a:cubicBezTo>
                    <a:pt x="1615" y="1419"/>
                    <a:pt x="1535" y="1240"/>
                    <a:pt x="1454" y="1080"/>
                  </a:cubicBezTo>
                  <a:cubicBezTo>
                    <a:pt x="1374" y="919"/>
                    <a:pt x="1258" y="750"/>
                    <a:pt x="1089" y="714"/>
                  </a:cubicBezTo>
                  <a:cubicBezTo>
                    <a:pt x="1053" y="714"/>
                    <a:pt x="1026" y="714"/>
                    <a:pt x="999" y="705"/>
                  </a:cubicBezTo>
                  <a:cubicBezTo>
                    <a:pt x="955" y="687"/>
                    <a:pt x="919" y="661"/>
                    <a:pt x="874" y="634"/>
                  </a:cubicBezTo>
                  <a:cubicBezTo>
                    <a:pt x="846" y="622"/>
                    <a:pt x="816" y="617"/>
                    <a:pt x="785" y="617"/>
                  </a:cubicBezTo>
                  <a:cubicBezTo>
                    <a:pt x="748" y="617"/>
                    <a:pt x="708" y="624"/>
                    <a:pt x="669" y="634"/>
                  </a:cubicBezTo>
                  <a:cubicBezTo>
                    <a:pt x="678" y="571"/>
                    <a:pt x="696" y="509"/>
                    <a:pt x="687" y="446"/>
                  </a:cubicBezTo>
                  <a:lnTo>
                    <a:pt x="687" y="446"/>
                  </a:lnTo>
                  <a:cubicBezTo>
                    <a:pt x="589" y="482"/>
                    <a:pt x="509" y="553"/>
                    <a:pt x="482" y="652"/>
                  </a:cubicBezTo>
                  <a:cubicBezTo>
                    <a:pt x="482" y="553"/>
                    <a:pt x="446" y="473"/>
                    <a:pt x="393" y="393"/>
                  </a:cubicBezTo>
                  <a:cubicBezTo>
                    <a:pt x="375" y="482"/>
                    <a:pt x="348" y="580"/>
                    <a:pt x="330" y="669"/>
                  </a:cubicBezTo>
                  <a:cubicBezTo>
                    <a:pt x="339" y="464"/>
                    <a:pt x="286" y="268"/>
                    <a:pt x="187" y="81"/>
                  </a:cubicBezTo>
                  <a:cubicBezTo>
                    <a:pt x="179" y="107"/>
                    <a:pt x="152" y="116"/>
                    <a:pt x="152" y="143"/>
                  </a:cubicBezTo>
                  <a:cubicBezTo>
                    <a:pt x="143" y="98"/>
                    <a:pt x="116" y="36"/>
                    <a:pt x="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51"/>
            <p:cNvSpPr/>
            <p:nvPr/>
          </p:nvSpPr>
          <p:spPr>
            <a:xfrm>
              <a:off x="5264420" y="1284876"/>
              <a:ext cx="82963" cy="111944"/>
            </a:xfrm>
            <a:custGeom>
              <a:rect b="b" l="l" r="r" t="t"/>
              <a:pathLst>
                <a:path extrusionOk="0" h="676" w="501">
                  <a:moveTo>
                    <a:pt x="141" y="0"/>
                  </a:moveTo>
                  <a:cubicBezTo>
                    <a:pt x="127" y="0"/>
                    <a:pt x="113" y="2"/>
                    <a:pt x="99" y="6"/>
                  </a:cubicBezTo>
                  <a:cubicBezTo>
                    <a:pt x="63" y="6"/>
                    <a:pt x="27" y="24"/>
                    <a:pt x="1" y="51"/>
                  </a:cubicBezTo>
                  <a:cubicBezTo>
                    <a:pt x="27" y="86"/>
                    <a:pt x="63" y="113"/>
                    <a:pt x="99" y="131"/>
                  </a:cubicBezTo>
                  <a:cubicBezTo>
                    <a:pt x="170" y="176"/>
                    <a:pt x="206" y="247"/>
                    <a:pt x="259" y="301"/>
                  </a:cubicBezTo>
                  <a:cubicBezTo>
                    <a:pt x="313" y="372"/>
                    <a:pt x="375" y="434"/>
                    <a:pt x="402" y="515"/>
                  </a:cubicBezTo>
                  <a:cubicBezTo>
                    <a:pt x="429" y="568"/>
                    <a:pt x="438" y="622"/>
                    <a:pt x="438" y="675"/>
                  </a:cubicBezTo>
                  <a:cubicBezTo>
                    <a:pt x="456" y="622"/>
                    <a:pt x="474" y="568"/>
                    <a:pt x="482" y="506"/>
                  </a:cubicBezTo>
                  <a:cubicBezTo>
                    <a:pt x="500" y="336"/>
                    <a:pt x="438" y="140"/>
                    <a:pt x="286" y="51"/>
                  </a:cubicBezTo>
                  <a:cubicBezTo>
                    <a:pt x="244" y="23"/>
                    <a:pt x="192" y="0"/>
                    <a:pt x="141" y="0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51"/>
            <p:cNvSpPr/>
            <p:nvPr/>
          </p:nvSpPr>
          <p:spPr>
            <a:xfrm>
              <a:off x="5390106" y="1409900"/>
              <a:ext cx="75346" cy="113931"/>
            </a:xfrm>
            <a:custGeom>
              <a:rect b="b" l="l" r="r" t="t"/>
              <a:pathLst>
                <a:path extrusionOk="0" h="688" w="455">
                  <a:moveTo>
                    <a:pt x="294" y="1"/>
                  </a:moveTo>
                  <a:lnTo>
                    <a:pt x="294" y="1"/>
                  </a:lnTo>
                  <a:cubicBezTo>
                    <a:pt x="330" y="125"/>
                    <a:pt x="348" y="197"/>
                    <a:pt x="375" y="331"/>
                  </a:cubicBezTo>
                  <a:cubicBezTo>
                    <a:pt x="303" y="232"/>
                    <a:pt x="241" y="134"/>
                    <a:pt x="134" y="72"/>
                  </a:cubicBezTo>
                  <a:lnTo>
                    <a:pt x="134" y="72"/>
                  </a:lnTo>
                  <a:cubicBezTo>
                    <a:pt x="161" y="170"/>
                    <a:pt x="178" y="277"/>
                    <a:pt x="178" y="384"/>
                  </a:cubicBezTo>
                  <a:cubicBezTo>
                    <a:pt x="107" y="295"/>
                    <a:pt x="36" y="197"/>
                    <a:pt x="0" y="99"/>
                  </a:cubicBezTo>
                  <a:lnTo>
                    <a:pt x="0" y="99"/>
                  </a:lnTo>
                  <a:cubicBezTo>
                    <a:pt x="54" y="322"/>
                    <a:pt x="178" y="536"/>
                    <a:pt x="357" y="687"/>
                  </a:cubicBezTo>
                  <a:cubicBezTo>
                    <a:pt x="330" y="545"/>
                    <a:pt x="285" y="402"/>
                    <a:pt x="223" y="268"/>
                  </a:cubicBezTo>
                  <a:lnTo>
                    <a:pt x="223" y="268"/>
                  </a:lnTo>
                  <a:cubicBezTo>
                    <a:pt x="321" y="348"/>
                    <a:pt x="401" y="455"/>
                    <a:pt x="437" y="580"/>
                  </a:cubicBezTo>
                  <a:cubicBezTo>
                    <a:pt x="455" y="375"/>
                    <a:pt x="401" y="170"/>
                    <a:pt x="294" y="1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51"/>
            <p:cNvSpPr/>
            <p:nvPr/>
          </p:nvSpPr>
          <p:spPr>
            <a:xfrm>
              <a:off x="5351688" y="1591558"/>
              <a:ext cx="122706" cy="115256"/>
            </a:xfrm>
            <a:custGeom>
              <a:rect b="b" l="l" r="r" t="t"/>
              <a:pathLst>
                <a:path extrusionOk="0" h="696" w="741">
                  <a:moveTo>
                    <a:pt x="741" y="1"/>
                  </a:moveTo>
                  <a:lnTo>
                    <a:pt x="741" y="1"/>
                  </a:lnTo>
                  <a:cubicBezTo>
                    <a:pt x="687" y="197"/>
                    <a:pt x="616" y="384"/>
                    <a:pt x="526" y="572"/>
                  </a:cubicBezTo>
                  <a:cubicBezTo>
                    <a:pt x="509" y="598"/>
                    <a:pt x="491" y="634"/>
                    <a:pt x="455" y="634"/>
                  </a:cubicBezTo>
                  <a:cubicBezTo>
                    <a:pt x="450" y="635"/>
                    <a:pt x="445" y="636"/>
                    <a:pt x="441" y="636"/>
                  </a:cubicBezTo>
                  <a:cubicBezTo>
                    <a:pt x="412" y="636"/>
                    <a:pt x="389" y="614"/>
                    <a:pt x="366" y="598"/>
                  </a:cubicBezTo>
                  <a:cubicBezTo>
                    <a:pt x="214" y="456"/>
                    <a:pt x="98" y="304"/>
                    <a:pt x="0" y="126"/>
                  </a:cubicBezTo>
                  <a:lnTo>
                    <a:pt x="0" y="126"/>
                  </a:lnTo>
                  <a:cubicBezTo>
                    <a:pt x="54" y="286"/>
                    <a:pt x="125" y="438"/>
                    <a:pt x="232" y="563"/>
                  </a:cubicBezTo>
                  <a:cubicBezTo>
                    <a:pt x="259" y="607"/>
                    <a:pt x="294" y="643"/>
                    <a:pt x="339" y="670"/>
                  </a:cubicBezTo>
                  <a:cubicBezTo>
                    <a:pt x="364" y="682"/>
                    <a:pt x="398" y="695"/>
                    <a:pt x="435" y="695"/>
                  </a:cubicBezTo>
                  <a:cubicBezTo>
                    <a:pt x="450" y="695"/>
                    <a:pt x="466" y="693"/>
                    <a:pt x="482" y="688"/>
                  </a:cubicBezTo>
                  <a:cubicBezTo>
                    <a:pt x="544" y="670"/>
                    <a:pt x="589" y="598"/>
                    <a:pt x="616" y="536"/>
                  </a:cubicBezTo>
                  <a:cubicBezTo>
                    <a:pt x="696" y="367"/>
                    <a:pt x="741" y="179"/>
                    <a:pt x="741" y="1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51"/>
            <p:cNvSpPr/>
            <p:nvPr/>
          </p:nvSpPr>
          <p:spPr>
            <a:xfrm>
              <a:off x="5453528" y="1372972"/>
              <a:ext cx="40074" cy="84289"/>
            </a:xfrm>
            <a:custGeom>
              <a:rect b="b" l="l" r="r" t="t"/>
              <a:pathLst>
                <a:path extrusionOk="0" h="509" w="242">
                  <a:moveTo>
                    <a:pt x="152" y="0"/>
                  </a:moveTo>
                  <a:cubicBezTo>
                    <a:pt x="188" y="99"/>
                    <a:pt x="179" y="179"/>
                    <a:pt x="197" y="286"/>
                  </a:cubicBezTo>
                  <a:cubicBezTo>
                    <a:pt x="152" y="179"/>
                    <a:pt x="99" y="99"/>
                    <a:pt x="1" y="36"/>
                  </a:cubicBezTo>
                  <a:lnTo>
                    <a:pt x="1" y="36"/>
                  </a:lnTo>
                  <a:cubicBezTo>
                    <a:pt x="108" y="170"/>
                    <a:pt x="170" y="339"/>
                    <a:pt x="215" y="509"/>
                  </a:cubicBezTo>
                  <a:cubicBezTo>
                    <a:pt x="241" y="339"/>
                    <a:pt x="215" y="161"/>
                    <a:pt x="152" y="0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51"/>
            <p:cNvSpPr/>
            <p:nvPr/>
          </p:nvSpPr>
          <p:spPr>
            <a:xfrm>
              <a:off x="5484494" y="1488227"/>
              <a:ext cx="34278" cy="82799"/>
            </a:xfrm>
            <a:custGeom>
              <a:rect b="b" l="l" r="r" t="t"/>
              <a:pathLst>
                <a:path extrusionOk="0" h="500" w="207">
                  <a:moveTo>
                    <a:pt x="39" y="0"/>
                  </a:moveTo>
                  <a:cubicBezTo>
                    <a:pt x="38" y="0"/>
                    <a:pt x="37" y="0"/>
                    <a:pt x="37" y="0"/>
                  </a:cubicBezTo>
                  <a:cubicBezTo>
                    <a:pt x="28" y="170"/>
                    <a:pt x="28" y="330"/>
                    <a:pt x="1" y="500"/>
                  </a:cubicBezTo>
                  <a:cubicBezTo>
                    <a:pt x="117" y="357"/>
                    <a:pt x="179" y="179"/>
                    <a:pt x="206" y="0"/>
                  </a:cubicBezTo>
                  <a:lnTo>
                    <a:pt x="206" y="0"/>
                  </a:lnTo>
                  <a:cubicBezTo>
                    <a:pt x="197" y="54"/>
                    <a:pt x="170" y="98"/>
                    <a:pt x="144" y="143"/>
                  </a:cubicBezTo>
                  <a:cubicBezTo>
                    <a:pt x="117" y="188"/>
                    <a:pt x="99" y="232"/>
                    <a:pt x="72" y="277"/>
                  </a:cubicBezTo>
                  <a:cubicBezTo>
                    <a:pt x="99" y="233"/>
                    <a:pt x="82" y="0"/>
                    <a:pt x="39" y="0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51"/>
            <p:cNvSpPr/>
            <p:nvPr/>
          </p:nvSpPr>
          <p:spPr>
            <a:xfrm>
              <a:off x="5406334" y="1529625"/>
              <a:ext cx="35603" cy="102008"/>
            </a:xfrm>
            <a:custGeom>
              <a:rect b="b" l="l" r="r" t="t"/>
              <a:pathLst>
                <a:path extrusionOk="0" h="616" w="215">
                  <a:moveTo>
                    <a:pt x="54" y="0"/>
                  </a:moveTo>
                  <a:lnTo>
                    <a:pt x="54" y="0"/>
                  </a:lnTo>
                  <a:cubicBezTo>
                    <a:pt x="0" y="232"/>
                    <a:pt x="107" y="410"/>
                    <a:pt x="187" y="616"/>
                  </a:cubicBezTo>
                  <a:cubicBezTo>
                    <a:pt x="161" y="535"/>
                    <a:pt x="179" y="437"/>
                    <a:pt x="196" y="348"/>
                  </a:cubicBezTo>
                  <a:cubicBezTo>
                    <a:pt x="205" y="277"/>
                    <a:pt x="214" y="205"/>
                    <a:pt x="214" y="134"/>
                  </a:cubicBezTo>
                  <a:lnTo>
                    <a:pt x="214" y="134"/>
                  </a:lnTo>
                  <a:cubicBezTo>
                    <a:pt x="179" y="223"/>
                    <a:pt x="152" y="312"/>
                    <a:pt x="143" y="410"/>
                  </a:cubicBezTo>
                  <a:cubicBezTo>
                    <a:pt x="98" y="277"/>
                    <a:pt x="72" y="143"/>
                    <a:pt x="54" y="0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51"/>
            <p:cNvSpPr/>
            <p:nvPr/>
          </p:nvSpPr>
          <p:spPr>
            <a:xfrm>
              <a:off x="5314761" y="1207543"/>
              <a:ext cx="34113" cy="57794"/>
            </a:xfrm>
            <a:custGeom>
              <a:rect b="b" l="l" r="r" t="t"/>
              <a:pathLst>
                <a:path extrusionOk="0" h="349" w="206">
                  <a:moveTo>
                    <a:pt x="205" y="0"/>
                  </a:moveTo>
                  <a:lnTo>
                    <a:pt x="205" y="0"/>
                  </a:lnTo>
                  <a:cubicBezTo>
                    <a:pt x="116" y="36"/>
                    <a:pt x="45" y="107"/>
                    <a:pt x="18" y="197"/>
                  </a:cubicBezTo>
                  <a:cubicBezTo>
                    <a:pt x="18" y="179"/>
                    <a:pt x="18" y="152"/>
                    <a:pt x="9" y="134"/>
                  </a:cubicBezTo>
                  <a:cubicBezTo>
                    <a:pt x="9" y="206"/>
                    <a:pt x="9" y="277"/>
                    <a:pt x="0" y="348"/>
                  </a:cubicBezTo>
                  <a:cubicBezTo>
                    <a:pt x="36" y="214"/>
                    <a:pt x="107" y="98"/>
                    <a:pt x="205" y="0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51"/>
            <p:cNvSpPr/>
            <p:nvPr/>
          </p:nvSpPr>
          <p:spPr>
            <a:xfrm>
              <a:off x="5333970" y="1234204"/>
              <a:ext cx="51831" cy="29642"/>
            </a:xfrm>
            <a:custGeom>
              <a:rect b="b" l="l" r="r" t="t"/>
              <a:pathLst>
                <a:path extrusionOk="0" h="179" w="313">
                  <a:moveTo>
                    <a:pt x="205" y="1"/>
                  </a:moveTo>
                  <a:cubicBezTo>
                    <a:pt x="169" y="1"/>
                    <a:pt x="131" y="7"/>
                    <a:pt x="94" y="17"/>
                  </a:cubicBezTo>
                  <a:lnTo>
                    <a:pt x="94" y="17"/>
                  </a:lnTo>
                  <a:cubicBezTo>
                    <a:pt x="95" y="14"/>
                    <a:pt x="97" y="11"/>
                    <a:pt x="98" y="9"/>
                  </a:cubicBezTo>
                  <a:lnTo>
                    <a:pt x="98" y="9"/>
                  </a:lnTo>
                  <a:lnTo>
                    <a:pt x="89" y="18"/>
                  </a:lnTo>
                  <a:cubicBezTo>
                    <a:pt x="91" y="17"/>
                    <a:pt x="92" y="17"/>
                    <a:pt x="94" y="17"/>
                  </a:cubicBezTo>
                  <a:lnTo>
                    <a:pt x="94" y="17"/>
                  </a:lnTo>
                  <a:cubicBezTo>
                    <a:pt x="60" y="76"/>
                    <a:pt x="34" y="127"/>
                    <a:pt x="0" y="178"/>
                  </a:cubicBezTo>
                  <a:cubicBezTo>
                    <a:pt x="71" y="107"/>
                    <a:pt x="178" y="62"/>
                    <a:pt x="277" y="36"/>
                  </a:cubicBezTo>
                  <a:cubicBezTo>
                    <a:pt x="285" y="36"/>
                    <a:pt x="303" y="36"/>
                    <a:pt x="312" y="27"/>
                  </a:cubicBezTo>
                  <a:cubicBezTo>
                    <a:pt x="303" y="27"/>
                    <a:pt x="294" y="27"/>
                    <a:pt x="294" y="18"/>
                  </a:cubicBezTo>
                  <a:cubicBezTo>
                    <a:pt x="266" y="6"/>
                    <a:pt x="236" y="1"/>
                    <a:pt x="205" y="1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51"/>
            <p:cNvSpPr/>
            <p:nvPr/>
          </p:nvSpPr>
          <p:spPr>
            <a:xfrm>
              <a:off x="5280649" y="1170615"/>
              <a:ext cx="23846" cy="94722"/>
            </a:xfrm>
            <a:custGeom>
              <a:rect b="b" l="l" r="r" t="t"/>
              <a:pathLst>
                <a:path extrusionOk="0" h="572" w="144">
                  <a:moveTo>
                    <a:pt x="1" y="0"/>
                  </a:moveTo>
                  <a:cubicBezTo>
                    <a:pt x="37" y="188"/>
                    <a:pt x="54" y="375"/>
                    <a:pt x="54" y="571"/>
                  </a:cubicBezTo>
                  <a:cubicBezTo>
                    <a:pt x="117" y="446"/>
                    <a:pt x="144" y="304"/>
                    <a:pt x="135" y="161"/>
                  </a:cubicBezTo>
                  <a:lnTo>
                    <a:pt x="135" y="161"/>
                  </a:lnTo>
                  <a:cubicBezTo>
                    <a:pt x="117" y="250"/>
                    <a:pt x="90" y="348"/>
                    <a:pt x="72" y="437"/>
                  </a:cubicBezTo>
                  <a:cubicBezTo>
                    <a:pt x="81" y="286"/>
                    <a:pt x="54" y="143"/>
                    <a:pt x="1" y="0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51"/>
            <p:cNvSpPr/>
            <p:nvPr/>
          </p:nvSpPr>
          <p:spPr>
            <a:xfrm>
              <a:off x="5248192" y="1145445"/>
              <a:ext cx="23846" cy="90251"/>
            </a:xfrm>
            <a:custGeom>
              <a:rect b="b" l="l" r="r" t="t"/>
              <a:pathLst>
                <a:path extrusionOk="0" h="545" w="144">
                  <a:moveTo>
                    <a:pt x="134" y="1"/>
                  </a:moveTo>
                  <a:cubicBezTo>
                    <a:pt x="117" y="27"/>
                    <a:pt x="90" y="36"/>
                    <a:pt x="90" y="63"/>
                  </a:cubicBezTo>
                  <a:cubicBezTo>
                    <a:pt x="81" y="54"/>
                    <a:pt x="81" y="36"/>
                    <a:pt x="72" y="27"/>
                  </a:cubicBezTo>
                  <a:cubicBezTo>
                    <a:pt x="72" y="81"/>
                    <a:pt x="63" y="134"/>
                    <a:pt x="54" y="197"/>
                  </a:cubicBezTo>
                  <a:cubicBezTo>
                    <a:pt x="36" y="313"/>
                    <a:pt x="1" y="438"/>
                    <a:pt x="54" y="545"/>
                  </a:cubicBezTo>
                  <a:cubicBezTo>
                    <a:pt x="45" y="465"/>
                    <a:pt x="54" y="384"/>
                    <a:pt x="72" y="304"/>
                  </a:cubicBezTo>
                  <a:cubicBezTo>
                    <a:pt x="90" y="259"/>
                    <a:pt x="108" y="215"/>
                    <a:pt x="117" y="170"/>
                  </a:cubicBezTo>
                  <a:cubicBezTo>
                    <a:pt x="125" y="126"/>
                    <a:pt x="134" y="72"/>
                    <a:pt x="143" y="27"/>
                  </a:cubicBezTo>
                  <a:cubicBezTo>
                    <a:pt x="134" y="18"/>
                    <a:pt x="134" y="10"/>
                    <a:pt x="134" y="1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51"/>
            <p:cNvSpPr/>
            <p:nvPr/>
          </p:nvSpPr>
          <p:spPr>
            <a:xfrm>
              <a:off x="5483169" y="1442357"/>
              <a:ext cx="78326" cy="252867"/>
            </a:xfrm>
            <a:custGeom>
              <a:rect b="b" l="l" r="r" t="t"/>
              <a:pathLst>
                <a:path extrusionOk="0" h="1527" w="473">
                  <a:moveTo>
                    <a:pt x="473" y="1"/>
                  </a:moveTo>
                  <a:cubicBezTo>
                    <a:pt x="446" y="331"/>
                    <a:pt x="366" y="652"/>
                    <a:pt x="232" y="955"/>
                  </a:cubicBezTo>
                  <a:cubicBezTo>
                    <a:pt x="152" y="1152"/>
                    <a:pt x="80" y="1339"/>
                    <a:pt x="0" y="1526"/>
                  </a:cubicBezTo>
                  <a:cubicBezTo>
                    <a:pt x="89" y="1455"/>
                    <a:pt x="161" y="1375"/>
                    <a:pt x="232" y="1294"/>
                  </a:cubicBezTo>
                  <a:cubicBezTo>
                    <a:pt x="384" y="884"/>
                    <a:pt x="464" y="447"/>
                    <a:pt x="473" y="1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51"/>
            <p:cNvSpPr/>
            <p:nvPr/>
          </p:nvSpPr>
          <p:spPr>
            <a:xfrm>
              <a:off x="5358974" y="1536911"/>
              <a:ext cx="51831" cy="106645"/>
            </a:xfrm>
            <a:custGeom>
              <a:rect b="b" l="l" r="r" t="t"/>
              <a:pathLst>
                <a:path extrusionOk="0" h="644" w="313">
                  <a:moveTo>
                    <a:pt x="1" y="1"/>
                  </a:moveTo>
                  <a:lnTo>
                    <a:pt x="1" y="1"/>
                  </a:lnTo>
                  <a:cubicBezTo>
                    <a:pt x="19" y="250"/>
                    <a:pt x="126" y="482"/>
                    <a:pt x="313" y="643"/>
                  </a:cubicBezTo>
                  <a:cubicBezTo>
                    <a:pt x="259" y="518"/>
                    <a:pt x="242" y="375"/>
                    <a:pt x="242" y="233"/>
                  </a:cubicBezTo>
                  <a:cubicBezTo>
                    <a:pt x="224" y="295"/>
                    <a:pt x="197" y="375"/>
                    <a:pt x="215" y="447"/>
                  </a:cubicBezTo>
                  <a:cubicBezTo>
                    <a:pt x="117" y="295"/>
                    <a:pt x="45" y="170"/>
                    <a:pt x="1" y="1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51"/>
            <p:cNvSpPr/>
            <p:nvPr/>
          </p:nvSpPr>
          <p:spPr>
            <a:xfrm>
              <a:off x="5388615" y="1278418"/>
              <a:ext cx="116744" cy="122708"/>
            </a:xfrm>
            <a:custGeom>
              <a:rect b="b" l="l" r="r" t="t"/>
              <a:pathLst>
                <a:path extrusionOk="0" h="741" w="705">
                  <a:moveTo>
                    <a:pt x="428" y="1"/>
                  </a:moveTo>
                  <a:cubicBezTo>
                    <a:pt x="419" y="143"/>
                    <a:pt x="357" y="277"/>
                    <a:pt x="286" y="393"/>
                  </a:cubicBezTo>
                  <a:cubicBezTo>
                    <a:pt x="205" y="527"/>
                    <a:pt x="107" y="634"/>
                    <a:pt x="0" y="741"/>
                  </a:cubicBezTo>
                  <a:cubicBezTo>
                    <a:pt x="214" y="607"/>
                    <a:pt x="464" y="554"/>
                    <a:pt x="705" y="482"/>
                  </a:cubicBezTo>
                  <a:cubicBezTo>
                    <a:pt x="642" y="393"/>
                    <a:pt x="598" y="295"/>
                    <a:pt x="544" y="197"/>
                  </a:cubicBezTo>
                  <a:cubicBezTo>
                    <a:pt x="518" y="125"/>
                    <a:pt x="473" y="63"/>
                    <a:pt x="428" y="1"/>
                  </a:cubicBezTo>
                  <a:close/>
                </a:path>
              </a:pathLst>
            </a:custGeom>
            <a:solidFill>
              <a:srgbClr val="8A6349">
                <a:alpha val="559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51"/>
            <p:cNvSpPr/>
            <p:nvPr/>
          </p:nvSpPr>
          <p:spPr>
            <a:xfrm>
              <a:off x="5330989" y="1273450"/>
              <a:ext cx="14904" cy="17553"/>
            </a:xfrm>
            <a:custGeom>
              <a:rect b="b" l="l" r="r" t="t"/>
              <a:pathLst>
                <a:path extrusionOk="0" h="106" w="90">
                  <a:moveTo>
                    <a:pt x="57" y="0"/>
                  </a:moveTo>
                  <a:cubicBezTo>
                    <a:pt x="41" y="0"/>
                    <a:pt x="22" y="10"/>
                    <a:pt x="9" y="31"/>
                  </a:cubicBezTo>
                  <a:cubicBezTo>
                    <a:pt x="0" y="57"/>
                    <a:pt x="0" y="93"/>
                    <a:pt x="18" y="102"/>
                  </a:cubicBezTo>
                  <a:cubicBezTo>
                    <a:pt x="22" y="104"/>
                    <a:pt x="27" y="105"/>
                    <a:pt x="32" y="105"/>
                  </a:cubicBezTo>
                  <a:cubicBezTo>
                    <a:pt x="48" y="105"/>
                    <a:pt x="67" y="93"/>
                    <a:pt x="80" y="66"/>
                  </a:cubicBezTo>
                  <a:cubicBezTo>
                    <a:pt x="89" y="39"/>
                    <a:pt x="89" y="13"/>
                    <a:pt x="72" y="4"/>
                  </a:cubicBezTo>
                  <a:cubicBezTo>
                    <a:pt x="67" y="2"/>
                    <a:pt x="6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51"/>
            <p:cNvSpPr/>
            <p:nvPr/>
          </p:nvSpPr>
          <p:spPr>
            <a:xfrm>
              <a:off x="5272203" y="1310046"/>
              <a:ext cx="60442" cy="69054"/>
            </a:xfrm>
            <a:custGeom>
              <a:rect b="b" l="l" r="r" t="t"/>
              <a:pathLst>
                <a:path extrusionOk="0" h="417" w="365">
                  <a:moveTo>
                    <a:pt x="206" y="1"/>
                  </a:moveTo>
                  <a:cubicBezTo>
                    <a:pt x="104" y="1"/>
                    <a:pt x="0" y="141"/>
                    <a:pt x="43" y="247"/>
                  </a:cubicBezTo>
                  <a:cubicBezTo>
                    <a:pt x="73" y="312"/>
                    <a:pt x="213" y="416"/>
                    <a:pt x="295" y="416"/>
                  </a:cubicBezTo>
                  <a:cubicBezTo>
                    <a:pt x="337" y="416"/>
                    <a:pt x="364" y="390"/>
                    <a:pt x="355" y="318"/>
                  </a:cubicBezTo>
                  <a:cubicBezTo>
                    <a:pt x="346" y="238"/>
                    <a:pt x="337" y="157"/>
                    <a:pt x="319" y="86"/>
                  </a:cubicBezTo>
                  <a:cubicBezTo>
                    <a:pt x="311" y="68"/>
                    <a:pt x="302" y="41"/>
                    <a:pt x="284" y="33"/>
                  </a:cubicBezTo>
                  <a:cubicBezTo>
                    <a:pt x="260" y="10"/>
                    <a:pt x="233" y="1"/>
                    <a:pt x="206" y="1"/>
                  </a:cubicBezTo>
                  <a:close/>
                </a:path>
              </a:pathLst>
            </a:custGeom>
            <a:solidFill>
              <a:srgbClr val="3F42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51"/>
            <p:cNvSpPr/>
            <p:nvPr/>
          </p:nvSpPr>
          <p:spPr>
            <a:xfrm>
              <a:off x="5272203" y="1310046"/>
              <a:ext cx="60442" cy="69054"/>
            </a:xfrm>
            <a:custGeom>
              <a:rect b="b" l="l" r="r" t="t"/>
              <a:pathLst>
                <a:path extrusionOk="0" h="417" w="365">
                  <a:moveTo>
                    <a:pt x="206" y="1"/>
                  </a:moveTo>
                  <a:cubicBezTo>
                    <a:pt x="104" y="1"/>
                    <a:pt x="0" y="141"/>
                    <a:pt x="43" y="247"/>
                  </a:cubicBezTo>
                  <a:cubicBezTo>
                    <a:pt x="73" y="312"/>
                    <a:pt x="213" y="416"/>
                    <a:pt x="295" y="416"/>
                  </a:cubicBezTo>
                  <a:cubicBezTo>
                    <a:pt x="337" y="416"/>
                    <a:pt x="364" y="390"/>
                    <a:pt x="355" y="318"/>
                  </a:cubicBezTo>
                  <a:cubicBezTo>
                    <a:pt x="346" y="238"/>
                    <a:pt x="337" y="157"/>
                    <a:pt x="319" y="86"/>
                  </a:cubicBezTo>
                  <a:cubicBezTo>
                    <a:pt x="311" y="68"/>
                    <a:pt x="302" y="41"/>
                    <a:pt x="284" y="33"/>
                  </a:cubicBezTo>
                  <a:cubicBezTo>
                    <a:pt x="260" y="10"/>
                    <a:pt x="233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51"/>
            <p:cNvSpPr/>
            <p:nvPr/>
          </p:nvSpPr>
          <p:spPr>
            <a:xfrm>
              <a:off x="5255644" y="1294480"/>
              <a:ext cx="66569" cy="90416"/>
            </a:xfrm>
            <a:custGeom>
              <a:rect b="b" l="l" r="r" t="t"/>
              <a:pathLst>
                <a:path extrusionOk="0" h="546" w="402">
                  <a:moveTo>
                    <a:pt x="101" y="1"/>
                  </a:moveTo>
                  <a:cubicBezTo>
                    <a:pt x="94" y="1"/>
                    <a:pt x="87" y="1"/>
                    <a:pt x="80" y="2"/>
                  </a:cubicBezTo>
                  <a:cubicBezTo>
                    <a:pt x="54" y="64"/>
                    <a:pt x="27" y="127"/>
                    <a:pt x="18" y="189"/>
                  </a:cubicBezTo>
                  <a:cubicBezTo>
                    <a:pt x="0" y="332"/>
                    <a:pt x="80" y="474"/>
                    <a:pt x="205" y="546"/>
                  </a:cubicBezTo>
                  <a:cubicBezTo>
                    <a:pt x="214" y="492"/>
                    <a:pt x="161" y="430"/>
                    <a:pt x="188" y="376"/>
                  </a:cubicBezTo>
                  <a:cubicBezTo>
                    <a:pt x="196" y="359"/>
                    <a:pt x="223" y="341"/>
                    <a:pt x="250" y="332"/>
                  </a:cubicBezTo>
                  <a:cubicBezTo>
                    <a:pt x="286" y="314"/>
                    <a:pt x="330" y="287"/>
                    <a:pt x="357" y="251"/>
                  </a:cubicBezTo>
                  <a:cubicBezTo>
                    <a:pt x="384" y="216"/>
                    <a:pt x="402" y="171"/>
                    <a:pt x="402" y="127"/>
                  </a:cubicBezTo>
                  <a:cubicBezTo>
                    <a:pt x="318" y="60"/>
                    <a:pt x="203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51"/>
            <p:cNvSpPr/>
            <p:nvPr/>
          </p:nvSpPr>
          <p:spPr>
            <a:xfrm>
              <a:off x="5255644" y="1294646"/>
              <a:ext cx="47360" cy="88760"/>
            </a:xfrm>
            <a:custGeom>
              <a:rect b="b" l="l" r="r" t="t"/>
              <a:pathLst>
                <a:path extrusionOk="0" h="536" w="286">
                  <a:moveTo>
                    <a:pt x="80" y="1"/>
                  </a:moveTo>
                  <a:cubicBezTo>
                    <a:pt x="54" y="63"/>
                    <a:pt x="27" y="126"/>
                    <a:pt x="18" y="188"/>
                  </a:cubicBezTo>
                  <a:cubicBezTo>
                    <a:pt x="0" y="322"/>
                    <a:pt x="72" y="465"/>
                    <a:pt x="188" y="536"/>
                  </a:cubicBezTo>
                  <a:cubicBezTo>
                    <a:pt x="152" y="500"/>
                    <a:pt x="134" y="456"/>
                    <a:pt x="125" y="411"/>
                  </a:cubicBezTo>
                  <a:cubicBezTo>
                    <a:pt x="107" y="349"/>
                    <a:pt x="125" y="286"/>
                    <a:pt x="161" y="233"/>
                  </a:cubicBezTo>
                  <a:cubicBezTo>
                    <a:pt x="179" y="206"/>
                    <a:pt x="205" y="188"/>
                    <a:pt x="223" y="161"/>
                  </a:cubicBezTo>
                  <a:cubicBezTo>
                    <a:pt x="250" y="126"/>
                    <a:pt x="277" y="90"/>
                    <a:pt x="286" y="54"/>
                  </a:cubicBezTo>
                  <a:cubicBezTo>
                    <a:pt x="223" y="19"/>
                    <a:pt x="152" y="1"/>
                    <a:pt x="80" y="1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51"/>
            <p:cNvSpPr/>
            <p:nvPr/>
          </p:nvSpPr>
          <p:spPr>
            <a:xfrm>
              <a:off x="5112240" y="1557611"/>
              <a:ext cx="608893" cy="362162"/>
            </a:xfrm>
            <a:custGeom>
              <a:rect b="b" l="l" r="r" t="t"/>
              <a:pathLst>
                <a:path extrusionOk="0" h="2187" w="3677">
                  <a:moveTo>
                    <a:pt x="3605" y="1"/>
                  </a:moveTo>
                  <a:cubicBezTo>
                    <a:pt x="2865" y="429"/>
                    <a:pt x="2106" y="857"/>
                    <a:pt x="1294" y="1134"/>
                  </a:cubicBezTo>
                  <a:cubicBezTo>
                    <a:pt x="857" y="1285"/>
                    <a:pt x="367" y="1410"/>
                    <a:pt x="63" y="1767"/>
                  </a:cubicBezTo>
                  <a:cubicBezTo>
                    <a:pt x="1" y="1838"/>
                    <a:pt x="19" y="1972"/>
                    <a:pt x="45" y="2070"/>
                  </a:cubicBezTo>
                  <a:cubicBezTo>
                    <a:pt x="54" y="2124"/>
                    <a:pt x="99" y="2186"/>
                    <a:pt x="161" y="2186"/>
                  </a:cubicBezTo>
                  <a:cubicBezTo>
                    <a:pt x="188" y="2177"/>
                    <a:pt x="206" y="2168"/>
                    <a:pt x="233" y="2151"/>
                  </a:cubicBezTo>
                  <a:cubicBezTo>
                    <a:pt x="661" y="1847"/>
                    <a:pt x="1071" y="1517"/>
                    <a:pt x="1553" y="1321"/>
                  </a:cubicBezTo>
                  <a:cubicBezTo>
                    <a:pt x="1696" y="1267"/>
                    <a:pt x="1848" y="1223"/>
                    <a:pt x="1999" y="1169"/>
                  </a:cubicBezTo>
                  <a:cubicBezTo>
                    <a:pt x="2606" y="964"/>
                    <a:pt x="3204" y="661"/>
                    <a:pt x="3641" y="179"/>
                  </a:cubicBezTo>
                  <a:cubicBezTo>
                    <a:pt x="3676" y="143"/>
                    <a:pt x="3641" y="45"/>
                    <a:pt x="36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51"/>
            <p:cNvSpPr/>
            <p:nvPr/>
          </p:nvSpPr>
          <p:spPr>
            <a:xfrm>
              <a:off x="5320556" y="1634447"/>
              <a:ext cx="252864" cy="164107"/>
            </a:xfrm>
            <a:custGeom>
              <a:rect b="b" l="l" r="r" t="t"/>
              <a:pathLst>
                <a:path extrusionOk="0" h="991" w="1527">
                  <a:moveTo>
                    <a:pt x="1526" y="0"/>
                  </a:moveTo>
                  <a:lnTo>
                    <a:pt x="1526" y="0"/>
                  </a:lnTo>
                  <a:cubicBezTo>
                    <a:pt x="1044" y="250"/>
                    <a:pt x="563" y="491"/>
                    <a:pt x="54" y="661"/>
                  </a:cubicBezTo>
                  <a:cubicBezTo>
                    <a:pt x="19" y="768"/>
                    <a:pt x="1" y="884"/>
                    <a:pt x="10" y="991"/>
                  </a:cubicBezTo>
                  <a:cubicBezTo>
                    <a:pt x="99" y="937"/>
                    <a:pt x="197" y="893"/>
                    <a:pt x="295" y="857"/>
                  </a:cubicBezTo>
                  <a:cubicBezTo>
                    <a:pt x="438" y="803"/>
                    <a:pt x="590" y="759"/>
                    <a:pt x="741" y="705"/>
                  </a:cubicBezTo>
                  <a:cubicBezTo>
                    <a:pt x="848" y="670"/>
                    <a:pt x="955" y="634"/>
                    <a:pt x="1062" y="589"/>
                  </a:cubicBezTo>
                  <a:cubicBezTo>
                    <a:pt x="1089" y="536"/>
                    <a:pt x="1134" y="491"/>
                    <a:pt x="1178" y="447"/>
                  </a:cubicBezTo>
                  <a:cubicBezTo>
                    <a:pt x="1250" y="393"/>
                    <a:pt x="1339" y="339"/>
                    <a:pt x="1401" y="268"/>
                  </a:cubicBezTo>
                  <a:cubicBezTo>
                    <a:pt x="1464" y="197"/>
                    <a:pt x="1499" y="99"/>
                    <a:pt x="1526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51"/>
            <p:cNvSpPr/>
            <p:nvPr/>
          </p:nvSpPr>
          <p:spPr>
            <a:xfrm>
              <a:off x="5113731" y="1852867"/>
              <a:ext cx="43055" cy="66901"/>
            </a:xfrm>
            <a:custGeom>
              <a:rect b="b" l="l" r="r" t="t"/>
              <a:pathLst>
                <a:path extrusionOk="0" h="404" w="260">
                  <a:moveTo>
                    <a:pt x="108" y="0"/>
                  </a:moveTo>
                  <a:cubicBezTo>
                    <a:pt x="102" y="0"/>
                    <a:pt x="96" y="1"/>
                    <a:pt x="90" y="2"/>
                  </a:cubicBezTo>
                  <a:cubicBezTo>
                    <a:pt x="63" y="2"/>
                    <a:pt x="45" y="20"/>
                    <a:pt x="28" y="29"/>
                  </a:cubicBezTo>
                  <a:cubicBezTo>
                    <a:pt x="1" y="109"/>
                    <a:pt x="10" y="207"/>
                    <a:pt x="36" y="287"/>
                  </a:cubicBezTo>
                  <a:cubicBezTo>
                    <a:pt x="45" y="341"/>
                    <a:pt x="90" y="403"/>
                    <a:pt x="152" y="403"/>
                  </a:cubicBezTo>
                  <a:cubicBezTo>
                    <a:pt x="170" y="394"/>
                    <a:pt x="197" y="385"/>
                    <a:pt x="215" y="368"/>
                  </a:cubicBezTo>
                  <a:cubicBezTo>
                    <a:pt x="242" y="314"/>
                    <a:pt x="259" y="243"/>
                    <a:pt x="251" y="180"/>
                  </a:cubicBezTo>
                  <a:cubicBezTo>
                    <a:pt x="251" y="136"/>
                    <a:pt x="233" y="82"/>
                    <a:pt x="206" y="55"/>
                  </a:cubicBezTo>
                  <a:cubicBezTo>
                    <a:pt x="183" y="24"/>
                    <a:pt x="146" y="0"/>
                    <a:pt x="108" y="0"/>
                  </a:cubicBezTo>
                  <a:close/>
                </a:path>
              </a:pathLst>
            </a:custGeom>
            <a:solidFill>
              <a:srgbClr val="FFA461">
                <a:alpha val="48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51"/>
            <p:cNvSpPr/>
            <p:nvPr/>
          </p:nvSpPr>
          <p:spPr>
            <a:xfrm>
              <a:off x="5700261" y="1557611"/>
              <a:ext cx="20865" cy="34113"/>
            </a:xfrm>
            <a:custGeom>
              <a:rect b="b" l="l" r="r" t="t"/>
              <a:pathLst>
                <a:path extrusionOk="0" h="206" w="126">
                  <a:moveTo>
                    <a:pt x="54" y="1"/>
                  </a:moveTo>
                  <a:cubicBezTo>
                    <a:pt x="54" y="1"/>
                    <a:pt x="45" y="10"/>
                    <a:pt x="36" y="10"/>
                  </a:cubicBezTo>
                  <a:cubicBezTo>
                    <a:pt x="9" y="45"/>
                    <a:pt x="0" y="99"/>
                    <a:pt x="18" y="143"/>
                  </a:cubicBezTo>
                  <a:cubicBezTo>
                    <a:pt x="36" y="170"/>
                    <a:pt x="54" y="188"/>
                    <a:pt x="72" y="206"/>
                  </a:cubicBezTo>
                  <a:cubicBezTo>
                    <a:pt x="81" y="197"/>
                    <a:pt x="90" y="188"/>
                    <a:pt x="90" y="179"/>
                  </a:cubicBezTo>
                  <a:cubicBezTo>
                    <a:pt x="125" y="143"/>
                    <a:pt x="90" y="45"/>
                    <a:pt x="54" y="1"/>
                  </a:cubicBezTo>
                  <a:close/>
                </a:path>
              </a:pathLst>
            </a:custGeom>
            <a:solidFill>
              <a:srgbClr val="FFA461">
                <a:alpha val="48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51"/>
            <p:cNvSpPr/>
            <p:nvPr/>
          </p:nvSpPr>
          <p:spPr>
            <a:xfrm>
              <a:off x="5144862" y="1671375"/>
              <a:ext cx="400409" cy="170069"/>
            </a:xfrm>
            <a:custGeom>
              <a:rect b="b" l="l" r="r" t="t"/>
              <a:pathLst>
                <a:path extrusionOk="0" h="1027" w="2418">
                  <a:moveTo>
                    <a:pt x="2418" y="1"/>
                  </a:moveTo>
                  <a:lnTo>
                    <a:pt x="2418" y="1"/>
                  </a:lnTo>
                  <a:cubicBezTo>
                    <a:pt x="2052" y="241"/>
                    <a:pt x="1624" y="384"/>
                    <a:pt x="1204" y="518"/>
                  </a:cubicBezTo>
                  <a:cubicBezTo>
                    <a:pt x="1071" y="563"/>
                    <a:pt x="928" y="607"/>
                    <a:pt x="794" y="652"/>
                  </a:cubicBezTo>
                  <a:cubicBezTo>
                    <a:pt x="518" y="741"/>
                    <a:pt x="223" y="839"/>
                    <a:pt x="0" y="1026"/>
                  </a:cubicBezTo>
                  <a:cubicBezTo>
                    <a:pt x="214" y="884"/>
                    <a:pt x="455" y="812"/>
                    <a:pt x="714" y="741"/>
                  </a:cubicBezTo>
                  <a:cubicBezTo>
                    <a:pt x="1142" y="625"/>
                    <a:pt x="1570" y="464"/>
                    <a:pt x="1990" y="277"/>
                  </a:cubicBezTo>
                  <a:cubicBezTo>
                    <a:pt x="2141" y="206"/>
                    <a:pt x="2302" y="134"/>
                    <a:pt x="2418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51"/>
            <p:cNvSpPr/>
            <p:nvPr/>
          </p:nvSpPr>
          <p:spPr>
            <a:xfrm>
              <a:off x="5500887" y="1600500"/>
              <a:ext cx="152182" cy="118237"/>
            </a:xfrm>
            <a:custGeom>
              <a:rect b="b" l="l" r="r" t="t"/>
              <a:pathLst>
                <a:path extrusionOk="0" h="714" w="919">
                  <a:moveTo>
                    <a:pt x="919" y="0"/>
                  </a:moveTo>
                  <a:lnTo>
                    <a:pt x="919" y="0"/>
                  </a:lnTo>
                  <a:cubicBezTo>
                    <a:pt x="918" y="1"/>
                    <a:pt x="917" y="2"/>
                    <a:pt x="917" y="2"/>
                  </a:cubicBezTo>
                  <a:lnTo>
                    <a:pt x="917" y="2"/>
                  </a:lnTo>
                  <a:cubicBezTo>
                    <a:pt x="917" y="2"/>
                    <a:pt x="918" y="1"/>
                    <a:pt x="919" y="0"/>
                  </a:cubicBezTo>
                  <a:close/>
                  <a:moveTo>
                    <a:pt x="917" y="2"/>
                  </a:moveTo>
                  <a:lnTo>
                    <a:pt x="917" y="2"/>
                  </a:lnTo>
                  <a:cubicBezTo>
                    <a:pt x="766" y="135"/>
                    <a:pt x="606" y="260"/>
                    <a:pt x="446" y="384"/>
                  </a:cubicBezTo>
                  <a:cubicBezTo>
                    <a:pt x="303" y="491"/>
                    <a:pt x="134" y="589"/>
                    <a:pt x="0" y="714"/>
                  </a:cubicBezTo>
                  <a:cubicBezTo>
                    <a:pt x="170" y="625"/>
                    <a:pt x="339" y="518"/>
                    <a:pt x="500" y="402"/>
                  </a:cubicBezTo>
                  <a:cubicBezTo>
                    <a:pt x="580" y="348"/>
                    <a:pt x="651" y="286"/>
                    <a:pt x="723" y="214"/>
                  </a:cubicBezTo>
                  <a:cubicBezTo>
                    <a:pt x="793" y="153"/>
                    <a:pt x="846" y="65"/>
                    <a:pt x="917" y="2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51"/>
            <p:cNvSpPr/>
            <p:nvPr/>
          </p:nvSpPr>
          <p:spPr>
            <a:xfrm>
              <a:off x="5158110" y="1789609"/>
              <a:ext cx="176027" cy="66570"/>
            </a:xfrm>
            <a:custGeom>
              <a:rect b="b" l="l" r="r" t="t"/>
              <a:pathLst>
                <a:path extrusionOk="0" h="402" w="1063">
                  <a:moveTo>
                    <a:pt x="1062" y="0"/>
                  </a:moveTo>
                  <a:cubicBezTo>
                    <a:pt x="687" y="80"/>
                    <a:pt x="304" y="170"/>
                    <a:pt x="0" y="402"/>
                  </a:cubicBezTo>
                  <a:cubicBezTo>
                    <a:pt x="366" y="259"/>
                    <a:pt x="687" y="125"/>
                    <a:pt x="1062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51"/>
            <p:cNvSpPr/>
            <p:nvPr/>
          </p:nvSpPr>
          <p:spPr>
            <a:xfrm>
              <a:off x="5585009" y="1570858"/>
              <a:ext cx="112439" cy="110950"/>
            </a:xfrm>
            <a:custGeom>
              <a:rect b="b" l="l" r="r" t="t"/>
              <a:pathLst>
                <a:path extrusionOk="0" h="670" w="679">
                  <a:moveTo>
                    <a:pt x="679" y="1"/>
                  </a:moveTo>
                  <a:lnTo>
                    <a:pt x="679" y="1"/>
                  </a:lnTo>
                  <a:cubicBezTo>
                    <a:pt x="500" y="269"/>
                    <a:pt x="268" y="492"/>
                    <a:pt x="1" y="670"/>
                  </a:cubicBezTo>
                  <a:cubicBezTo>
                    <a:pt x="295" y="527"/>
                    <a:pt x="536" y="295"/>
                    <a:pt x="679" y="1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51"/>
            <p:cNvSpPr/>
            <p:nvPr/>
          </p:nvSpPr>
          <p:spPr>
            <a:xfrm>
              <a:off x="5351688" y="1703500"/>
              <a:ext cx="57627" cy="93563"/>
            </a:xfrm>
            <a:custGeom>
              <a:rect b="b" l="l" r="r" t="t"/>
              <a:pathLst>
                <a:path extrusionOk="0" h="565" w="348">
                  <a:moveTo>
                    <a:pt x="286" y="1"/>
                  </a:moveTo>
                  <a:cubicBezTo>
                    <a:pt x="280" y="1"/>
                    <a:pt x="274" y="1"/>
                    <a:pt x="268" y="3"/>
                  </a:cubicBezTo>
                  <a:cubicBezTo>
                    <a:pt x="214" y="21"/>
                    <a:pt x="143" y="38"/>
                    <a:pt x="107" y="56"/>
                  </a:cubicBezTo>
                  <a:cubicBezTo>
                    <a:pt x="89" y="65"/>
                    <a:pt x="71" y="74"/>
                    <a:pt x="54" y="83"/>
                  </a:cubicBezTo>
                  <a:cubicBezTo>
                    <a:pt x="27" y="110"/>
                    <a:pt x="9" y="154"/>
                    <a:pt x="9" y="190"/>
                  </a:cubicBezTo>
                  <a:cubicBezTo>
                    <a:pt x="0" y="244"/>
                    <a:pt x="9" y="297"/>
                    <a:pt x="18" y="342"/>
                  </a:cubicBezTo>
                  <a:cubicBezTo>
                    <a:pt x="27" y="351"/>
                    <a:pt x="27" y="360"/>
                    <a:pt x="36" y="360"/>
                  </a:cubicBezTo>
                  <a:cubicBezTo>
                    <a:pt x="37" y="361"/>
                    <a:pt x="39" y="362"/>
                    <a:pt x="41" y="362"/>
                  </a:cubicBezTo>
                  <a:cubicBezTo>
                    <a:pt x="48" y="362"/>
                    <a:pt x="54" y="347"/>
                    <a:pt x="54" y="333"/>
                  </a:cubicBezTo>
                  <a:cubicBezTo>
                    <a:pt x="63" y="297"/>
                    <a:pt x="54" y="253"/>
                    <a:pt x="54" y="217"/>
                  </a:cubicBezTo>
                  <a:cubicBezTo>
                    <a:pt x="62" y="176"/>
                    <a:pt x="78" y="142"/>
                    <a:pt x="101" y="116"/>
                  </a:cubicBezTo>
                  <a:lnTo>
                    <a:pt x="101" y="116"/>
                  </a:lnTo>
                  <a:cubicBezTo>
                    <a:pt x="89" y="137"/>
                    <a:pt x="89" y="194"/>
                    <a:pt x="89" y="217"/>
                  </a:cubicBezTo>
                  <a:cubicBezTo>
                    <a:pt x="98" y="324"/>
                    <a:pt x="125" y="404"/>
                    <a:pt x="152" y="511"/>
                  </a:cubicBezTo>
                  <a:cubicBezTo>
                    <a:pt x="152" y="529"/>
                    <a:pt x="161" y="556"/>
                    <a:pt x="187" y="565"/>
                  </a:cubicBezTo>
                  <a:cubicBezTo>
                    <a:pt x="196" y="547"/>
                    <a:pt x="205" y="520"/>
                    <a:pt x="196" y="493"/>
                  </a:cubicBezTo>
                  <a:cubicBezTo>
                    <a:pt x="196" y="467"/>
                    <a:pt x="187" y="440"/>
                    <a:pt x="178" y="413"/>
                  </a:cubicBezTo>
                  <a:cubicBezTo>
                    <a:pt x="161" y="351"/>
                    <a:pt x="152" y="288"/>
                    <a:pt x="152" y="226"/>
                  </a:cubicBezTo>
                  <a:cubicBezTo>
                    <a:pt x="152" y="172"/>
                    <a:pt x="170" y="128"/>
                    <a:pt x="196" y="101"/>
                  </a:cubicBezTo>
                  <a:lnTo>
                    <a:pt x="196" y="101"/>
                  </a:lnTo>
                  <a:cubicBezTo>
                    <a:pt x="178" y="146"/>
                    <a:pt x="178" y="199"/>
                    <a:pt x="187" y="244"/>
                  </a:cubicBezTo>
                  <a:cubicBezTo>
                    <a:pt x="196" y="253"/>
                    <a:pt x="196" y="261"/>
                    <a:pt x="205" y="261"/>
                  </a:cubicBezTo>
                  <a:cubicBezTo>
                    <a:pt x="214" y="261"/>
                    <a:pt x="214" y="261"/>
                    <a:pt x="223" y="253"/>
                  </a:cubicBezTo>
                  <a:cubicBezTo>
                    <a:pt x="232" y="235"/>
                    <a:pt x="223" y="199"/>
                    <a:pt x="232" y="172"/>
                  </a:cubicBezTo>
                  <a:cubicBezTo>
                    <a:pt x="241" y="146"/>
                    <a:pt x="268" y="137"/>
                    <a:pt x="294" y="119"/>
                  </a:cubicBezTo>
                  <a:cubicBezTo>
                    <a:pt x="321" y="110"/>
                    <a:pt x="348" y="83"/>
                    <a:pt x="348" y="56"/>
                  </a:cubicBezTo>
                  <a:cubicBezTo>
                    <a:pt x="348" y="56"/>
                    <a:pt x="348" y="56"/>
                    <a:pt x="348" y="47"/>
                  </a:cubicBezTo>
                  <a:cubicBezTo>
                    <a:pt x="341" y="18"/>
                    <a:pt x="31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51"/>
            <p:cNvSpPr/>
            <p:nvPr/>
          </p:nvSpPr>
          <p:spPr>
            <a:xfrm>
              <a:off x="5422562" y="1685616"/>
              <a:ext cx="50341" cy="64252"/>
            </a:xfrm>
            <a:custGeom>
              <a:rect b="b" l="l" r="r" t="t"/>
              <a:pathLst>
                <a:path extrusionOk="0" h="388" w="304">
                  <a:moveTo>
                    <a:pt x="80" y="0"/>
                  </a:moveTo>
                  <a:cubicBezTo>
                    <a:pt x="74" y="0"/>
                    <a:pt x="68" y="1"/>
                    <a:pt x="63" y="4"/>
                  </a:cubicBezTo>
                  <a:cubicBezTo>
                    <a:pt x="45" y="13"/>
                    <a:pt x="36" y="30"/>
                    <a:pt x="27" y="48"/>
                  </a:cubicBezTo>
                  <a:cubicBezTo>
                    <a:pt x="18" y="66"/>
                    <a:pt x="0" y="84"/>
                    <a:pt x="9" y="111"/>
                  </a:cubicBezTo>
                  <a:cubicBezTo>
                    <a:pt x="9" y="120"/>
                    <a:pt x="18" y="138"/>
                    <a:pt x="18" y="146"/>
                  </a:cubicBezTo>
                  <a:cubicBezTo>
                    <a:pt x="54" y="200"/>
                    <a:pt x="89" y="245"/>
                    <a:pt x="125" y="280"/>
                  </a:cubicBezTo>
                  <a:cubicBezTo>
                    <a:pt x="116" y="236"/>
                    <a:pt x="116" y="191"/>
                    <a:pt x="89" y="146"/>
                  </a:cubicBezTo>
                  <a:lnTo>
                    <a:pt x="89" y="146"/>
                  </a:lnTo>
                  <a:cubicBezTo>
                    <a:pt x="134" y="182"/>
                    <a:pt x="170" y="218"/>
                    <a:pt x="197" y="271"/>
                  </a:cubicBezTo>
                  <a:cubicBezTo>
                    <a:pt x="223" y="316"/>
                    <a:pt x="250" y="369"/>
                    <a:pt x="304" y="387"/>
                  </a:cubicBezTo>
                  <a:cubicBezTo>
                    <a:pt x="286" y="271"/>
                    <a:pt x="223" y="164"/>
                    <a:pt x="161" y="66"/>
                  </a:cubicBezTo>
                  <a:cubicBezTo>
                    <a:pt x="152" y="48"/>
                    <a:pt x="143" y="30"/>
                    <a:pt x="125" y="13"/>
                  </a:cubicBezTo>
                  <a:cubicBezTo>
                    <a:pt x="113" y="6"/>
                    <a:pt x="9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51"/>
            <p:cNvSpPr/>
            <p:nvPr/>
          </p:nvSpPr>
          <p:spPr>
            <a:xfrm>
              <a:off x="5424052" y="1685616"/>
              <a:ext cx="48851" cy="64252"/>
            </a:xfrm>
            <a:custGeom>
              <a:rect b="b" l="l" r="r" t="t"/>
              <a:pathLst>
                <a:path extrusionOk="0" h="388" w="295">
                  <a:moveTo>
                    <a:pt x="71" y="0"/>
                  </a:moveTo>
                  <a:cubicBezTo>
                    <a:pt x="65" y="0"/>
                    <a:pt x="59" y="1"/>
                    <a:pt x="54" y="4"/>
                  </a:cubicBezTo>
                  <a:cubicBezTo>
                    <a:pt x="36" y="13"/>
                    <a:pt x="27" y="30"/>
                    <a:pt x="18" y="48"/>
                  </a:cubicBezTo>
                  <a:cubicBezTo>
                    <a:pt x="9" y="57"/>
                    <a:pt x="0" y="66"/>
                    <a:pt x="0" y="75"/>
                  </a:cubicBezTo>
                  <a:cubicBezTo>
                    <a:pt x="9" y="75"/>
                    <a:pt x="18" y="66"/>
                    <a:pt x="27" y="66"/>
                  </a:cubicBezTo>
                  <a:cubicBezTo>
                    <a:pt x="54" y="66"/>
                    <a:pt x="80" y="84"/>
                    <a:pt x="98" y="111"/>
                  </a:cubicBezTo>
                  <a:cubicBezTo>
                    <a:pt x="188" y="182"/>
                    <a:pt x="241" y="280"/>
                    <a:pt x="286" y="378"/>
                  </a:cubicBezTo>
                  <a:cubicBezTo>
                    <a:pt x="286" y="378"/>
                    <a:pt x="286" y="387"/>
                    <a:pt x="295" y="387"/>
                  </a:cubicBezTo>
                  <a:cubicBezTo>
                    <a:pt x="277" y="271"/>
                    <a:pt x="214" y="164"/>
                    <a:pt x="152" y="66"/>
                  </a:cubicBezTo>
                  <a:cubicBezTo>
                    <a:pt x="143" y="48"/>
                    <a:pt x="134" y="30"/>
                    <a:pt x="116" y="13"/>
                  </a:cubicBezTo>
                  <a:cubicBezTo>
                    <a:pt x="104" y="6"/>
                    <a:pt x="86" y="0"/>
                    <a:pt x="71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2" name="Google Shape;4482;p51"/>
          <p:cNvGrpSpPr/>
          <p:nvPr/>
        </p:nvGrpSpPr>
        <p:grpSpPr>
          <a:xfrm>
            <a:off x="8340490" y="2429669"/>
            <a:ext cx="1228831" cy="1463923"/>
            <a:chOff x="5806687" y="1410545"/>
            <a:chExt cx="477012" cy="568271"/>
          </a:xfrm>
        </p:grpSpPr>
        <p:sp>
          <p:nvSpPr>
            <p:cNvPr id="4483" name="Google Shape;4483;p51"/>
            <p:cNvSpPr/>
            <p:nvPr/>
          </p:nvSpPr>
          <p:spPr>
            <a:xfrm>
              <a:off x="5806687" y="1410545"/>
              <a:ext cx="431853" cy="568271"/>
            </a:xfrm>
            <a:custGeom>
              <a:rect b="b" l="l" r="r" t="t"/>
              <a:pathLst>
                <a:path extrusionOk="0" h="5612" w="4265">
                  <a:moveTo>
                    <a:pt x="3270" y="0"/>
                  </a:moveTo>
                  <a:cubicBezTo>
                    <a:pt x="3189" y="0"/>
                    <a:pt x="3109" y="12"/>
                    <a:pt x="3033" y="36"/>
                  </a:cubicBezTo>
                  <a:cubicBezTo>
                    <a:pt x="2775" y="125"/>
                    <a:pt x="2560" y="312"/>
                    <a:pt x="2373" y="517"/>
                  </a:cubicBezTo>
                  <a:cubicBezTo>
                    <a:pt x="2043" y="874"/>
                    <a:pt x="1775" y="1294"/>
                    <a:pt x="1570" y="1731"/>
                  </a:cubicBezTo>
                  <a:cubicBezTo>
                    <a:pt x="1677" y="1802"/>
                    <a:pt x="1784" y="1865"/>
                    <a:pt x="1891" y="1936"/>
                  </a:cubicBezTo>
                  <a:cubicBezTo>
                    <a:pt x="1713" y="1945"/>
                    <a:pt x="1526" y="1963"/>
                    <a:pt x="1410" y="2096"/>
                  </a:cubicBezTo>
                  <a:cubicBezTo>
                    <a:pt x="1365" y="2150"/>
                    <a:pt x="1329" y="2212"/>
                    <a:pt x="1303" y="2275"/>
                  </a:cubicBezTo>
                  <a:cubicBezTo>
                    <a:pt x="1080" y="2774"/>
                    <a:pt x="857" y="3274"/>
                    <a:pt x="625" y="3765"/>
                  </a:cubicBezTo>
                  <a:cubicBezTo>
                    <a:pt x="696" y="3809"/>
                    <a:pt x="776" y="3854"/>
                    <a:pt x="848" y="3898"/>
                  </a:cubicBezTo>
                  <a:cubicBezTo>
                    <a:pt x="723" y="3952"/>
                    <a:pt x="589" y="3997"/>
                    <a:pt x="455" y="4023"/>
                  </a:cubicBezTo>
                  <a:cubicBezTo>
                    <a:pt x="259" y="4523"/>
                    <a:pt x="89" y="5076"/>
                    <a:pt x="0" y="5611"/>
                  </a:cubicBezTo>
                  <a:cubicBezTo>
                    <a:pt x="473" y="4987"/>
                    <a:pt x="1392" y="4862"/>
                    <a:pt x="1945" y="4309"/>
                  </a:cubicBezTo>
                  <a:cubicBezTo>
                    <a:pt x="1811" y="4104"/>
                    <a:pt x="1633" y="3934"/>
                    <a:pt x="1436" y="3800"/>
                  </a:cubicBezTo>
                  <a:lnTo>
                    <a:pt x="1436" y="3800"/>
                  </a:lnTo>
                  <a:cubicBezTo>
                    <a:pt x="1704" y="3863"/>
                    <a:pt x="1954" y="3988"/>
                    <a:pt x="2168" y="4157"/>
                  </a:cubicBezTo>
                  <a:cubicBezTo>
                    <a:pt x="2346" y="4023"/>
                    <a:pt x="2489" y="3907"/>
                    <a:pt x="2659" y="3765"/>
                  </a:cubicBezTo>
                  <a:cubicBezTo>
                    <a:pt x="3015" y="3479"/>
                    <a:pt x="3381" y="3176"/>
                    <a:pt x="3631" y="2783"/>
                  </a:cubicBezTo>
                  <a:cubicBezTo>
                    <a:pt x="3417" y="2658"/>
                    <a:pt x="3238" y="2480"/>
                    <a:pt x="3114" y="2275"/>
                  </a:cubicBezTo>
                  <a:lnTo>
                    <a:pt x="3114" y="2275"/>
                  </a:lnTo>
                  <a:cubicBezTo>
                    <a:pt x="3381" y="2355"/>
                    <a:pt x="3631" y="2480"/>
                    <a:pt x="3863" y="2641"/>
                  </a:cubicBezTo>
                  <a:cubicBezTo>
                    <a:pt x="4184" y="1954"/>
                    <a:pt x="4264" y="1160"/>
                    <a:pt x="4032" y="446"/>
                  </a:cubicBezTo>
                  <a:cubicBezTo>
                    <a:pt x="3981" y="310"/>
                    <a:pt x="3938" y="222"/>
                    <a:pt x="3803" y="222"/>
                  </a:cubicBezTo>
                  <a:cubicBezTo>
                    <a:pt x="3796" y="222"/>
                    <a:pt x="3790" y="223"/>
                    <a:pt x="3783" y="223"/>
                  </a:cubicBezTo>
                  <a:cubicBezTo>
                    <a:pt x="3663" y="71"/>
                    <a:pt x="346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51"/>
            <p:cNvSpPr/>
            <p:nvPr/>
          </p:nvSpPr>
          <p:spPr>
            <a:xfrm>
              <a:off x="5806687" y="1477374"/>
              <a:ext cx="430030" cy="501440"/>
            </a:xfrm>
            <a:custGeom>
              <a:rect b="b" l="l" r="r" t="t"/>
              <a:pathLst>
                <a:path extrusionOk="0" h="4952" w="4247">
                  <a:moveTo>
                    <a:pt x="4086" y="0"/>
                  </a:moveTo>
                  <a:cubicBezTo>
                    <a:pt x="3167" y="500"/>
                    <a:pt x="2364" y="1231"/>
                    <a:pt x="1847" y="2141"/>
                  </a:cubicBezTo>
                  <a:cubicBezTo>
                    <a:pt x="1704" y="2400"/>
                    <a:pt x="1579" y="2676"/>
                    <a:pt x="1436" y="2935"/>
                  </a:cubicBezTo>
                  <a:cubicBezTo>
                    <a:pt x="1062" y="3595"/>
                    <a:pt x="562" y="4166"/>
                    <a:pt x="45" y="4719"/>
                  </a:cubicBezTo>
                  <a:cubicBezTo>
                    <a:pt x="27" y="4800"/>
                    <a:pt x="18" y="4871"/>
                    <a:pt x="0" y="4951"/>
                  </a:cubicBezTo>
                  <a:cubicBezTo>
                    <a:pt x="473" y="4327"/>
                    <a:pt x="1392" y="4202"/>
                    <a:pt x="1945" y="3649"/>
                  </a:cubicBezTo>
                  <a:cubicBezTo>
                    <a:pt x="1811" y="3444"/>
                    <a:pt x="1633" y="3274"/>
                    <a:pt x="1436" y="3140"/>
                  </a:cubicBezTo>
                  <a:lnTo>
                    <a:pt x="1436" y="3140"/>
                  </a:lnTo>
                  <a:cubicBezTo>
                    <a:pt x="1704" y="3203"/>
                    <a:pt x="1954" y="3328"/>
                    <a:pt x="2168" y="3497"/>
                  </a:cubicBezTo>
                  <a:cubicBezTo>
                    <a:pt x="2346" y="3363"/>
                    <a:pt x="2489" y="3247"/>
                    <a:pt x="2659" y="3105"/>
                  </a:cubicBezTo>
                  <a:cubicBezTo>
                    <a:pt x="3015" y="2819"/>
                    <a:pt x="3381" y="2516"/>
                    <a:pt x="3631" y="2123"/>
                  </a:cubicBezTo>
                  <a:cubicBezTo>
                    <a:pt x="3417" y="1998"/>
                    <a:pt x="3238" y="1820"/>
                    <a:pt x="3114" y="1615"/>
                  </a:cubicBezTo>
                  <a:lnTo>
                    <a:pt x="3114" y="1615"/>
                  </a:lnTo>
                  <a:cubicBezTo>
                    <a:pt x="3381" y="1695"/>
                    <a:pt x="3631" y="1820"/>
                    <a:pt x="3863" y="1981"/>
                  </a:cubicBezTo>
                  <a:cubicBezTo>
                    <a:pt x="4148" y="1365"/>
                    <a:pt x="4247" y="651"/>
                    <a:pt x="4086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51"/>
            <p:cNvSpPr/>
            <p:nvPr/>
          </p:nvSpPr>
          <p:spPr>
            <a:xfrm>
              <a:off x="5835545" y="1486892"/>
              <a:ext cx="361379" cy="453037"/>
            </a:xfrm>
            <a:custGeom>
              <a:rect b="b" l="l" r="r" t="t"/>
              <a:pathLst>
                <a:path extrusionOk="0" h="4474" w="3569">
                  <a:moveTo>
                    <a:pt x="2718" y="0"/>
                  </a:moveTo>
                  <a:cubicBezTo>
                    <a:pt x="2582" y="0"/>
                    <a:pt x="2447" y="11"/>
                    <a:pt x="2320" y="31"/>
                  </a:cubicBezTo>
                  <a:lnTo>
                    <a:pt x="2748" y="218"/>
                  </a:lnTo>
                  <a:lnTo>
                    <a:pt x="2177" y="272"/>
                  </a:lnTo>
                  <a:cubicBezTo>
                    <a:pt x="2320" y="352"/>
                    <a:pt x="2454" y="441"/>
                    <a:pt x="2579" y="540"/>
                  </a:cubicBezTo>
                  <a:cubicBezTo>
                    <a:pt x="2511" y="537"/>
                    <a:pt x="2444" y="536"/>
                    <a:pt x="2378" y="536"/>
                  </a:cubicBezTo>
                  <a:cubicBezTo>
                    <a:pt x="2162" y="536"/>
                    <a:pt x="1949" y="548"/>
                    <a:pt x="1731" y="575"/>
                  </a:cubicBezTo>
                  <a:cubicBezTo>
                    <a:pt x="1910" y="620"/>
                    <a:pt x="2079" y="700"/>
                    <a:pt x="2222" y="816"/>
                  </a:cubicBezTo>
                  <a:cubicBezTo>
                    <a:pt x="2159" y="810"/>
                    <a:pt x="2096" y="807"/>
                    <a:pt x="2032" y="807"/>
                  </a:cubicBezTo>
                  <a:cubicBezTo>
                    <a:pt x="1917" y="807"/>
                    <a:pt x="1802" y="817"/>
                    <a:pt x="1687" y="834"/>
                  </a:cubicBezTo>
                  <a:cubicBezTo>
                    <a:pt x="1820" y="861"/>
                    <a:pt x="1936" y="923"/>
                    <a:pt x="2035" y="1021"/>
                  </a:cubicBezTo>
                  <a:cubicBezTo>
                    <a:pt x="1865" y="1021"/>
                    <a:pt x="1696" y="1039"/>
                    <a:pt x="1526" y="1066"/>
                  </a:cubicBezTo>
                  <a:cubicBezTo>
                    <a:pt x="1651" y="1111"/>
                    <a:pt x="1785" y="1173"/>
                    <a:pt x="1883" y="1253"/>
                  </a:cubicBezTo>
                  <a:cubicBezTo>
                    <a:pt x="1704" y="1316"/>
                    <a:pt x="1517" y="1369"/>
                    <a:pt x="1330" y="1432"/>
                  </a:cubicBezTo>
                  <a:cubicBezTo>
                    <a:pt x="1473" y="1432"/>
                    <a:pt x="1606" y="1450"/>
                    <a:pt x="1740" y="1485"/>
                  </a:cubicBezTo>
                  <a:cubicBezTo>
                    <a:pt x="1571" y="1512"/>
                    <a:pt x="1410" y="1557"/>
                    <a:pt x="1250" y="1601"/>
                  </a:cubicBezTo>
                  <a:cubicBezTo>
                    <a:pt x="1374" y="1619"/>
                    <a:pt x="1499" y="1673"/>
                    <a:pt x="1606" y="1753"/>
                  </a:cubicBezTo>
                  <a:cubicBezTo>
                    <a:pt x="1392" y="1806"/>
                    <a:pt x="1187" y="1869"/>
                    <a:pt x="991" y="1958"/>
                  </a:cubicBezTo>
                  <a:cubicBezTo>
                    <a:pt x="1151" y="1967"/>
                    <a:pt x="1312" y="1985"/>
                    <a:pt x="1437" y="2074"/>
                  </a:cubicBezTo>
                  <a:cubicBezTo>
                    <a:pt x="1258" y="2136"/>
                    <a:pt x="1080" y="2190"/>
                    <a:pt x="902" y="2252"/>
                  </a:cubicBezTo>
                  <a:cubicBezTo>
                    <a:pt x="991" y="2288"/>
                    <a:pt x="1125" y="2333"/>
                    <a:pt x="1214" y="2359"/>
                  </a:cubicBezTo>
                  <a:cubicBezTo>
                    <a:pt x="1053" y="2440"/>
                    <a:pt x="884" y="2520"/>
                    <a:pt x="714" y="2600"/>
                  </a:cubicBezTo>
                  <a:cubicBezTo>
                    <a:pt x="786" y="2581"/>
                    <a:pt x="858" y="2572"/>
                    <a:pt x="929" y="2572"/>
                  </a:cubicBezTo>
                  <a:cubicBezTo>
                    <a:pt x="992" y="2572"/>
                    <a:pt x="1054" y="2579"/>
                    <a:pt x="1116" y="2591"/>
                  </a:cubicBezTo>
                  <a:cubicBezTo>
                    <a:pt x="919" y="2654"/>
                    <a:pt x="732" y="2734"/>
                    <a:pt x="563" y="2841"/>
                  </a:cubicBezTo>
                  <a:cubicBezTo>
                    <a:pt x="643" y="2824"/>
                    <a:pt x="728" y="2814"/>
                    <a:pt x="811" y="2814"/>
                  </a:cubicBezTo>
                  <a:cubicBezTo>
                    <a:pt x="857" y="2814"/>
                    <a:pt x="902" y="2817"/>
                    <a:pt x="946" y="2823"/>
                  </a:cubicBezTo>
                  <a:cubicBezTo>
                    <a:pt x="795" y="2886"/>
                    <a:pt x="652" y="2948"/>
                    <a:pt x="500" y="3011"/>
                  </a:cubicBezTo>
                  <a:cubicBezTo>
                    <a:pt x="589" y="3055"/>
                    <a:pt x="679" y="3100"/>
                    <a:pt x="759" y="3162"/>
                  </a:cubicBezTo>
                  <a:cubicBezTo>
                    <a:pt x="768" y="3171"/>
                    <a:pt x="777" y="3180"/>
                    <a:pt x="777" y="3189"/>
                  </a:cubicBezTo>
                  <a:cubicBezTo>
                    <a:pt x="786" y="3207"/>
                    <a:pt x="768" y="3225"/>
                    <a:pt x="750" y="3234"/>
                  </a:cubicBezTo>
                  <a:cubicBezTo>
                    <a:pt x="580" y="3341"/>
                    <a:pt x="402" y="3421"/>
                    <a:pt x="215" y="3466"/>
                  </a:cubicBezTo>
                  <a:cubicBezTo>
                    <a:pt x="277" y="3483"/>
                    <a:pt x="340" y="3492"/>
                    <a:pt x="411" y="3501"/>
                  </a:cubicBezTo>
                  <a:cubicBezTo>
                    <a:pt x="420" y="3510"/>
                    <a:pt x="429" y="3510"/>
                    <a:pt x="429" y="3519"/>
                  </a:cubicBezTo>
                  <a:cubicBezTo>
                    <a:pt x="429" y="3523"/>
                    <a:pt x="430" y="3525"/>
                    <a:pt x="431" y="3526"/>
                  </a:cubicBezTo>
                  <a:lnTo>
                    <a:pt x="431" y="3526"/>
                  </a:lnTo>
                  <a:cubicBezTo>
                    <a:pt x="351" y="3561"/>
                    <a:pt x="264" y="3582"/>
                    <a:pt x="170" y="3582"/>
                  </a:cubicBezTo>
                  <a:cubicBezTo>
                    <a:pt x="128" y="3582"/>
                    <a:pt x="138" y="3570"/>
                    <a:pt x="131" y="3570"/>
                  </a:cubicBezTo>
                  <a:cubicBezTo>
                    <a:pt x="127" y="3570"/>
                    <a:pt x="120" y="3573"/>
                    <a:pt x="99" y="3582"/>
                  </a:cubicBezTo>
                  <a:cubicBezTo>
                    <a:pt x="125" y="3626"/>
                    <a:pt x="54" y="3680"/>
                    <a:pt x="108" y="3698"/>
                  </a:cubicBezTo>
                  <a:cubicBezTo>
                    <a:pt x="117" y="3698"/>
                    <a:pt x="134" y="3707"/>
                    <a:pt x="143" y="3715"/>
                  </a:cubicBezTo>
                  <a:cubicBezTo>
                    <a:pt x="152" y="3724"/>
                    <a:pt x="152" y="3742"/>
                    <a:pt x="152" y="3751"/>
                  </a:cubicBezTo>
                  <a:cubicBezTo>
                    <a:pt x="179" y="4001"/>
                    <a:pt x="90" y="4242"/>
                    <a:pt x="1" y="4474"/>
                  </a:cubicBezTo>
                  <a:cubicBezTo>
                    <a:pt x="152" y="4269"/>
                    <a:pt x="286" y="4037"/>
                    <a:pt x="393" y="3805"/>
                  </a:cubicBezTo>
                  <a:cubicBezTo>
                    <a:pt x="447" y="3885"/>
                    <a:pt x="500" y="3974"/>
                    <a:pt x="554" y="4054"/>
                  </a:cubicBezTo>
                  <a:cubicBezTo>
                    <a:pt x="607" y="3894"/>
                    <a:pt x="625" y="3715"/>
                    <a:pt x="607" y="3537"/>
                  </a:cubicBezTo>
                  <a:lnTo>
                    <a:pt x="607" y="3537"/>
                  </a:lnTo>
                  <a:cubicBezTo>
                    <a:pt x="696" y="3635"/>
                    <a:pt x="768" y="3760"/>
                    <a:pt x="821" y="3885"/>
                  </a:cubicBezTo>
                  <a:cubicBezTo>
                    <a:pt x="830" y="3680"/>
                    <a:pt x="830" y="3466"/>
                    <a:pt x="795" y="3260"/>
                  </a:cubicBezTo>
                  <a:lnTo>
                    <a:pt x="795" y="3260"/>
                  </a:lnTo>
                  <a:cubicBezTo>
                    <a:pt x="919" y="3359"/>
                    <a:pt x="1026" y="3475"/>
                    <a:pt x="1125" y="3599"/>
                  </a:cubicBezTo>
                  <a:cubicBezTo>
                    <a:pt x="1116" y="3376"/>
                    <a:pt x="1071" y="3144"/>
                    <a:pt x="1000" y="2930"/>
                  </a:cubicBezTo>
                  <a:cubicBezTo>
                    <a:pt x="1099" y="2896"/>
                    <a:pt x="1200" y="2883"/>
                    <a:pt x="1302" y="2883"/>
                  </a:cubicBezTo>
                  <a:cubicBezTo>
                    <a:pt x="1494" y="2883"/>
                    <a:pt x="1690" y="2931"/>
                    <a:pt x="1883" y="2984"/>
                  </a:cubicBezTo>
                  <a:cubicBezTo>
                    <a:pt x="1749" y="2770"/>
                    <a:pt x="1571" y="2591"/>
                    <a:pt x="1357" y="2467"/>
                  </a:cubicBezTo>
                  <a:lnTo>
                    <a:pt x="1357" y="2467"/>
                  </a:lnTo>
                  <a:cubicBezTo>
                    <a:pt x="1499" y="2475"/>
                    <a:pt x="1606" y="2493"/>
                    <a:pt x="1722" y="2574"/>
                  </a:cubicBezTo>
                  <a:lnTo>
                    <a:pt x="2106" y="2841"/>
                  </a:lnTo>
                  <a:cubicBezTo>
                    <a:pt x="1963" y="2547"/>
                    <a:pt x="1776" y="2270"/>
                    <a:pt x="1562" y="2020"/>
                  </a:cubicBezTo>
                  <a:lnTo>
                    <a:pt x="1562" y="2020"/>
                  </a:lnTo>
                  <a:cubicBezTo>
                    <a:pt x="1874" y="2172"/>
                    <a:pt x="2151" y="2404"/>
                    <a:pt x="2356" y="2698"/>
                  </a:cubicBezTo>
                  <a:cubicBezTo>
                    <a:pt x="2240" y="2315"/>
                    <a:pt x="2061" y="1949"/>
                    <a:pt x="1812" y="1637"/>
                  </a:cubicBezTo>
                  <a:lnTo>
                    <a:pt x="1812" y="1637"/>
                  </a:lnTo>
                  <a:cubicBezTo>
                    <a:pt x="2124" y="1904"/>
                    <a:pt x="2374" y="2226"/>
                    <a:pt x="2623" y="2538"/>
                  </a:cubicBezTo>
                  <a:cubicBezTo>
                    <a:pt x="2543" y="2145"/>
                    <a:pt x="2365" y="1771"/>
                    <a:pt x="2106" y="1450"/>
                  </a:cubicBezTo>
                  <a:lnTo>
                    <a:pt x="2106" y="1450"/>
                  </a:lnTo>
                  <a:cubicBezTo>
                    <a:pt x="2427" y="1699"/>
                    <a:pt x="2721" y="1994"/>
                    <a:pt x="2971" y="2315"/>
                  </a:cubicBezTo>
                  <a:cubicBezTo>
                    <a:pt x="2784" y="1922"/>
                    <a:pt x="2597" y="1530"/>
                    <a:pt x="2409" y="1146"/>
                  </a:cubicBezTo>
                  <a:lnTo>
                    <a:pt x="2409" y="1146"/>
                  </a:lnTo>
                  <a:cubicBezTo>
                    <a:pt x="2784" y="1244"/>
                    <a:pt x="3114" y="1423"/>
                    <a:pt x="3417" y="1673"/>
                  </a:cubicBezTo>
                  <a:cubicBezTo>
                    <a:pt x="3275" y="1423"/>
                    <a:pt x="3096" y="1191"/>
                    <a:pt x="2900" y="986"/>
                  </a:cubicBezTo>
                  <a:lnTo>
                    <a:pt x="2900" y="986"/>
                  </a:lnTo>
                  <a:cubicBezTo>
                    <a:pt x="3114" y="1066"/>
                    <a:pt x="3310" y="1209"/>
                    <a:pt x="3453" y="1396"/>
                  </a:cubicBezTo>
                  <a:cubicBezTo>
                    <a:pt x="3391" y="1137"/>
                    <a:pt x="3275" y="896"/>
                    <a:pt x="3114" y="682"/>
                  </a:cubicBezTo>
                  <a:lnTo>
                    <a:pt x="3114" y="682"/>
                  </a:lnTo>
                  <a:cubicBezTo>
                    <a:pt x="3301" y="816"/>
                    <a:pt x="3462" y="995"/>
                    <a:pt x="3569" y="1200"/>
                  </a:cubicBezTo>
                  <a:cubicBezTo>
                    <a:pt x="3560" y="816"/>
                    <a:pt x="3489" y="433"/>
                    <a:pt x="3355" y="76"/>
                  </a:cubicBezTo>
                  <a:cubicBezTo>
                    <a:pt x="3157" y="26"/>
                    <a:pt x="2936" y="0"/>
                    <a:pt x="2718" y="0"/>
                  </a:cubicBezTo>
                  <a:close/>
                </a:path>
              </a:pathLst>
            </a:custGeom>
            <a:solidFill>
              <a:srgbClr val="3F423C">
                <a:alpha val="273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51"/>
            <p:cNvSpPr/>
            <p:nvPr/>
          </p:nvSpPr>
          <p:spPr>
            <a:xfrm>
              <a:off x="5807598" y="1441124"/>
              <a:ext cx="476101" cy="532223"/>
            </a:xfrm>
            <a:custGeom>
              <a:rect b="b" l="l" r="r" t="t"/>
              <a:pathLst>
                <a:path extrusionOk="0" h="5256" w="4702">
                  <a:moveTo>
                    <a:pt x="4370" y="1"/>
                  </a:moveTo>
                  <a:cubicBezTo>
                    <a:pt x="4306" y="1"/>
                    <a:pt x="4242" y="23"/>
                    <a:pt x="4184" y="55"/>
                  </a:cubicBezTo>
                  <a:cubicBezTo>
                    <a:pt x="3105" y="617"/>
                    <a:pt x="2275" y="1571"/>
                    <a:pt x="1677" y="2633"/>
                  </a:cubicBezTo>
                  <a:cubicBezTo>
                    <a:pt x="1365" y="3177"/>
                    <a:pt x="1106" y="3757"/>
                    <a:pt x="696" y="4230"/>
                  </a:cubicBezTo>
                  <a:cubicBezTo>
                    <a:pt x="419" y="4551"/>
                    <a:pt x="71" y="4845"/>
                    <a:pt x="0" y="5256"/>
                  </a:cubicBezTo>
                  <a:cubicBezTo>
                    <a:pt x="205" y="4890"/>
                    <a:pt x="526" y="4667"/>
                    <a:pt x="794" y="4346"/>
                  </a:cubicBezTo>
                  <a:cubicBezTo>
                    <a:pt x="1017" y="4078"/>
                    <a:pt x="1187" y="3784"/>
                    <a:pt x="1365" y="3489"/>
                  </a:cubicBezTo>
                  <a:cubicBezTo>
                    <a:pt x="1766" y="2803"/>
                    <a:pt x="2186" y="2125"/>
                    <a:pt x="2730" y="1554"/>
                  </a:cubicBezTo>
                  <a:cubicBezTo>
                    <a:pt x="3265" y="974"/>
                    <a:pt x="3943" y="501"/>
                    <a:pt x="4701" y="305"/>
                  </a:cubicBezTo>
                  <a:cubicBezTo>
                    <a:pt x="4675" y="189"/>
                    <a:pt x="4594" y="99"/>
                    <a:pt x="4496" y="37"/>
                  </a:cubicBezTo>
                  <a:cubicBezTo>
                    <a:pt x="4456" y="12"/>
                    <a:pt x="4413" y="1"/>
                    <a:pt x="4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7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29"/>
          <p:cNvSpPr txBox="1"/>
          <p:nvPr>
            <p:ph type="title"/>
          </p:nvPr>
        </p:nvSpPr>
        <p:spPr>
          <a:xfrm>
            <a:off x="1464050" y="70250"/>
            <a:ext cx="64884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Eastern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African Birds</a:t>
            </a:r>
            <a:endParaRPr i="1">
              <a:solidFill>
                <a:schemeClr val="accent1"/>
              </a:solidFill>
            </a:endParaRPr>
          </a:p>
        </p:txBody>
      </p:sp>
      <p:sp>
        <p:nvSpPr>
          <p:cNvPr id="3499" name="Google Shape;3499;p29"/>
          <p:cNvSpPr txBox="1"/>
          <p:nvPr/>
        </p:nvSpPr>
        <p:spPr>
          <a:xfrm>
            <a:off x="0" y="4926700"/>
            <a:ext cx="2277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 u="sng">
                <a:solidFill>
                  <a:schemeClr val="hlink"/>
                </a:solidFill>
                <a:latin typeface="ABeeZee"/>
                <a:ea typeface="ABeeZee"/>
                <a:cs typeface="ABeeZee"/>
                <a:sym typeface="ABeeZee"/>
                <a:hlinkClick r:id="rId3"/>
              </a:rPr>
              <a:t>https://www.kaggle.com/competitions/birdclef-2023</a:t>
            </a:r>
            <a:endParaRPr b="1" sz="6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3500" name="Google Shape;3500;p29"/>
          <p:cNvSpPr txBox="1"/>
          <p:nvPr/>
        </p:nvSpPr>
        <p:spPr>
          <a:xfrm>
            <a:off x="523550" y="2458850"/>
            <a:ext cx="18882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Motivation </a:t>
            </a:r>
            <a:endParaRPr b="1"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 </a:t>
            </a:r>
            <a:endParaRPr b="1"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Background</a:t>
            </a:r>
            <a:endParaRPr b="1"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01" name="Google Shape;3501;p29"/>
          <p:cNvSpPr/>
          <p:nvPr/>
        </p:nvSpPr>
        <p:spPr>
          <a:xfrm>
            <a:off x="2644000" y="1169500"/>
            <a:ext cx="5554200" cy="852600"/>
          </a:xfrm>
          <a:prstGeom prst="rect">
            <a:avLst/>
          </a:prstGeom>
          <a:solidFill>
            <a:srgbClr val="FFFFFF">
              <a:alpha val="64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Indicators of biodiversity changes and influence the success or failure of a restoration project.</a:t>
            </a:r>
            <a:endParaRPr sz="16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3502" name="Google Shape;3502;p29"/>
          <p:cNvSpPr/>
          <p:nvPr/>
        </p:nvSpPr>
        <p:spPr>
          <a:xfrm>
            <a:off x="2644000" y="2145450"/>
            <a:ext cx="5554200" cy="852600"/>
          </a:xfrm>
          <a:prstGeom prst="rect">
            <a:avLst/>
          </a:prstGeom>
          <a:solidFill>
            <a:srgbClr val="FFFFFF">
              <a:alpha val="64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Bird biodiversity surveys over large areas is expensive and logistically challenging</a:t>
            </a:r>
            <a:endParaRPr sz="16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3503" name="Google Shape;3503;p29"/>
          <p:cNvSpPr/>
          <p:nvPr/>
        </p:nvSpPr>
        <p:spPr>
          <a:xfrm>
            <a:off x="2644000" y="3121400"/>
            <a:ext cx="5554200" cy="852600"/>
          </a:xfrm>
          <a:prstGeom prst="rect">
            <a:avLst/>
          </a:prstGeom>
          <a:solidFill>
            <a:srgbClr val="FFFFFF">
              <a:alpha val="64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Passive acoustic monitoring (PAM) combined with machine learning </a:t>
            </a:r>
            <a:r>
              <a:rPr lang="en"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captures</a:t>
            </a:r>
            <a:r>
              <a:rPr lang="en"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 greater spatial scales and </a:t>
            </a:r>
            <a:r>
              <a:rPr lang="en"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temporal</a:t>
            </a:r>
            <a:r>
              <a:rPr lang="en"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 resolution to sample from</a:t>
            </a:r>
            <a:endParaRPr sz="16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3504" name="Google Shape;3504;p29"/>
          <p:cNvSpPr/>
          <p:nvPr/>
        </p:nvSpPr>
        <p:spPr>
          <a:xfrm>
            <a:off x="2644000" y="4158950"/>
            <a:ext cx="5554200" cy="718500"/>
          </a:xfrm>
          <a:prstGeom prst="rect">
            <a:avLst/>
          </a:prstGeom>
          <a:solidFill>
            <a:srgbClr val="FFFFFF">
              <a:alpha val="64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Goal is to create computational solutions to process continuous audio data and recognize the species by their calls</a:t>
            </a:r>
            <a:endParaRPr sz="16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30"/>
          <p:cNvSpPr txBox="1"/>
          <p:nvPr>
            <p:ph type="title"/>
          </p:nvPr>
        </p:nvSpPr>
        <p:spPr>
          <a:xfrm>
            <a:off x="3662400" y="1725125"/>
            <a:ext cx="4768500" cy="16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 i="1">
              <a:solidFill>
                <a:schemeClr val="accent1"/>
              </a:solidFill>
            </a:endParaRPr>
          </a:p>
        </p:txBody>
      </p:sp>
      <p:sp>
        <p:nvSpPr>
          <p:cNvPr id="3510" name="Google Shape;3510;p30"/>
          <p:cNvSpPr txBox="1"/>
          <p:nvPr>
            <p:ph idx="1" type="subTitle"/>
          </p:nvPr>
        </p:nvSpPr>
        <p:spPr>
          <a:xfrm>
            <a:off x="3662400" y="3289875"/>
            <a:ext cx="47685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Digging up the past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1" name="Google Shape;3511;p30"/>
          <p:cNvGrpSpPr/>
          <p:nvPr/>
        </p:nvGrpSpPr>
        <p:grpSpPr>
          <a:xfrm>
            <a:off x="-3639491" y="1213238"/>
            <a:ext cx="7084303" cy="2875683"/>
            <a:chOff x="-3684416" y="1325538"/>
            <a:chExt cx="7084303" cy="2875683"/>
          </a:xfrm>
        </p:grpSpPr>
        <p:grpSp>
          <p:nvGrpSpPr>
            <p:cNvPr id="3512" name="Google Shape;3512;p30"/>
            <p:cNvGrpSpPr/>
            <p:nvPr/>
          </p:nvGrpSpPr>
          <p:grpSpPr>
            <a:xfrm>
              <a:off x="705954" y="1603086"/>
              <a:ext cx="1425175" cy="2598134"/>
              <a:chOff x="-3416927" y="2483311"/>
              <a:chExt cx="1015226" cy="1850787"/>
            </a:xfrm>
          </p:grpSpPr>
          <p:sp>
            <p:nvSpPr>
              <p:cNvPr id="3513" name="Google Shape;3513;p30"/>
              <p:cNvSpPr/>
              <p:nvPr/>
            </p:nvSpPr>
            <p:spPr>
              <a:xfrm>
                <a:off x="-3416927" y="2492724"/>
                <a:ext cx="714009" cy="377910"/>
              </a:xfrm>
              <a:custGeom>
                <a:rect b="b" l="l" r="r" t="t"/>
                <a:pathLst>
                  <a:path extrusionOk="0" h="1365" w="2579">
                    <a:moveTo>
                      <a:pt x="2177" y="0"/>
                    </a:moveTo>
                    <a:cubicBezTo>
                      <a:pt x="1927" y="9"/>
                      <a:pt x="1686" y="27"/>
                      <a:pt x="1446" y="71"/>
                    </a:cubicBezTo>
                    <a:cubicBezTo>
                      <a:pt x="1240" y="107"/>
                      <a:pt x="1035" y="161"/>
                      <a:pt x="848" y="241"/>
                    </a:cubicBezTo>
                    <a:cubicBezTo>
                      <a:pt x="482" y="410"/>
                      <a:pt x="179" y="723"/>
                      <a:pt x="45" y="1106"/>
                    </a:cubicBezTo>
                    <a:cubicBezTo>
                      <a:pt x="18" y="1187"/>
                      <a:pt x="0" y="1276"/>
                      <a:pt x="0" y="1365"/>
                    </a:cubicBezTo>
                    <a:cubicBezTo>
                      <a:pt x="348" y="1195"/>
                      <a:pt x="696" y="1062"/>
                      <a:pt x="1080" y="999"/>
                    </a:cubicBezTo>
                    <a:cubicBezTo>
                      <a:pt x="1331" y="958"/>
                      <a:pt x="1578" y="940"/>
                      <a:pt x="1827" y="940"/>
                    </a:cubicBezTo>
                    <a:cubicBezTo>
                      <a:pt x="1958" y="940"/>
                      <a:pt x="2089" y="945"/>
                      <a:pt x="2222" y="955"/>
                    </a:cubicBezTo>
                    <a:cubicBezTo>
                      <a:pt x="2302" y="874"/>
                      <a:pt x="2391" y="785"/>
                      <a:pt x="2454" y="687"/>
                    </a:cubicBezTo>
                    <a:cubicBezTo>
                      <a:pt x="2525" y="589"/>
                      <a:pt x="2570" y="473"/>
                      <a:pt x="2578" y="348"/>
                    </a:cubicBezTo>
                    <a:cubicBezTo>
                      <a:pt x="2578" y="303"/>
                      <a:pt x="2570" y="259"/>
                      <a:pt x="2552" y="214"/>
                    </a:cubicBezTo>
                    <a:cubicBezTo>
                      <a:pt x="2525" y="161"/>
                      <a:pt x="2471" y="125"/>
                      <a:pt x="2418" y="98"/>
                    </a:cubicBezTo>
                    <a:cubicBezTo>
                      <a:pt x="2347" y="54"/>
                      <a:pt x="2257" y="0"/>
                      <a:pt x="21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30"/>
              <p:cNvSpPr/>
              <p:nvPr/>
            </p:nvSpPr>
            <p:spPr>
              <a:xfrm>
                <a:off x="-3416927" y="2663544"/>
                <a:ext cx="686877" cy="207089"/>
              </a:xfrm>
              <a:custGeom>
                <a:rect b="b" l="l" r="r" t="t"/>
                <a:pathLst>
                  <a:path extrusionOk="0" h="748" w="2481">
                    <a:moveTo>
                      <a:pt x="2084" y="0"/>
                    </a:moveTo>
                    <a:cubicBezTo>
                      <a:pt x="1988" y="0"/>
                      <a:pt x="1891" y="5"/>
                      <a:pt x="1793" y="16"/>
                    </a:cubicBezTo>
                    <a:cubicBezTo>
                      <a:pt x="1463" y="52"/>
                      <a:pt x="1151" y="150"/>
                      <a:pt x="839" y="275"/>
                    </a:cubicBezTo>
                    <a:cubicBezTo>
                      <a:pt x="536" y="382"/>
                      <a:pt x="232" y="516"/>
                      <a:pt x="0" y="739"/>
                    </a:cubicBezTo>
                    <a:cubicBezTo>
                      <a:pt x="0" y="739"/>
                      <a:pt x="0" y="739"/>
                      <a:pt x="0" y="748"/>
                    </a:cubicBezTo>
                    <a:cubicBezTo>
                      <a:pt x="348" y="578"/>
                      <a:pt x="696" y="445"/>
                      <a:pt x="1080" y="382"/>
                    </a:cubicBezTo>
                    <a:cubicBezTo>
                      <a:pt x="1331" y="341"/>
                      <a:pt x="1578" y="323"/>
                      <a:pt x="1827" y="323"/>
                    </a:cubicBezTo>
                    <a:cubicBezTo>
                      <a:pt x="1958" y="323"/>
                      <a:pt x="2089" y="328"/>
                      <a:pt x="2222" y="338"/>
                    </a:cubicBezTo>
                    <a:cubicBezTo>
                      <a:pt x="2302" y="257"/>
                      <a:pt x="2391" y="168"/>
                      <a:pt x="2454" y="70"/>
                    </a:cubicBezTo>
                    <a:cubicBezTo>
                      <a:pt x="2463" y="52"/>
                      <a:pt x="2471" y="34"/>
                      <a:pt x="2480" y="25"/>
                    </a:cubicBezTo>
                    <a:cubicBezTo>
                      <a:pt x="2351" y="10"/>
                      <a:pt x="2218" y="0"/>
                      <a:pt x="208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30"/>
              <p:cNvSpPr/>
              <p:nvPr/>
            </p:nvSpPr>
            <p:spPr>
              <a:xfrm>
                <a:off x="-3416927" y="2612879"/>
                <a:ext cx="264397" cy="255539"/>
              </a:xfrm>
              <a:custGeom>
                <a:rect b="b" l="l" r="r" t="t"/>
                <a:pathLst>
                  <a:path extrusionOk="0" h="923" w="955">
                    <a:moveTo>
                      <a:pt x="769" y="1"/>
                    </a:moveTo>
                    <a:cubicBezTo>
                      <a:pt x="730" y="1"/>
                      <a:pt x="686" y="15"/>
                      <a:pt x="643" y="30"/>
                    </a:cubicBezTo>
                    <a:cubicBezTo>
                      <a:pt x="536" y="57"/>
                      <a:pt x="437" y="119"/>
                      <a:pt x="339" y="182"/>
                    </a:cubicBezTo>
                    <a:cubicBezTo>
                      <a:pt x="214" y="324"/>
                      <a:pt x="107" y="494"/>
                      <a:pt x="45" y="672"/>
                    </a:cubicBezTo>
                    <a:cubicBezTo>
                      <a:pt x="18" y="753"/>
                      <a:pt x="0" y="833"/>
                      <a:pt x="0" y="922"/>
                    </a:cubicBezTo>
                    <a:cubicBezTo>
                      <a:pt x="134" y="788"/>
                      <a:pt x="286" y="699"/>
                      <a:pt x="455" y="610"/>
                    </a:cubicBezTo>
                    <a:cubicBezTo>
                      <a:pt x="580" y="556"/>
                      <a:pt x="696" y="485"/>
                      <a:pt x="794" y="396"/>
                    </a:cubicBezTo>
                    <a:cubicBezTo>
                      <a:pt x="794" y="396"/>
                      <a:pt x="803" y="387"/>
                      <a:pt x="803" y="387"/>
                    </a:cubicBezTo>
                    <a:cubicBezTo>
                      <a:pt x="848" y="351"/>
                      <a:pt x="892" y="307"/>
                      <a:pt x="919" y="253"/>
                    </a:cubicBezTo>
                    <a:cubicBezTo>
                      <a:pt x="946" y="199"/>
                      <a:pt x="955" y="137"/>
                      <a:pt x="928" y="84"/>
                    </a:cubicBezTo>
                    <a:cubicBezTo>
                      <a:pt x="901" y="39"/>
                      <a:pt x="848" y="12"/>
                      <a:pt x="794" y="3"/>
                    </a:cubicBezTo>
                    <a:cubicBezTo>
                      <a:pt x="786" y="2"/>
                      <a:pt x="778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30"/>
              <p:cNvSpPr/>
              <p:nvPr/>
            </p:nvSpPr>
            <p:spPr>
              <a:xfrm>
                <a:off x="-3051480" y="2509889"/>
                <a:ext cx="84164" cy="126247"/>
              </a:xfrm>
              <a:custGeom>
                <a:rect b="b" l="l" r="r" t="t"/>
                <a:pathLst>
                  <a:path extrusionOk="0" h="456" w="304">
                    <a:moveTo>
                      <a:pt x="188" y="1"/>
                    </a:moveTo>
                    <a:cubicBezTo>
                      <a:pt x="170" y="1"/>
                      <a:pt x="143" y="9"/>
                      <a:pt x="126" y="9"/>
                    </a:cubicBezTo>
                    <a:cubicBezTo>
                      <a:pt x="81" y="18"/>
                      <a:pt x="36" y="27"/>
                      <a:pt x="1" y="36"/>
                    </a:cubicBezTo>
                    <a:cubicBezTo>
                      <a:pt x="45" y="63"/>
                      <a:pt x="90" y="99"/>
                      <a:pt x="126" y="134"/>
                    </a:cubicBezTo>
                    <a:cubicBezTo>
                      <a:pt x="197" y="224"/>
                      <a:pt x="241" y="340"/>
                      <a:pt x="241" y="456"/>
                    </a:cubicBezTo>
                    <a:cubicBezTo>
                      <a:pt x="304" y="357"/>
                      <a:pt x="295" y="224"/>
                      <a:pt x="250" y="117"/>
                    </a:cubicBezTo>
                    <a:cubicBezTo>
                      <a:pt x="233" y="72"/>
                      <a:pt x="215" y="36"/>
                      <a:pt x="188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30"/>
              <p:cNvSpPr/>
              <p:nvPr/>
            </p:nvSpPr>
            <p:spPr>
              <a:xfrm>
                <a:off x="-2930494" y="2497430"/>
                <a:ext cx="52326" cy="136214"/>
              </a:xfrm>
              <a:custGeom>
                <a:rect b="b" l="l" r="r" t="t"/>
                <a:pathLst>
                  <a:path extrusionOk="0" h="492" w="189">
                    <a:moveTo>
                      <a:pt x="126" y="1"/>
                    </a:moveTo>
                    <a:cubicBezTo>
                      <a:pt x="81" y="1"/>
                      <a:pt x="45" y="10"/>
                      <a:pt x="1" y="10"/>
                    </a:cubicBezTo>
                    <a:cubicBezTo>
                      <a:pt x="99" y="153"/>
                      <a:pt x="143" y="322"/>
                      <a:pt x="126" y="492"/>
                    </a:cubicBezTo>
                    <a:cubicBezTo>
                      <a:pt x="152" y="465"/>
                      <a:pt x="161" y="429"/>
                      <a:pt x="170" y="393"/>
                    </a:cubicBezTo>
                    <a:cubicBezTo>
                      <a:pt x="179" y="313"/>
                      <a:pt x="188" y="242"/>
                      <a:pt x="179" y="170"/>
                    </a:cubicBezTo>
                    <a:cubicBezTo>
                      <a:pt x="170" y="108"/>
                      <a:pt x="152" y="54"/>
                      <a:pt x="126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30"/>
              <p:cNvSpPr/>
              <p:nvPr/>
            </p:nvSpPr>
            <p:spPr>
              <a:xfrm>
                <a:off x="-3152808" y="2534529"/>
                <a:ext cx="96622" cy="138706"/>
              </a:xfrm>
              <a:custGeom>
                <a:rect b="b" l="l" r="r" t="t"/>
                <a:pathLst>
                  <a:path extrusionOk="0" h="501" w="349">
                    <a:moveTo>
                      <a:pt x="135" y="1"/>
                    </a:moveTo>
                    <a:cubicBezTo>
                      <a:pt x="90" y="19"/>
                      <a:pt x="45" y="28"/>
                      <a:pt x="1" y="45"/>
                    </a:cubicBezTo>
                    <a:cubicBezTo>
                      <a:pt x="63" y="63"/>
                      <a:pt x="117" y="90"/>
                      <a:pt x="161" y="135"/>
                    </a:cubicBezTo>
                    <a:cubicBezTo>
                      <a:pt x="260" y="233"/>
                      <a:pt x="304" y="367"/>
                      <a:pt x="295" y="500"/>
                    </a:cubicBezTo>
                    <a:cubicBezTo>
                      <a:pt x="349" y="420"/>
                      <a:pt x="349" y="313"/>
                      <a:pt x="322" y="224"/>
                    </a:cubicBezTo>
                    <a:cubicBezTo>
                      <a:pt x="313" y="188"/>
                      <a:pt x="295" y="152"/>
                      <a:pt x="277" y="126"/>
                    </a:cubicBezTo>
                    <a:cubicBezTo>
                      <a:pt x="242" y="72"/>
                      <a:pt x="188" y="36"/>
                      <a:pt x="13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30"/>
              <p:cNvSpPr/>
              <p:nvPr/>
            </p:nvSpPr>
            <p:spPr>
              <a:xfrm>
                <a:off x="-3276285" y="2492724"/>
                <a:ext cx="573367" cy="318663"/>
              </a:xfrm>
              <a:custGeom>
                <a:rect b="b" l="l" r="r" t="t"/>
                <a:pathLst>
                  <a:path extrusionOk="0" h="1151" w="2071">
                    <a:moveTo>
                      <a:pt x="1669" y="0"/>
                    </a:moveTo>
                    <a:cubicBezTo>
                      <a:pt x="1633" y="0"/>
                      <a:pt x="1589" y="0"/>
                      <a:pt x="1553" y="9"/>
                    </a:cubicBezTo>
                    <a:cubicBezTo>
                      <a:pt x="1580" y="125"/>
                      <a:pt x="1571" y="250"/>
                      <a:pt x="1535" y="357"/>
                    </a:cubicBezTo>
                    <a:cubicBezTo>
                      <a:pt x="1473" y="518"/>
                      <a:pt x="1339" y="651"/>
                      <a:pt x="1178" y="723"/>
                    </a:cubicBezTo>
                    <a:cubicBezTo>
                      <a:pt x="1071" y="767"/>
                      <a:pt x="955" y="794"/>
                      <a:pt x="839" y="821"/>
                    </a:cubicBezTo>
                    <a:cubicBezTo>
                      <a:pt x="607" y="883"/>
                      <a:pt x="384" y="972"/>
                      <a:pt x="170" y="1071"/>
                    </a:cubicBezTo>
                    <a:cubicBezTo>
                      <a:pt x="108" y="1097"/>
                      <a:pt x="54" y="1124"/>
                      <a:pt x="1" y="1151"/>
                    </a:cubicBezTo>
                    <a:cubicBezTo>
                      <a:pt x="188" y="1088"/>
                      <a:pt x="375" y="1035"/>
                      <a:pt x="572" y="999"/>
                    </a:cubicBezTo>
                    <a:cubicBezTo>
                      <a:pt x="823" y="958"/>
                      <a:pt x="1070" y="940"/>
                      <a:pt x="1319" y="940"/>
                    </a:cubicBezTo>
                    <a:cubicBezTo>
                      <a:pt x="1450" y="940"/>
                      <a:pt x="1581" y="945"/>
                      <a:pt x="1714" y="955"/>
                    </a:cubicBezTo>
                    <a:cubicBezTo>
                      <a:pt x="1794" y="874"/>
                      <a:pt x="1883" y="785"/>
                      <a:pt x="1946" y="687"/>
                    </a:cubicBezTo>
                    <a:cubicBezTo>
                      <a:pt x="2017" y="589"/>
                      <a:pt x="2062" y="473"/>
                      <a:pt x="2070" y="348"/>
                    </a:cubicBezTo>
                    <a:cubicBezTo>
                      <a:pt x="2070" y="303"/>
                      <a:pt x="2062" y="259"/>
                      <a:pt x="2044" y="214"/>
                    </a:cubicBezTo>
                    <a:cubicBezTo>
                      <a:pt x="2017" y="161"/>
                      <a:pt x="1963" y="125"/>
                      <a:pt x="1910" y="98"/>
                    </a:cubicBezTo>
                    <a:cubicBezTo>
                      <a:pt x="1839" y="54"/>
                      <a:pt x="1749" y="0"/>
                      <a:pt x="1669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30"/>
              <p:cNvSpPr/>
              <p:nvPr/>
            </p:nvSpPr>
            <p:spPr>
              <a:xfrm>
                <a:off x="-3411944" y="2495216"/>
                <a:ext cx="568106" cy="328630"/>
              </a:xfrm>
              <a:custGeom>
                <a:rect b="b" l="l" r="r" t="t"/>
                <a:pathLst>
                  <a:path extrusionOk="0" h="1187" w="2052">
                    <a:moveTo>
                      <a:pt x="2052" y="0"/>
                    </a:moveTo>
                    <a:lnTo>
                      <a:pt x="2052" y="0"/>
                    </a:lnTo>
                    <a:cubicBezTo>
                      <a:pt x="1838" y="9"/>
                      <a:pt x="1633" y="27"/>
                      <a:pt x="1428" y="62"/>
                    </a:cubicBezTo>
                    <a:cubicBezTo>
                      <a:pt x="1222" y="98"/>
                      <a:pt x="1017" y="152"/>
                      <a:pt x="830" y="232"/>
                    </a:cubicBezTo>
                    <a:cubicBezTo>
                      <a:pt x="464" y="401"/>
                      <a:pt x="161" y="714"/>
                      <a:pt x="27" y="1097"/>
                    </a:cubicBezTo>
                    <a:cubicBezTo>
                      <a:pt x="18" y="1124"/>
                      <a:pt x="9" y="1151"/>
                      <a:pt x="0" y="1186"/>
                    </a:cubicBezTo>
                    <a:cubicBezTo>
                      <a:pt x="54" y="1088"/>
                      <a:pt x="116" y="1008"/>
                      <a:pt x="196" y="928"/>
                    </a:cubicBezTo>
                    <a:cubicBezTo>
                      <a:pt x="321" y="803"/>
                      <a:pt x="464" y="714"/>
                      <a:pt x="625" y="624"/>
                    </a:cubicBezTo>
                    <a:cubicBezTo>
                      <a:pt x="741" y="562"/>
                      <a:pt x="857" y="509"/>
                      <a:pt x="981" y="464"/>
                    </a:cubicBezTo>
                    <a:cubicBezTo>
                      <a:pt x="1249" y="357"/>
                      <a:pt x="1526" y="294"/>
                      <a:pt x="1775" y="170"/>
                    </a:cubicBezTo>
                    <a:cubicBezTo>
                      <a:pt x="1874" y="116"/>
                      <a:pt x="1963" y="62"/>
                      <a:pt x="2052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30"/>
              <p:cNvSpPr/>
              <p:nvPr/>
            </p:nvSpPr>
            <p:spPr>
              <a:xfrm>
                <a:off x="-2923019" y="2483311"/>
                <a:ext cx="521318" cy="444356"/>
              </a:xfrm>
              <a:custGeom>
                <a:rect b="b" l="l" r="r" t="t"/>
                <a:pathLst>
                  <a:path extrusionOk="0" h="1605" w="1883">
                    <a:moveTo>
                      <a:pt x="787" y="1"/>
                    </a:moveTo>
                    <a:cubicBezTo>
                      <a:pt x="665" y="1"/>
                      <a:pt x="545" y="12"/>
                      <a:pt x="429" y="34"/>
                    </a:cubicBezTo>
                    <a:cubicBezTo>
                      <a:pt x="500" y="257"/>
                      <a:pt x="518" y="507"/>
                      <a:pt x="464" y="730"/>
                    </a:cubicBezTo>
                    <a:cubicBezTo>
                      <a:pt x="420" y="962"/>
                      <a:pt x="313" y="1185"/>
                      <a:pt x="170" y="1372"/>
                    </a:cubicBezTo>
                    <a:cubicBezTo>
                      <a:pt x="108" y="1453"/>
                      <a:pt x="45" y="1524"/>
                      <a:pt x="1" y="1604"/>
                    </a:cubicBezTo>
                    <a:cubicBezTo>
                      <a:pt x="247" y="1527"/>
                      <a:pt x="502" y="1502"/>
                      <a:pt x="761" y="1502"/>
                    </a:cubicBezTo>
                    <a:cubicBezTo>
                      <a:pt x="1074" y="1502"/>
                      <a:pt x="1392" y="1539"/>
                      <a:pt x="1704" y="1568"/>
                    </a:cubicBezTo>
                    <a:cubicBezTo>
                      <a:pt x="1820" y="1372"/>
                      <a:pt x="1883" y="1140"/>
                      <a:pt x="1865" y="908"/>
                    </a:cubicBezTo>
                    <a:cubicBezTo>
                      <a:pt x="1838" y="676"/>
                      <a:pt x="1749" y="462"/>
                      <a:pt x="1597" y="284"/>
                    </a:cubicBezTo>
                    <a:cubicBezTo>
                      <a:pt x="1535" y="221"/>
                      <a:pt x="1464" y="159"/>
                      <a:pt x="1383" y="114"/>
                    </a:cubicBezTo>
                    <a:cubicBezTo>
                      <a:pt x="1312" y="79"/>
                      <a:pt x="1232" y="52"/>
                      <a:pt x="1151" y="34"/>
                    </a:cubicBezTo>
                    <a:cubicBezTo>
                      <a:pt x="1031" y="12"/>
                      <a:pt x="908" y="1"/>
                      <a:pt x="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30"/>
              <p:cNvSpPr/>
              <p:nvPr/>
            </p:nvSpPr>
            <p:spPr>
              <a:xfrm>
                <a:off x="-2853806" y="2516257"/>
                <a:ext cx="244740" cy="315064"/>
              </a:xfrm>
              <a:custGeom>
                <a:rect b="b" l="l" r="r" t="t"/>
                <a:pathLst>
                  <a:path extrusionOk="0" h="1138" w="884">
                    <a:moveTo>
                      <a:pt x="600" y="0"/>
                    </a:moveTo>
                    <a:cubicBezTo>
                      <a:pt x="584" y="0"/>
                      <a:pt x="569" y="2"/>
                      <a:pt x="553" y="4"/>
                    </a:cubicBezTo>
                    <a:cubicBezTo>
                      <a:pt x="446" y="31"/>
                      <a:pt x="357" y="102"/>
                      <a:pt x="295" y="192"/>
                    </a:cubicBezTo>
                    <a:cubicBezTo>
                      <a:pt x="277" y="227"/>
                      <a:pt x="259" y="263"/>
                      <a:pt x="241" y="290"/>
                    </a:cubicBezTo>
                    <a:cubicBezTo>
                      <a:pt x="250" y="397"/>
                      <a:pt x="241" y="513"/>
                      <a:pt x="214" y="611"/>
                    </a:cubicBezTo>
                    <a:cubicBezTo>
                      <a:pt x="179" y="798"/>
                      <a:pt x="98" y="977"/>
                      <a:pt x="0" y="1137"/>
                    </a:cubicBezTo>
                    <a:cubicBezTo>
                      <a:pt x="116" y="1075"/>
                      <a:pt x="223" y="1021"/>
                      <a:pt x="330" y="950"/>
                    </a:cubicBezTo>
                    <a:cubicBezTo>
                      <a:pt x="518" y="816"/>
                      <a:pt x="687" y="647"/>
                      <a:pt x="794" y="441"/>
                    </a:cubicBezTo>
                    <a:cubicBezTo>
                      <a:pt x="848" y="343"/>
                      <a:pt x="883" y="227"/>
                      <a:pt x="830" y="129"/>
                    </a:cubicBezTo>
                    <a:cubicBezTo>
                      <a:pt x="784" y="45"/>
                      <a:pt x="693" y="0"/>
                      <a:pt x="6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30"/>
              <p:cNvSpPr/>
              <p:nvPr/>
            </p:nvSpPr>
            <p:spPr>
              <a:xfrm>
                <a:off x="-2750262" y="2597929"/>
                <a:ext cx="49834" cy="31839"/>
              </a:xfrm>
              <a:custGeom>
                <a:rect b="b" l="l" r="r" t="t"/>
                <a:pathLst>
                  <a:path extrusionOk="0" h="115" w="180">
                    <a:moveTo>
                      <a:pt x="131" y="0"/>
                    </a:moveTo>
                    <a:cubicBezTo>
                      <a:pt x="113" y="0"/>
                      <a:pt x="88" y="7"/>
                      <a:pt x="63" y="22"/>
                    </a:cubicBezTo>
                    <a:cubicBezTo>
                      <a:pt x="19" y="48"/>
                      <a:pt x="1" y="84"/>
                      <a:pt x="10" y="102"/>
                    </a:cubicBezTo>
                    <a:cubicBezTo>
                      <a:pt x="14" y="110"/>
                      <a:pt x="25" y="114"/>
                      <a:pt x="40" y="114"/>
                    </a:cubicBezTo>
                    <a:cubicBezTo>
                      <a:pt x="59" y="114"/>
                      <a:pt x="83" y="108"/>
                      <a:pt x="108" y="93"/>
                    </a:cubicBezTo>
                    <a:cubicBezTo>
                      <a:pt x="153" y="66"/>
                      <a:pt x="179" y="30"/>
                      <a:pt x="162" y="13"/>
                    </a:cubicBezTo>
                    <a:cubicBezTo>
                      <a:pt x="158" y="5"/>
                      <a:pt x="146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30"/>
              <p:cNvSpPr/>
              <p:nvPr/>
            </p:nvSpPr>
            <p:spPr>
              <a:xfrm>
                <a:off x="-2863773" y="2490232"/>
                <a:ext cx="118771" cy="355762"/>
              </a:xfrm>
              <a:custGeom>
                <a:rect b="b" l="l" r="r" t="t"/>
                <a:pathLst>
                  <a:path extrusionOk="0" h="1285" w="429">
                    <a:moveTo>
                      <a:pt x="250" y="0"/>
                    </a:moveTo>
                    <a:cubicBezTo>
                      <a:pt x="233" y="9"/>
                      <a:pt x="224" y="9"/>
                      <a:pt x="215" y="9"/>
                    </a:cubicBezTo>
                    <a:cubicBezTo>
                      <a:pt x="295" y="232"/>
                      <a:pt x="304" y="482"/>
                      <a:pt x="250" y="705"/>
                    </a:cubicBezTo>
                    <a:cubicBezTo>
                      <a:pt x="206" y="919"/>
                      <a:pt x="117" y="1115"/>
                      <a:pt x="1" y="1285"/>
                    </a:cubicBezTo>
                    <a:cubicBezTo>
                      <a:pt x="18" y="1276"/>
                      <a:pt x="36" y="1258"/>
                      <a:pt x="54" y="1249"/>
                    </a:cubicBezTo>
                    <a:cubicBezTo>
                      <a:pt x="215" y="1115"/>
                      <a:pt x="357" y="955"/>
                      <a:pt x="411" y="750"/>
                    </a:cubicBezTo>
                    <a:cubicBezTo>
                      <a:pt x="429" y="660"/>
                      <a:pt x="429" y="562"/>
                      <a:pt x="420" y="464"/>
                    </a:cubicBezTo>
                    <a:cubicBezTo>
                      <a:pt x="402" y="303"/>
                      <a:pt x="357" y="125"/>
                      <a:pt x="2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30"/>
              <p:cNvSpPr/>
              <p:nvPr/>
            </p:nvSpPr>
            <p:spPr>
              <a:xfrm>
                <a:off x="-3283483" y="3387521"/>
                <a:ext cx="328627" cy="844139"/>
              </a:xfrm>
              <a:custGeom>
                <a:rect b="b" l="l" r="r" t="t"/>
                <a:pathLst>
                  <a:path extrusionOk="0" h="3049" w="1187">
                    <a:moveTo>
                      <a:pt x="230" y="0"/>
                    </a:moveTo>
                    <a:cubicBezTo>
                      <a:pt x="170" y="0"/>
                      <a:pt x="128" y="52"/>
                      <a:pt x="98" y="105"/>
                    </a:cubicBezTo>
                    <a:cubicBezTo>
                      <a:pt x="0" y="301"/>
                      <a:pt x="0" y="542"/>
                      <a:pt x="9" y="747"/>
                    </a:cubicBezTo>
                    <a:cubicBezTo>
                      <a:pt x="18" y="881"/>
                      <a:pt x="36" y="1014"/>
                      <a:pt x="54" y="1148"/>
                    </a:cubicBezTo>
                    <a:cubicBezTo>
                      <a:pt x="161" y="1746"/>
                      <a:pt x="330" y="2344"/>
                      <a:pt x="714" y="2808"/>
                    </a:cubicBezTo>
                    <a:cubicBezTo>
                      <a:pt x="821" y="2924"/>
                      <a:pt x="946" y="3040"/>
                      <a:pt x="1106" y="3048"/>
                    </a:cubicBezTo>
                    <a:lnTo>
                      <a:pt x="1151" y="3048"/>
                    </a:lnTo>
                    <a:cubicBezTo>
                      <a:pt x="1187" y="3022"/>
                      <a:pt x="1169" y="2959"/>
                      <a:pt x="1142" y="2924"/>
                    </a:cubicBezTo>
                    <a:cubicBezTo>
                      <a:pt x="883" y="2531"/>
                      <a:pt x="723" y="2076"/>
                      <a:pt x="625" y="1621"/>
                    </a:cubicBezTo>
                    <a:cubicBezTo>
                      <a:pt x="517" y="1166"/>
                      <a:pt x="455" y="702"/>
                      <a:pt x="393" y="238"/>
                    </a:cubicBezTo>
                    <a:cubicBezTo>
                      <a:pt x="375" y="149"/>
                      <a:pt x="357" y="42"/>
                      <a:pt x="268" y="6"/>
                    </a:cubicBezTo>
                    <a:cubicBezTo>
                      <a:pt x="255" y="2"/>
                      <a:pt x="242" y="0"/>
                      <a:pt x="230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30"/>
              <p:cNvSpPr/>
              <p:nvPr/>
            </p:nvSpPr>
            <p:spPr>
              <a:xfrm>
                <a:off x="-3283483" y="3387521"/>
                <a:ext cx="328627" cy="844139"/>
              </a:xfrm>
              <a:custGeom>
                <a:rect b="b" l="l" r="r" t="t"/>
                <a:pathLst>
                  <a:path extrusionOk="0" h="3049" w="1187">
                    <a:moveTo>
                      <a:pt x="230" y="0"/>
                    </a:moveTo>
                    <a:cubicBezTo>
                      <a:pt x="170" y="0"/>
                      <a:pt x="128" y="52"/>
                      <a:pt x="98" y="105"/>
                    </a:cubicBezTo>
                    <a:cubicBezTo>
                      <a:pt x="0" y="301"/>
                      <a:pt x="0" y="542"/>
                      <a:pt x="9" y="747"/>
                    </a:cubicBezTo>
                    <a:cubicBezTo>
                      <a:pt x="18" y="881"/>
                      <a:pt x="36" y="1014"/>
                      <a:pt x="54" y="1148"/>
                    </a:cubicBezTo>
                    <a:cubicBezTo>
                      <a:pt x="161" y="1746"/>
                      <a:pt x="330" y="2344"/>
                      <a:pt x="714" y="2808"/>
                    </a:cubicBezTo>
                    <a:cubicBezTo>
                      <a:pt x="821" y="2924"/>
                      <a:pt x="946" y="3040"/>
                      <a:pt x="1106" y="3048"/>
                    </a:cubicBezTo>
                    <a:lnTo>
                      <a:pt x="1151" y="3048"/>
                    </a:lnTo>
                    <a:cubicBezTo>
                      <a:pt x="1187" y="3022"/>
                      <a:pt x="1169" y="2959"/>
                      <a:pt x="1142" y="2924"/>
                    </a:cubicBezTo>
                    <a:cubicBezTo>
                      <a:pt x="883" y="2531"/>
                      <a:pt x="723" y="2076"/>
                      <a:pt x="625" y="1621"/>
                    </a:cubicBezTo>
                    <a:cubicBezTo>
                      <a:pt x="517" y="1166"/>
                      <a:pt x="455" y="702"/>
                      <a:pt x="393" y="238"/>
                    </a:cubicBezTo>
                    <a:cubicBezTo>
                      <a:pt x="375" y="149"/>
                      <a:pt x="357" y="42"/>
                      <a:pt x="268" y="6"/>
                    </a:cubicBezTo>
                    <a:cubicBezTo>
                      <a:pt x="255" y="2"/>
                      <a:pt x="242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30"/>
              <p:cNvSpPr/>
              <p:nvPr/>
            </p:nvSpPr>
            <p:spPr>
              <a:xfrm>
                <a:off x="-3273794" y="3324952"/>
                <a:ext cx="588040" cy="1009146"/>
              </a:xfrm>
              <a:custGeom>
                <a:rect b="b" l="l" r="r" t="t"/>
                <a:pathLst>
                  <a:path extrusionOk="0" h="3645" w="2124">
                    <a:moveTo>
                      <a:pt x="751" y="0"/>
                    </a:moveTo>
                    <a:cubicBezTo>
                      <a:pt x="674" y="0"/>
                      <a:pt x="598" y="9"/>
                      <a:pt x="527" y="27"/>
                    </a:cubicBezTo>
                    <a:cubicBezTo>
                      <a:pt x="474" y="36"/>
                      <a:pt x="420" y="54"/>
                      <a:pt x="366" y="81"/>
                    </a:cubicBezTo>
                    <a:cubicBezTo>
                      <a:pt x="286" y="134"/>
                      <a:pt x="224" y="206"/>
                      <a:pt x="179" y="295"/>
                    </a:cubicBezTo>
                    <a:cubicBezTo>
                      <a:pt x="1" y="741"/>
                      <a:pt x="90" y="1240"/>
                      <a:pt x="242" y="1687"/>
                    </a:cubicBezTo>
                    <a:cubicBezTo>
                      <a:pt x="482" y="2418"/>
                      <a:pt x="893" y="3114"/>
                      <a:pt x="1499" y="3587"/>
                    </a:cubicBezTo>
                    <a:cubicBezTo>
                      <a:pt x="1536" y="3616"/>
                      <a:pt x="1578" y="3645"/>
                      <a:pt x="1622" y="3645"/>
                    </a:cubicBezTo>
                    <a:cubicBezTo>
                      <a:pt x="1631" y="3645"/>
                      <a:pt x="1641" y="3644"/>
                      <a:pt x="1651" y="3640"/>
                    </a:cubicBezTo>
                    <a:cubicBezTo>
                      <a:pt x="1705" y="3622"/>
                      <a:pt x="1722" y="3551"/>
                      <a:pt x="1714" y="3497"/>
                    </a:cubicBezTo>
                    <a:cubicBezTo>
                      <a:pt x="1696" y="3444"/>
                      <a:pt x="1660" y="3399"/>
                      <a:pt x="1615" y="3364"/>
                    </a:cubicBezTo>
                    <a:lnTo>
                      <a:pt x="1615" y="3364"/>
                    </a:lnTo>
                    <a:cubicBezTo>
                      <a:pt x="1687" y="3417"/>
                      <a:pt x="1767" y="3453"/>
                      <a:pt x="1838" y="3497"/>
                    </a:cubicBezTo>
                    <a:cubicBezTo>
                      <a:pt x="1901" y="3533"/>
                      <a:pt x="1963" y="3569"/>
                      <a:pt x="2035" y="3587"/>
                    </a:cubicBezTo>
                    <a:cubicBezTo>
                      <a:pt x="2048" y="3591"/>
                      <a:pt x="2059" y="3593"/>
                      <a:pt x="2069" y="3593"/>
                    </a:cubicBezTo>
                    <a:cubicBezTo>
                      <a:pt x="2079" y="3593"/>
                      <a:pt x="2088" y="3591"/>
                      <a:pt x="2097" y="3587"/>
                    </a:cubicBezTo>
                    <a:cubicBezTo>
                      <a:pt x="2124" y="3569"/>
                      <a:pt x="2124" y="3533"/>
                      <a:pt x="2124" y="3506"/>
                    </a:cubicBezTo>
                    <a:cubicBezTo>
                      <a:pt x="2124" y="3399"/>
                      <a:pt x="2061" y="3301"/>
                      <a:pt x="1999" y="3212"/>
                    </a:cubicBezTo>
                    <a:cubicBezTo>
                      <a:pt x="1946" y="3132"/>
                      <a:pt x="1883" y="3051"/>
                      <a:pt x="1830" y="2980"/>
                    </a:cubicBezTo>
                    <a:lnTo>
                      <a:pt x="1830" y="2980"/>
                    </a:lnTo>
                    <a:cubicBezTo>
                      <a:pt x="1838" y="2989"/>
                      <a:pt x="1874" y="3007"/>
                      <a:pt x="1892" y="3016"/>
                    </a:cubicBezTo>
                    <a:cubicBezTo>
                      <a:pt x="1910" y="3016"/>
                      <a:pt x="1928" y="3016"/>
                      <a:pt x="1946" y="2998"/>
                    </a:cubicBezTo>
                    <a:cubicBezTo>
                      <a:pt x="1954" y="2980"/>
                      <a:pt x="1946" y="2953"/>
                      <a:pt x="1937" y="2927"/>
                    </a:cubicBezTo>
                    <a:cubicBezTo>
                      <a:pt x="1910" y="2864"/>
                      <a:pt x="1874" y="2802"/>
                      <a:pt x="1830" y="2748"/>
                    </a:cubicBezTo>
                    <a:cubicBezTo>
                      <a:pt x="1758" y="2311"/>
                      <a:pt x="1455" y="1856"/>
                      <a:pt x="1053" y="1615"/>
                    </a:cubicBezTo>
                    <a:cubicBezTo>
                      <a:pt x="1036" y="1597"/>
                      <a:pt x="1009" y="1588"/>
                      <a:pt x="991" y="1571"/>
                    </a:cubicBezTo>
                    <a:cubicBezTo>
                      <a:pt x="955" y="1517"/>
                      <a:pt x="955" y="1446"/>
                      <a:pt x="982" y="1392"/>
                    </a:cubicBezTo>
                    <a:cubicBezTo>
                      <a:pt x="1000" y="1339"/>
                      <a:pt x="1044" y="1294"/>
                      <a:pt x="1080" y="1240"/>
                    </a:cubicBezTo>
                    <a:cubicBezTo>
                      <a:pt x="1205" y="1080"/>
                      <a:pt x="1259" y="875"/>
                      <a:pt x="1303" y="678"/>
                    </a:cubicBezTo>
                    <a:cubicBezTo>
                      <a:pt x="1321" y="580"/>
                      <a:pt x="1339" y="482"/>
                      <a:pt x="1330" y="375"/>
                    </a:cubicBezTo>
                    <a:cubicBezTo>
                      <a:pt x="1312" y="277"/>
                      <a:pt x="1276" y="179"/>
                      <a:pt x="1196" y="108"/>
                    </a:cubicBezTo>
                    <a:cubicBezTo>
                      <a:pt x="1134" y="63"/>
                      <a:pt x="1062" y="36"/>
                      <a:pt x="982" y="27"/>
                    </a:cubicBezTo>
                    <a:cubicBezTo>
                      <a:pt x="906" y="9"/>
                      <a:pt x="828" y="0"/>
                      <a:pt x="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3528" name="Google Shape;3528;p30"/>
              <p:cNvSpPr/>
              <p:nvPr/>
            </p:nvSpPr>
            <p:spPr>
              <a:xfrm>
                <a:off x="-3147825" y="3804189"/>
                <a:ext cx="351052" cy="529628"/>
              </a:xfrm>
              <a:custGeom>
                <a:rect b="b" l="l" r="r" t="t"/>
                <a:pathLst>
                  <a:path extrusionOk="0" h="1913" w="1268">
                    <a:moveTo>
                      <a:pt x="1" y="0"/>
                    </a:moveTo>
                    <a:lnTo>
                      <a:pt x="1" y="0"/>
                    </a:lnTo>
                    <a:cubicBezTo>
                      <a:pt x="206" y="544"/>
                      <a:pt x="527" y="1017"/>
                      <a:pt x="902" y="1454"/>
                    </a:cubicBezTo>
                    <a:cubicBezTo>
                      <a:pt x="973" y="1543"/>
                      <a:pt x="1053" y="1642"/>
                      <a:pt x="1098" y="1749"/>
                    </a:cubicBezTo>
                    <a:cubicBezTo>
                      <a:pt x="1116" y="1802"/>
                      <a:pt x="1125" y="1856"/>
                      <a:pt x="1116" y="1900"/>
                    </a:cubicBezTo>
                    <a:cubicBezTo>
                      <a:pt x="1135" y="1907"/>
                      <a:pt x="1154" y="1913"/>
                      <a:pt x="1173" y="1913"/>
                    </a:cubicBezTo>
                    <a:cubicBezTo>
                      <a:pt x="1180" y="1913"/>
                      <a:pt x="1188" y="1912"/>
                      <a:pt x="1196" y="1909"/>
                    </a:cubicBezTo>
                    <a:cubicBezTo>
                      <a:pt x="1250" y="1891"/>
                      <a:pt x="1267" y="1820"/>
                      <a:pt x="1259" y="1766"/>
                    </a:cubicBezTo>
                    <a:cubicBezTo>
                      <a:pt x="1250" y="1740"/>
                      <a:pt x="1232" y="1713"/>
                      <a:pt x="1214" y="1695"/>
                    </a:cubicBezTo>
                    <a:cubicBezTo>
                      <a:pt x="768" y="1213"/>
                      <a:pt x="277" y="562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30"/>
              <p:cNvSpPr/>
              <p:nvPr/>
            </p:nvSpPr>
            <p:spPr>
              <a:xfrm>
                <a:off x="-3056463" y="3769582"/>
                <a:ext cx="289313" cy="311465"/>
              </a:xfrm>
              <a:custGeom>
                <a:rect b="b" l="l" r="r" t="t"/>
                <a:pathLst>
                  <a:path extrusionOk="0" h="1125" w="1045">
                    <a:moveTo>
                      <a:pt x="1" y="0"/>
                    </a:moveTo>
                    <a:cubicBezTo>
                      <a:pt x="393" y="330"/>
                      <a:pt x="741" y="705"/>
                      <a:pt x="1045" y="1124"/>
                    </a:cubicBezTo>
                    <a:cubicBezTo>
                      <a:pt x="1036" y="1053"/>
                      <a:pt x="1009" y="982"/>
                      <a:pt x="991" y="919"/>
                    </a:cubicBezTo>
                    <a:cubicBezTo>
                      <a:pt x="697" y="571"/>
                      <a:pt x="358" y="25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30"/>
              <p:cNvSpPr/>
              <p:nvPr/>
            </p:nvSpPr>
            <p:spPr>
              <a:xfrm>
                <a:off x="-3081103" y="3777057"/>
                <a:ext cx="395349" cy="542918"/>
              </a:xfrm>
              <a:custGeom>
                <a:rect b="b" l="l" r="r" t="t"/>
                <a:pathLst>
                  <a:path extrusionOk="0" h="1961" w="1428">
                    <a:moveTo>
                      <a:pt x="1" y="0"/>
                    </a:moveTo>
                    <a:lnTo>
                      <a:pt x="1" y="0"/>
                    </a:lnTo>
                    <a:cubicBezTo>
                      <a:pt x="286" y="580"/>
                      <a:pt x="848" y="1008"/>
                      <a:pt x="1187" y="1561"/>
                    </a:cubicBezTo>
                    <a:cubicBezTo>
                      <a:pt x="1241" y="1650"/>
                      <a:pt x="1294" y="1749"/>
                      <a:pt x="1285" y="1856"/>
                    </a:cubicBezTo>
                    <a:cubicBezTo>
                      <a:pt x="1285" y="1882"/>
                      <a:pt x="1285" y="1909"/>
                      <a:pt x="1276" y="1936"/>
                    </a:cubicBezTo>
                    <a:cubicBezTo>
                      <a:pt x="1294" y="1945"/>
                      <a:pt x="1321" y="1945"/>
                      <a:pt x="1339" y="1954"/>
                    </a:cubicBezTo>
                    <a:cubicBezTo>
                      <a:pt x="1352" y="1958"/>
                      <a:pt x="1363" y="1960"/>
                      <a:pt x="1373" y="1960"/>
                    </a:cubicBezTo>
                    <a:cubicBezTo>
                      <a:pt x="1383" y="1960"/>
                      <a:pt x="1392" y="1958"/>
                      <a:pt x="1401" y="1954"/>
                    </a:cubicBezTo>
                    <a:cubicBezTo>
                      <a:pt x="1428" y="1936"/>
                      <a:pt x="1428" y="1900"/>
                      <a:pt x="1428" y="1873"/>
                    </a:cubicBezTo>
                    <a:cubicBezTo>
                      <a:pt x="1428" y="1766"/>
                      <a:pt x="1365" y="1668"/>
                      <a:pt x="1303" y="1579"/>
                    </a:cubicBezTo>
                    <a:cubicBezTo>
                      <a:pt x="1250" y="1499"/>
                      <a:pt x="1187" y="1418"/>
                      <a:pt x="1134" y="1347"/>
                    </a:cubicBezTo>
                    <a:cubicBezTo>
                      <a:pt x="768" y="892"/>
                      <a:pt x="322" y="491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30"/>
              <p:cNvSpPr/>
              <p:nvPr/>
            </p:nvSpPr>
            <p:spPr>
              <a:xfrm>
                <a:off x="-3273794" y="3324952"/>
                <a:ext cx="370709" cy="494744"/>
              </a:xfrm>
              <a:custGeom>
                <a:rect b="b" l="l" r="r" t="t"/>
                <a:pathLst>
                  <a:path extrusionOk="0" h="1787" w="1339">
                    <a:moveTo>
                      <a:pt x="742" y="0"/>
                    </a:moveTo>
                    <a:cubicBezTo>
                      <a:pt x="663" y="0"/>
                      <a:pt x="585" y="9"/>
                      <a:pt x="509" y="27"/>
                    </a:cubicBezTo>
                    <a:cubicBezTo>
                      <a:pt x="465" y="45"/>
                      <a:pt x="411" y="54"/>
                      <a:pt x="366" y="81"/>
                    </a:cubicBezTo>
                    <a:cubicBezTo>
                      <a:pt x="286" y="134"/>
                      <a:pt x="224" y="206"/>
                      <a:pt x="179" y="295"/>
                    </a:cubicBezTo>
                    <a:cubicBezTo>
                      <a:pt x="1" y="741"/>
                      <a:pt x="90" y="1240"/>
                      <a:pt x="242" y="1687"/>
                    </a:cubicBezTo>
                    <a:cubicBezTo>
                      <a:pt x="251" y="1722"/>
                      <a:pt x="259" y="1749"/>
                      <a:pt x="268" y="1776"/>
                    </a:cubicBezTo>
                    <a:cubicBezTo>
                      <a:pt x="301" y="1783"/>
                      <a:pt x="335" y="1787"/>
                      <a:pt x="369" y="1787"/>
                    </a:cubicBezTo>
                    <a:cubicBezTo>
                      <a:pt x="454" y="1787"/>
                      <a:pt x="540" y="1766"/>
                      <a:pt x="616" y="1740"/>
                    </a:cubicBezTo>
                    <a:cubicBezTo>
                      <a:pt x="643" y="1731"/>
                      <a:pt x="661" y="1722"/>
                      <a:pt x="688" y="1713"/>
                    </a:cubicBezTo>
                    <a:cubicBezTo>
                      <a:pt x="830" y="1660"/>
                      <a:pt x="929" y="1553"/>
                      <a:pt x="973" y="1410"/>
                    </a:cubicBezTo>
                    <a:cubicBezTo>
                      <a:pt x="973" y="1401"/>
                      <a:pt x="982" y="1401"/>
                      <a:pt x="982" y="1392"/>
                    </a:cubicBezTo>
                    <a:cubicBezTo>
                      <a:pt x="1000" y="1339"/>
                      <a:pt x="1044" y="1294"/>
                      <a:pt x="1080" y="1240"/>
                    </a:cubicBezTo>
                    <a:cubicBezTo>
                      <a:pt x="1205" y="1080"/>
                      <a:pt x="1259" y="875"/>
                      <a:pt x="1303" y="678"/>
                    </a:cubicBezTo>
                    <a:cubicBezTo>
                      <a:pt x="1321" y="580"/>
                      <a:pt x="1339" y="482"/>
                      <a:pt x="1330" y="375"/>
                    </a:cubicBezTo>
                    <a:cubicBezTo>
                      <a:pt x="1312" y="277"/>
                      <a:pt x="1276" y="179"/>
                      <a:pt x="1196" y="108"/>
                    </a:cubicBezTo>
                    <a:cubicBezTo>
                      <a:pt x="1134" y="63"/>
                      <a:pt x="1053" y="36"/>
                      <a:pt x="982" y="27"/>
                    </a:cubicBezTo>
                    <a:cubicBezTo>
                      <a:pt x="902" y="9"/>
                      <a:pt x="821" y="0"/>
                      <a:pt x="742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30"/>
              <p:cNvSpPr/>
              <p:nvPr/>
            </p:nvSpPr>
            <p:spPr>
              <a:xfrm>
                <a:off x="-3251368" y="3325229"/>
                <a:ext cx="348284" cy="494467"/>
              </a:xfrm>
              <a:custGeom>
                <a:rect b="b" l="l" r="r" t="t"/>
                <a:pathLst>
                  <a:path extrusionOk="0" h="1786" w="1258">
                    <a:moveTo>
                      <a:pt x="675" y="0"/>
                    </a:moveTo>
                    <a:cubicBezTo>
                      <a:pt x="591" y="0"/>
                      <a:pt x="508" y="12"/>
                      <a:pt x="428" y="35"/>
                    </a:cubicBezTo>
                    <a:cubicBezTo>
                      <a:pt x="384" y="44"/>
                      <a:pt x="330" y="53"/>
                      <a:pt x="285" y="80"/>
                    </a:cubicBezTo>
                    <a:cubicBezTo>
                      <a:pt x="205" y="133"/>
                      <a:pt x="134" y="205"/>
                      <a:pt x="98" y="294"/>
                    </a:cubicBezTo>
                    <a:cubicBezTo>
                      <a:pt x="36" y="463"/>
                      <a:pt x="0" y="633"/>
                      <a:pt x="0" y="811"/>
                    </a:cubicBezTo>
                    <a:cubicBezTo>
                      <a:pt x="27" y="785"/>
                      <a:pt x="62" y="758"/>
                      <a:pt x="80" y="722"/>
                    </a:cubicBezTo>
                    <a:cubicBezTo>
                      <a:pt x="89" y="776"/>
                      <a:pt x="98" y="820"/>
                      <a:pt x="134" y="865"/>
                    </a:cubicBezTo>
                    <a:cubicBezTo>
                      <a:pt x="153" y="890"/>
                      <a:pt x="191" y="911"/>
                      <a:pt x="227" y="911"/>
                    </a:cubicBezTo>
                    <a:cubicBezTo>
                      <a:pt x="241" y="911"/>
                      <a:pt x="255" y="908"/>
                      <a:pt x="268" y="900"/>
                    </a:cubicBezTo>
                    <a:lnTo>
                      <a:pt x="268" y="900"/>
                    </a:lnTo>
                    <a:cubicBezTo>
                      <a:pt x="259" y="954"/>
                      <a:pt x="285" y="1008"/>
                      <a:pt x="330" y="1034"/>
                    </a:cubicBezTo>
                    <a:cubicBezTo>
                      <a:pt x="347" y="1047"/>
                      <a:pt x="369" y="1053"/>
                      <a:pt x="393" y="1053"/>
                    </a:cubicBezTo>
                    <a:cubicBezTo>
                      <a:pt x="420" y="1053"/>
                      <a:pt x="449" y="1044"/>
                      <a:pt x="473" y="1025"/>
                    </a:cubicBezTo>
                    <a:cubicBezTo>
                      <a:pt x="480" y="1071"/>
                      <a:pt x="526" y="1110"/>
                      <a:pt x="573" y="1110"/>
                    </a:cubicBezTo>
                    <a:cubicBezTo>
                      <a:pt x="581" y="1110"/>
                      <a:pt x="590" y="1108"/>
                      <a:pt x="598" y="1106"/>
                    </a:cubicBezTo>
                    <a:lnTo>
                      <a:pt x="598" y="1106"/>
                    </a:lnTo>
                    <a:cubicBezTo>
                      <a:pt x="589" y="1155"/>
                      <a:pt x="635" y="1205"/>
                      <a:pt x="684" y="1205"/>
                    </a:cubicBezTo>
                    <a:cubicBezTo>
                      <a:pt x="688" y="1205"/>
                      <a:pt x="692" y="1204"/>
                      <a:pt x="696" y="1204"/>
                    </a:cubicBezTo>
                    <a:lnTo>
                      <a:pt x="696" y="1204"/>
                    </a:lnTo>
                    <a:cubicBezTo>
                      <a:pt x="767" y="1302"/>
                      <a:pt x="732" y="1454"/>
                      <a:pt x="633" y="1525"/>
                    </a:cubicBezTo>
                    <a:cubicBezTo>
                      <a:pt x="565" y="1587"/>
                      <a:pt x="470" y="1612"/>
                      <a:pt x="372" y="1612"/>
                    </a:cubicBezTo>
                    <a:cubicBezTo>
                      <a:pt x="343" y="1612"/>
                      <a:pt x="314" y="1609"/>
                      <a:pt x="285" y="1605"/>
                    </a:cubicBezTo>
                    <a:cubicBezTo>
                      <a:pt x="232" y="1596"/>
                      <a:pt x="178" y="1587"/>
                      <a:pt x="125" y="1570"/>
                    </a:cubicBezTo>
                    <a:lnTo>
                      <a:pt x="125" y="1570"/>
                    </a:lnTo>
                    <a:cubicBezTo>
                      <a:pt x="134" y="1605"/>
                      <a:pt x="143" y="1650"/>
                      <a:pt x="161" y="1694"/>
                    </a:cubicBezTo>
                    <a:cubicBezTo>
                      <a:pt x="170" y="1721"/>
                      <a:pt x="178" y="1748"/>
                      <a:pt x="187" y="1775"/>
                    </a:cubicBezTo>
                    <a:cubicBezTo>
                      <a:pt x="220" y="1782"/>
                      <a:pt x="254" y="1786"/>
                      <a:pt x="288" y="1786"/>
                    </a:cubicBezTo>
                    <a:cubicBezTo>
                      <a:pt x="373" y="1786"/>
                      <a:pt x="459" y="1765"/>
                      <a:pt x="535" y="1739"/>
                    </a:cubicBezTo>
                    <a:cubicBezTo>
                      <a:pt x="562" y="1730"/>
                      <a:pt x="580" y="1721"/>
                      <a:pt x="607" y="1712"/>
                    </a:cubicBezTo>
                    <a:cubicBezTo>
                      <a:pt x="749" y="1668"/>
                      <a:pt x="848" y="1552"/>
                      <a:pt x="892" y="1409"/>
                    </a:cubicBezTo>
                    <a:cubicBezTo>
                      <a:pt x="892" y="1400"/>
                      <a:pt x="901" y="1400"/>
                      <a:pt x="901" y="1391"/>
                    </a:cubicBezTo>
                    <a:cubicBezTo>
                      <a:pt x="919" y="1338"/>
                      <a:pt x="963" y="1293"/>
                      <a:pt x="999" y="1239"/>
                    </a:cubicBezTo>
                    <a:cubicBezTo>
                      <a:pt x="1124" y="1079"/>
                      <a:pt x="1178" y="874"/>
                      <a:pt x="1222" y="677"/>
                    </a:cubicBezTo>
                    <a:cubicBezTo>
                      <a:pt x="1240" y="579"/>
                      <a:pt x="1258" y="481"/>
                      <a:pt x="1249" y="374"/>
                    </a:cubicBezTo>
                    <a:cubicBezTo>
                      <a:pt x="1231" y="276"/>
                      <a:pt x="1195" y="178"/>
                      <a:pt x="1115" y="107"/>
                    </a:cubicBezTo>
                    <a:cubicBezTo>
                      <a:pt x="1053" y="62"/>
                      <a:pt x="972" y="35"/>
                      <a:pt x="901" y="26"/>
                    </a:cubicBezTo>
                    <a:cubicBezTo>
                      <a:pt x="825" y="9"/>
                      <a:pt x="749" y="0"/>
                      <a:pt x="6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30"/>
              <p:cNvSpPr/>
              <p:nvPr/>
            </p:nvSpPr>
            <p:spPr>
              <a:xfrm>
                <a:off x="-3263827" y="3077720"/>
                <a:ext cx="269380" cy="505265"/>
              </a:xfrm>
              <a:custGeom>
                <a:rect b="b" l="l" r="r" t="t"/>
                <a:pathLst>
                  <a:path extrusionOk="0" h="1825" w="973">
                    <a:moveTo>
                      <a:pt x="791" y="1"/>
                    </a:moveTo>
                    <a:cubicBezTo>
                      <a:pt x="658" y="1"/>
                      <a:pt x="499" y="197"/>
                      <a:pt x="429" y="287"/>
                    </a:cubicBezTo>
                    <a:cubicBezTo>
                      <a:pt x="268" y="483"/>
                      <a:pt x="152" y="724"/>
                      <a:pt x="81" y="965"/>
                    </a:cubicBezTo>
                    <a:cubicBezTo>
                      <a:pt x="36" y="1108"/>
                      <a:pt x="9" y="1250"/>
                      <a:pt x="9" y="1402"/>
                    </a:cubicBezTo>
                    <a:cubicBezTo>
                      <a:pt x="0" y="1429"/>
                      <a:pt x="0" y="1464"/>
                      <a:pt x="18" y="1491"/>
                    </a:cubicBezTo>
                    <a:cubicBezTo>
                      <a:pt x="26" y="1522"/>
                      <a:pt x="47" y="1546"/>
                      <a:pt x="76" y="1546"/>
                    </a:cubicBezTo>
                    <a:cubicBezTo>
                      <a:pt x="80" y="1546"/>
                      <a:pt x="85" y="1546"/>
                      <a:pt x="90" y="1545"/>
                    </a:cubicBezTo>
                    <a:cubicBezTo>
                      <a:pt x="134" y="1545"/>
                      <a:pt x="152" y="1500"/>
                      <a:pt x="170" y="1455"/>
                    </a:cubicBezTo>
                    <a:cubicBezTo>
                      <a:pt x="188" y="1491"/>
                      <a:pt x="188" y="1536"/>
                      <a:pt x="188" y="1580"/>
                    </a:cubicBezTo>
                    <a:cubicBezTo>
                      <a:pt x="197" y="1616"/>
                      <a:pt x="215" y="1661"/>
                      <a:pt x="250" y="1679"/>
                    </a:cubicBezTo>
                    <a:cubicBezTo>
                      <a:pt x="264" y="1689"/>
                      <a:pt x="281" y="1694"/>
                      <a:pt x="297" y="1694"/>
                    </a:cubicBezTo>
                    <a:cubicBezTo>
                      <a:pt x="321" y="1694"/>
                      <a:pt x="343" y="1682"/>
                      <a:pt x="348" y="1661"/>
                    </a:cubicBezTo>
                    <a:cubicBezTo>
                      <a:pt x="357" y="1723"/>
                      <a:pt x="393" y="1777"/>
                      <a:pt x="446" y="1812"/>
                    </a:cubicBezTo>
                    <a:cubicBezTo>
                      <a:pt x="453" y="1819"/>
                      <a:pt x="464" y="1825"/>
                      <a:pt x="472" y="1825"/>
                    </a:cubicBezTo>
                    <a:cubicBezTo>
                      <a:pt x="476" y="1825"/>
                      <a:pt x="480" y="1824"/>
                      <a:pt x="482" y="1821"/>
                    </a:cubicBezTo>
                    <a:cubicBezTo>
                      <a:pt x="500" y="1821"/>
                      <a:pt x="509" y="1803"/>
                      <a:pt x="518" y="1794"/>
                    </a:cubicBezTo>
                    <a:cubicBezTo>
                      <a:pt x="732" y="1348"/>
                      <a:pt x="884" y="867"/>
                      <a:pt x="946" y="376"/>
                    </a:cubicBezTo>
                    <a:cubicBezTo>
                      <a:pt x="964" y="287"/>
                      <a:pt x="973" y="189"/>
                      <a:pt x="928" y="108"/>
                    </a:cubicBezTo>
                    <a:cubicBezTo>
                      <a:pt x="891" y="31"/>
                      <a:pt x="843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30"/>
              <p:cNvSpPr/>
              <p:nvPr/>
            </p:nvSpPr>
            <p:spPr>
              <a:xfrm>
                <a:off x="-3249153" y="3147211"/>
                <a:ext cx="170820" cy="358254"/>
              </a:xfrm>
              <a:custGeom>
                <a:rect b="b" l="l" r="r" t="t"/>
                <a:pathLst>
                  <a:path extrusionOk="0" h="1294" w="617">
                    <a:moveTo>
                      <a:pt x="616" y="0"/>
                    </a:moveTo>
                    <a:cubicBezTo>
                      <a:pt x="313" y="375"/>
                      <a:pt x="108" y="821"/>
                      <a:pt x="1" y="1294"/>
                    </a:cubicBezTo>
                    <a:lnTo>
                      <a:pt x="37" y="1294"/>
                    </a:lnTo>
                    <a:cubicBezTo>
                      <a:pt x="81" y="1294"/>
                      <a:pt x="99" y="1249"/>
                      <a:pt x="117" y="1204"/>
                    </a:cubicBezTo>
                    <a:cubicBezTo>
                      <a:pt x="117" y="1213"/>
                      <a:pt x="126" y="1213"/>
                      <a:pt x="126" y="1222"/>
                    </a:cubicBezTo>
                    <a:cubicBezTo>
                      <a:pt x="188" y="794"/>
                      <a:pt x="402" y="384"/>
                      <a:pt x="616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30"/>
              <p:cNvSpPr/>
              <p:nvPr/>
            </p:nvSpPr>
            <p:spPr>
              <a:xfrm>
                <a:off x="-3187415" y="3216148"/>
                <a:ext cx="133721" cy="331398"/>
              </a:xfrm>
              <a:custGeom>
                <a:rect b="b" l="l" r="r" t="t"/>
                <a:pathLst>
                  <a:path extrusionOk="0" h="1197" w="483">
                    <a:moveTo>
                      <a:pt x="483" y="1"/>
                    </a:moveTo>
                    <a:lnTo>
                      <a:pt x="483" y="1"/>
                    </a:lnTo>
                    <a:cubicBezTo>
                      <a:pt x="224" y="349"/>
                      <a:pt x="63" y="768"/>
                      <a:pt x="1" y="1196"/>
                    </a:cubicBezTo>
                    <a:cubicBezTo>
                      <a:pt x="37" y="1196"/>
                      <a:pt x="63" y="1187"/>
                      <a:pt x="72" y="1161"/>
                    </a:cubicBezTo>
                    <a:cubicBezTo>
                      <a:pt x="72" y="1161"/>
                      <a:pt x="81" y="1170"/>
                      <a:pt x="81" y="1170"/>
                    </a:cubicBezTo>
                    <a:cubicBezTo>
                      <a:pt x="117" y="759"/>
                      <a:pt x="286" y="367"/>
                      <a:pt x="483" y="1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30"/>
              <p:cNvSpPr/>
              <p:nvPr/>
            </p:nvSpPr>
            <p:spPr>
              <a:xfrm>
                <a:off x="-3224237" y="3077720"/>
                <a:ext cx="229790" cy="292915"/>
              </a:xfrm>
              <a:custGeom>
                <a:rect b="b" l="l" r="r" t="t"/>
                <a:pathLst>
                  <a:path extrusionOk="0" h="1058" w="830">
                    <a:moveTo>
                      <a:pt x="648" y="1"/>
                    </a:moveTo>
                    <a:cubicBezTo>
                      <a:pt x="515" y="1"/>
                      <a:pt x="356" y="197"/>
                      <a:pt x="286" y="287"/>
                    </a:cubicBezTo>
                    <a:cubicBezTo>
                      <a:pt x="170" y="430"/>
                      <a:pt x="72" y="599"/>
                      <a:pt x="0" y="777"/>
                    </a:cubicBezTo>
                    <a:cubicBezTo>
                      <a:pt x="18" y="786"/>
                      <a:pt x="45" y="795"/>
                      <a:pt x="63" y="795"/>
                    </a:cubicBezTo>
                    <a:cubicBezTo>
                      <a:pt x="36" y="831"/>
                      <a:pt x="36" y="876"/>
                      <a:pt x="63" y="911"/>
                    </a:cubicBezTo>
                    <a:cubicBezTo>
                      <a:pt x="82" y="931"/>
                      <a:pt x="110" y="945"/>
                      <a:pt x="138" y="945"/>
                    </a:cubicBezTo>
                    <a:cubicBezTo>
                      <a:pt x="149" y="945"/>
                      <a:pt x="160" y="943"/>
                      <a:pt x="170" y="938"/>
                    </a:cubicBezTo>
                    <a:cubicBezTo>
                      <a:pt x="170" y="1014"/>
                      <a:pt x="241" y="1058"/>
                      <a:pt x="318" y="1058"/>
                    </a:cubicBezTo>
                    <a:cubicBezTo>
                      <a:pt x="331" y="1058"/>
                      <a:pt x="344" y="1057"/>
                      <a:pt x="357" y="1054"/>
                    </a:cubicBezTo>
                    <a:cubicBezTo>
                      <a:pt x="446" y="1036"/>
                      <a:pt x="518" y="983"/>
                      <a:pt x="589" y="929"/>
                    </a:cubicBezTo>
                    <a:cubicBezTo>
                      <a:pt x="634" y="885"/>
                      <a:pt x="678" y="849"/>
                      <a:pt x="723" y="813"/>
                    </a:cubicBezTo>
                    <a:cubicBezTo>
                      <a:pt x="758" y="670"/>
                      <a:pt x="785" y="528"/>
                      <a:pt x="803" y="376"/>
                    </a:cubicBezTo>
                    <a:cubicBezTo>
                      <a:pt x="821" y="287"/>
                      <a:pt x="830" y="189"/>
                      <a:pt x="785" y="108"/>
                    </a:cubicBezTo>
                    <a:cubicBezTo>
                      <a:pt x="748" y="31"/>
                      <a:pt x="700" y="1"/>
                      <a:pt x="648" y="1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30"/>
              <p:cNvSpPr/>
              <p:nvPr/>
            </p:nvSpPr>
            <p:spPr>
              <a:xfrm>
                <a:off x="-3095776" y="2844607"/>
                <a:ext cx="694075" cy="896188"/>
              </a:xfrm>
              <a:custGeom>
                <a:rect b="b" l="l" r="r" t="t"/>
                <a:pathLst>
                  <a:path extrusionOk="0" h="3237" w="2507">
                    <a:moveTo>
                      <a:pt x="2060" y="0"/>
                    </a:moveTo>
                    <a:cubicBezTo>
                      <a:pt x="1836" y="0"/>
                      <a:pt x="1609" y="66"/>
                      <a:pt x="1410" y="165"/>
                    </a:cubicBezTo>
                    <a:cubicBezTo>
                      <a:pt x="1151" y="290"/>
                      <a:pt x="937" y="478"/>
                      <a:pt x="740" y="683"/>
                    </a:cubicBezTo>
                    <a:cubicBezTo>
                      <a:pt x="562" y="861"/>
                      <a:pt x="401" y="1049"/>
                      <a:pt x="286" y="1272"/>
                    </a:cubicBezTo>
                    <a:cubicBezTo>
                      <a:pt x="161" y="1486"/>
                      <a:pt x="178" y="1735"/>
                      <a:pt x="89" y="1967"/>
                    </a:cubicBezTo>
                    <a:cubicBezTo>
                      <a:pt x="62" y="2039"/>
                      <a:pt x="45" y="2101"/>
                      <a:pt x="27" y="2164"/>
                    </a:cubicBezTo>
                    <a:cubicBezTo>
                      <a:pt x="9" y="2217"/>
                      <a:pt x="0" y="2271"/>
                      <a:pt x="9" y="2324"/>
                    </a:cubicBezTo>
                    <a:cubicBezTo>
                      <a:pt x="18" y="2387"/>
                      <a:pt x="62" y="2431"/>
                      <a:pt x="116" y="2440"/>
                    </a:cubicBezTo>
                    <a:cubicBezTo>
                      <a:pt x="98" y="2467"/>
                      <a:pt x="80" y="2494"/>
                      <a:pt x="62" y="2521"/>
                    </a:cubicBezTo>
                    <a:cubicBezTo>
                      <a:pt x="45" y="2547"/>
                      <a:pt x="27" y="2583"/>
                      <a:pt x="27" y="2610"/>
                    </a:cubicBezTo>
                    <a:cubicBezTo>
                      <a:pt x="27" y="2672"/>
                      <a:pt x="71" y="2717"/>
                      <a:pt x="134" y="2717"/>
                    </a:cubicBezTo>
                    <a:cubicBezTo>
                      <a:pt x="116" y="2752"/>
                      <a:pt x="134" y="2806"/>
                      <a:pt x="152" y="2833"/>
                    </a:cubicBezTo>
                    <a:cubicBezTo>
                      <a:pt x="174" y="2855"/>
                      <a:pt x="202" y="2871"/>
                      <a:pt x="231" y="2871"/>
                    </a:cubicBezTo>
                    <a:cubicBezTo>
                      <a:pt x="237" y="2871"/>
                      <a:pt x="244" y="2870"/>
                      <a:pt x="250" y="2868"/>
                    </a:cubicBezTo>
                    <a:lnTo>
                      <a:pt x="250" y="2868"/>
                    </a:lnTo>
                    <a:cubicBezTo>
                      <a:pt x="232" y="2904"/>
                      <a:pt x="223" y="2949"/>
                      <a:pt x="250" y="2975"/>
                    </a:cubicBezTo>
                    <a:cubicBezTo>
                      <a:pt x="277" y="2993"/>
                      <a:pt x="312" y="3002"/>
                      <a:pt x="348" y="3011"/>
                    </a:cubicBezTo>
                    <a:cubicBezTo>
                      <a:pt x="321" y="3065"/>
                      <a:pt x="339" y="3145"/>
                      <a:pt x="384" y="3190"/>
                    </a:cubicBezTo>
                    <a:cubicBezTo>
                      <a:pt x="421" y="3219"/>
                      <a:pt x="476" y="3236"/>
                      <a:pt x="529" y="3236"/>
                    </a:cubicBezTo>
                    <a:cubicBezTo>
                      <a:pt x="540" y="3236"/>
                      <a:pt x="551" y="3236"/>
                      <a:pt x="562" y="3234"/>
                    </a:cubicBezTo>
                    <a:cubicBezTo>
                      <a:pt x="625" y="3225"/>
                      <a:pt x="678" y="3199"/>
                      <a:pt x="732" y="3172"/>
                    </a:cubicBezTo>
                    <a:cubicBezTo>
                      <a:pt x="1392" y="2851"/>
                      <a:pt x="1927" y="2297"/>
                      <a:pt x="2266" y="1646"/>
                    </a:cubicBezTo>
                    <a:cubicBezTo>
                      <a:pt x="2507" y="1182"/>
                      <a:pt x="2471" y="602"/>
                      <a:pt x="2293" y="94"/>
                    </a:cubicBezTo>
                    <a:cubicBezTo>
                      <a:pt x="2284" y="76"/>
                      <a:pt x="2248" y="32"/>
                      <a:pt x="2230" y="14"/>
                    </a:cubicBezTo>
                    <a:cubicBezTo>
                      <a:pt x="2174" y="5"/>
                      <a:pt x="2117" y="0"/>
                      <a:pt x="20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30"/>
              <p:cNvSpPr/>
              <p:nvPr/>
            </p:nvSpPr>
            <p:spPr>
              <a:xfrm>
                <a:off x="-3056463" y="2844607"/>
                <a:ext cx="654762" cy="673317"/>
              </a:xfrm>
              <a:custGeom>
                <a:rect b="b" l="l" r="r" t="t"/>
                <a:pathLst>
                  <a:path extrusionOk="0" h="2432" w="2365">
                    <a:moveTo>
                      <a:pt x="1918" y="0"/>
                    </a:moveTo>
                    <a:cubicBezTo>
                      <a:pt x="1694" y="0"/>
                      <a:pt x="1467" y="66"/>
                      <a:pt x="1268" y="165"/>
                    </a:cubicBezTo>
                    <a:cubicBezTo>
                      <a:pt x="1009" y="290"/>
                      <a:pt x="795" y="478"/>
                      <a:pt x="598" y="683"/>
                    </a:cubicBezTo>
                    <a:cubicBezTo>
                      <a:pt x="420" y="861"/>
                      <a:pt x="259" y="1049"/>
                      <a:pt x="144" y="1272"/>
                    </a:cubicBezTo>
                    <a:cubicBezTo>
                      <a:pt x="63" y="1414"/>
                      <a:pt x="36" y="1584"/>
                      <a:pt x="1" y="1753"/>
                    </a:cubicBezTo>
                    <a:cubicBezTo>
                      <a:pt x="286" y="1521"/>
                      <a:pt x="545" y="1254"/>
                      <a:pt x="777" y="968"/>
                    </a:cubicBezTo>
                    <a:lnTo>
                      <a:pt x="777" y="968"/>
                    </a:lnTo>
                    <a:cubicBezTo>
                      <a:pt x="688" y="1111"/>
                      <a:pt x="643" y="1289"/>
                      <a:pt x="643" y="1450"/>
                    </a:cubicBezTo>
                    <a:cubicBezTo>
                      <a:pt x="643" y="1504"/>
                      <a:pt x="652" y="1566"/>
                      <a:pt x="697" y="1602"/>
                    </a:cubicBezTo>
                    <a:cubicBezTo>
                      <a:pt x="719" y="1617"/>
                      <a:pt x="744" y="1624"/>
                      <a:pt x="770" y="1624"/>
                    </a:cubicBezTo>
                    <a:cubicBezTo>
                      <a:pt x="817" y="1624"/>
                      <a:pt x="867" y="1601"/>
                      <a:pt x="902" y="1566"/>
                    </a:cubicBezTo>
                    <a:cubicBezTo>
                      <a:pt x="955" y="1512"/>
                      <a:pt x="991" y="1450"/>
                      <a:pt x="1045" y="1396"/>
                    </a:cubicBezTo>
                    <a:lnTo>
                      <a:pt x="1045" y="1396"/>
                    </a:lnTo>
                    <a:cubicBezTo>
                      <a:pt x="982" y="1530"/>
                      <a:pt x="946" y="1673"/>
                      <a:pt x="946" y="1825"/>
                    </a:cubicBezTo>
                    <a:cubicBezTo>
                      <a:pt x="946" y="1869"/>
                      <a:pt x="946" y="1923"/>
                      <a:pt x="964" y="1958"/>
                    </a:cubicBezTo>
                    <a:cubicBezTo>
                      <a:pt x="991" y="2003"/>
                      <a:pt x="1027" y="2039"/>
                      <a:pt x="1071" y="2048"/>
                    </a:cubicBezTo>
                    <a:cubicBezTo>
                      <a:pt x="1075" y="2048"/>
                      <a:pt x="1080" y="2048"/>
                      <a:pt x="1084" y="2048"/>
                    </a:cubicBezTo>
                    <a:cubicBezTo>
                      <a:pt x="1166" y="2048"/>
                      <a:pt x="1225" y="1964"/>
                      <a:pt x="1259" y="1887"/>
                    </a:cubicBezTo>
                    <a:lnTo>
                      <a:pt x="1259" y="1887"/>
                    </a:lnTo>
                    <a:cubicBezTo>
                      <a:pt x="1223" y="2021"/>
                      <a:pt x="1205" y="2128"/>
                      <a:pt x="1232" y="2262"/>
                    </a:cubicBezTo>
                    <a:cubicBezTo>
                      <a:pt x="1241" y="2315"/>
                      <a:pt x="1268" y="2378"/>
                      <a:pt x="1321" y="2396"/>
                    </a:cubicBezTo>
                    <a:cubicBezTo>
                      <a:pt x="1327" y="2397"/>
                      <a:pt x="1333" y="2397"/>
                      <a:pt x="1339" y="2397"/>
                    </a:cubicBezTo>
                    <a:cubicBezTo>
                      <a:pt x="1379" y="2397"/>
                      <a:pt x="1424" y="2372"/>
                      <a:pt x="1455" y="2333"/>
                    </a:cubicBezTo>
                    <a:cubicBezTo>
                      <a:pt x="1482" y="2297"/>
                      <a:pt x="1500" y="2244"/>
                      <a:pt x="1517" y="2199"/>
                    </a:cubicBezTo>
                    <a:cubicBezTo>
                      <a:pt x="1526" y="2280"/>
                      <a:pt x="1544" y="2360"/>
                      <a:pt x="1580" y="2431"/>
                    </a:cubicBezTo>
                    <a:cubicBezTo>
                      <a:pt x="1794" y="2190"/>
                      <a:pt x="1972" y="1932"/>
                      <a:pt x="2124" y="1646"/>
                    </a:cubicBezTo>
                    <a:cubicBezTo>
                      <a:pt x="2365" y="1182"/>
                      <a:pt x="2329" y="602"/>
                      <a:pt x="2151" y="94"/>
                    </a:cubicBezTo>
                    <a:cubicBezTo>
                      <a:pt x="2142" y="76"/>
                      <a:pt x="2106" y="32"/>
                      <a:pt x="2088" y="14"/>
                    </a:cubicBezTo>
                    <a:cubicBezTo>
                      <a:pt x="2032" y="5"/>
                      <a:pt x="1975" y="0"/>
                      <a:pt x="1918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9" name="Google Shape;3539;p30"/>
              <p:cNvSpPr/>
              <p:nvPr/>
            </p:nvSpPr>
            <p:spPr>
              <a:xfrm>
                <a:off x="-2713164" y="3097653"/>
                <a:ext cx="7752" cy="27409"/>
              </a:xfrm>
              <a:custGeom>
                <a:rect b="b" l="l" r="r" t="t"/>
                <a:pathLst>
                  <a:path extrusionOk="0" h="99" w="28">
                    <a:moveTo>
                      <a:pt x="28" y="1"/>
                    </a:moveTo>
                    <a:lnTo>
                      <a:pt x="28" y="1"/>
                    </a:lnTo>
                    <a:cubicBezTo>
                      <a:pt x="19" y="27"/>
                      <a:pt x="10" y="63"/>
                      <a:pt x="1" y="99"/>
                    </a:cubicBezTo>
                    <a:cubicBezTo>
                      <a:pt x="10" y="63"/>
                      <a:pt x="19" y="36"/>
                      <a:pt x="28" y="1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0" name="Google Shape;3540;p30"/>
              <p:cNvSpPr/>
              <p:nvPr/>
            </p:nvSpPr>
            <p:spPr>
              <a:xfrm>
                <a:off x="-3086086" y="3201474"/>
                <a:ext cx="380676" cy="397844"/>
              </a:xfrm>
              <a:custGeom>
                <a:rect b="b" l="l" r="r" t="t"/>
                <a:pathLst>
                  <a:path extrusionOk="0" h="1437" w="1375">
                    <a:moveTo>
                      <a:pt x="1375" y="0"/>
                    </a:moveTo>
                    <a:cubicBezTo>
                      <a:pt x="1241" y="223"/>
                      <a:pt x="1116" y="438"/>
                      <a:pt x="955" y="643"/>
                    </a:cubicBezTo>
                    <a:cubicBezTo>
                      <a:pt x="795" y="848"/>
                      <a:pt x="616" y="1044"/>
                      <a:pt x="393" y="1178"/>
                    </a:cubicBezTo>
                    <a:cubicBezTo>
                      <a:pt x="268" y="1258"/>
                      <a:pt x="135" y="1321"/>
                      <a:pt x="1" y="1374"/>
                    </a:cubicBezTo>
                    <a:cubicBezTo>
                      <a:pt x="19" y="1410"/>
                      <a:pt x="54" y="1428"/>
                      <a:pt x="99" y="1428"/>
                    </a:cubicBezTo>
                    <a:cubicBezTo>
                      <a:pt x="99" y="1437"/>
                      <a:pt x="99" y="1437"/>
                      <a:pt x="99" y="1437"/>
                    </a:cubicBezTo>
                    <a:cubicBezTo>
                      <a:pt x="384" y="1330"/>
                      <a:pt x="634" y="1116"/>
                      <a:pt x="839" y="875"/>
                    </a:cubicBezTo>
                    <a:cubicBezTo>
                      <a:pt x="1053" y="607"/>
                      <a:pt x="1214" y="304"/>
                      <a:pt x="1375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1" name="Google Shape;3541;p30"/>
              <p:cNvSpPr/>
              <p:nvPr/>
            </p:nvSpPr>
            <p:spPr>
              <a:xfrm>
                <a:off x="-3076120" y="3124785"/>
                <a:ext cx="363234" cy="410303"/>
              </a:xfrm>
              <a:custGeom>
                <a:rect b="b" l="l" r="r" t="t"/>
                <a:pathLst>
                  <a:path extrusionOk="0" h="1482" w="1312">
                    <a:moveTo>
                      <a:pt x="1312" y="1"/>
                    </a:moveTo>
                    <a:cubicBezTo>
                      <a:pt x="1187" y="358"/>
                      <a:pt x="946" y="670"/>
                      <a:pt x="678" y="955"/>
                    </a:cubicBezTo>
                    <a:cubicBezTo>
                      <a:pt x="634" y="1018"/>
                      <a:pt x="580" y="1071"/>
                      <a:pt x="518" y="1125"/>
                    </a:cubicBezTo>
                    <a:cubicBezTo>
                      <a:pt x="429" y="1205"/>
                      <a:pt x="330" y="1277"/>
                      <a:pt x="223" y="1339"/>
                    </a:cubicBezTo>
                    <a:cubicBezTo>
                      <a:pt x="161" y="1375"/>
                      <a:pt x="90" y="1410"/>
                      <a:pt x="18" y="1419"/>
                    </a:cubicBezTo>
                    <a:cubicBezTo>
                      <a:pt x="27" y="1428"/>
                      <a:pt x="36" y="1428"/>
                      <a:pt x="45" y="1428"/>
                    </a:cubicBezTo>
                    <a:cubicBezTo>
                      <a:pt x="27" y="1446"/>
                      <a:pt x="18" y="1464"/>
                      <a:pt x="0" y="1482"/>
                    </a:cubicBezTo>
                    <a:cubicBezTo>
                      <a:pt x="99" y="1455"/>
                      <a:pt x="188" y="1401"/>
                      <a:pt x="268" y="1348"/>
                    </a:cubicBezTo>
                    <a:cubicBezTo>
                      <a:pt x="759" y="1036"/>
                      <a:pt x="1133" y="554"/>
                      <a:pt x="1312" y="1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30"/>
              <p:cNvSpPr/>
              <p:nvPr/>
            </p:nvSpPr>
            <p:spPr>
              <a:xfrm>
                <a:off x="-3039021" y="3231098"/>
                <a:ext cx="392857" cy="417778"/>
              </a:xfrm>
              <a:custGeom>
                <a:rect b="b" l="l" r="r" t="t"/>
                <a:pathLst>
                  <a:path extrusionOk="0" h="1509" w="1419">
                    <a:moveTo>
                      <a:pt x="1419" y="0"/>
                    </a:moveTo>
                    <a:cubicBezTo>
                      <a:pt x="1329" y="143"/>
                      <a:pt x="1294" y="322"/>
                      <a:pt x="1213" y="473"/>
                    </a:cubicBezTo>
                    <a:cubicBezTo>
                      <a:pt x="1178" y="536"/>
                      <a:pt x="1142" y="589"/>
                      <a:pt x="1098" y="643"/>
                    </a:cubicBezTo>
                    <a:cubicBezTo>
                      <a:pt x="803" y="1009"/>
                      <a:pt x="428" y="1294"/>
                      <a:pt x="0" y="1472"/>
                    </a:cubicBezTo>
                    <a:cubicBezTo>
                      <a:pt x="6" y="1472"/>
                      <a:pt x="16" y="1476"/>
                      <a:pt x="27" y="1476"/>
                    </a:cubicBezTo>
                    <a:cubicBezTo>
                      <a:pt x="33" y="1476"/>
                      <a:pt x="39" y="1475"/>
                      <a:pt x="45" y="1472"/>
                    </a:cubicBezTo>
                    <a:lnTo>
                      <a:pt x="45" y="1472"/>
                    </a:lnTo>
                    <a:cubicBezTo>
                      <a:pt x="45" y="1481"/>
                      <a:pt x="36" y="1499"/>
                      <a:pt x="36" y="1508"/>
                    </a:cubicBezTo>
                    <a:cubicBezTo>
                      <a:pt x="411" y="1348"/>
                      <a:pt x="750" y="1107"/>
                      <a:pt x="1026" y="803"/>
                    </a:cubicBezTo>
                    <a:cubicBezTo>
                      <a:pt x="1098" y="732"/>
                      <a:pt x="1160" y="661"/>
                      <a:pt x="1205" y="580"/>
                    </a:cubicBezTo>
                    <a:cubicBezTo>
                      <a:pt x="1258" y="500"/>
                      <a:pt x="1294" y="411"/>
                      <a:pt x="1329" y="331"/>
                    </a:cubicBezTo>
                    <a:cubicBezTo>
                      <a:pt x="1365" y="223"/>
                      <a:pt x="1401" y="108"/>
                      <a:pt x="1419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30"/>
              <p:cNvSpPr/>
              <p:nvPr/>
            </p:nvSpPr>
            <p:spPr>
              <a:xfrm>
                <a:off x="-3004414" y="3334919"/>
                <a:ext cx="373201" cy="380402"/>
              </a:xfrm>
              <a:custGeom>
                <a:rect b="b" l="l" r="r" t="t"/>
                <a:pathLst>
                  <a:path extrusionOk="0" h="1374" w="1348">
                    <a:moveTo>
                      <a:pt x="1347" y="0"/>
                    </a:moveTo>
                    <a:cubicBezTo>
                      <a:pt x="1178" y="491"/>
                      <a:pt x="812" y="901"/>
                      <a:pt x="357" y="1133"/>
                    </a:cubicBezTo>
                    <a:cubicBezTo>
                      <a:pt x="250" y="1196"/>
                      <a:pt x="134" y="1240"/>
                      <a:pt x="18" y="1258"/>
                    </a:cubicBezTo>
                    <a:cubicBezTo>
                      <a:pt x="0" y="1294"/>
                      <a:pt x="9" y="1338"/>
                      <a:pt x="18" y="1374"/>
                    </a:cubicBezTo>
                    <a:cubicBezTo>
                      <a:pt x="125" y="1338"/>
                      <a:pt x="223" y="1294"/>
                      <a:pt x="321" y="1240"/>
                    </a:cubicBezTo>
                    <a:cubicBezTo>
                      <a:pt x="402" y="1196"/>
                      <a:pt x="482" y="1142"/>
                      <a:pt x="562" y="1080"/>
                    </a:cubicBezTo>
                    <a:cubicBezTo>
                      <a:pt x="741" y="946"/>
                      <a:pt x="910" y="794"/>
                      <a:pt x="1053" y="616"/>
                    </a:cubicBezTo>
                    <a:cubicBezTo>
                      <a:pt x="1196" y="437"/>
                      <a:pt x="1303" y="223"/>
                      <a:pt x="1347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30"/>
              <p:cNvSpPr/>
              <p:nvPr/>
            </p:nvSpPr>
            <p:spPr>
              <a:xfrm>
                <a:off x="-3048988" y="3241065"/>
                <a:ext cx="148394" cy="208197"/>
              </a:xfrm>
              <a:custGeom>
                <a:rect b="b" l="l" r="r" t="t"/>
                <a:pathLst>
                  <a:path extrusionOk="0" h="752" w="536">
                    <a:moveTo>
                      <a:pt x="536" y="0"/>
                    </a:moveTo>
                    <a:lnTo>
                      <a:pt x="536" y="0"/>
                    </a:lnTo>
                    <a:cubicBezTo>
                      <a:pt x="447" y="214"/>
                      <a:pt x="322" y="411"/>
                      <a:pt x="152" y="562"/>
                    </a:cubicBezTo>
                    <a:cubicBezTo>
                      <a:pt x="143" y="571"/>
                      <a:pt x="134" y="580"/>
                      <a:pt x="125" y="580"/>
                    </a:cubicBezTo>
                    <a:cubicBezTo>
                      <a:pt x="122" y="582"/>
                      <a:pt x="119" y="582"/>
                      <a:pt x="115" y="582"/>
                    </a:cubicBezTo>
                    <a:cubicBezTo>
                      <a:pt x="99" y="582"/>
                      <a:pt x="81" y="568"/>
                      <a:pt x="81" y="553"/>
                    </a:cubicBezTo>
                    <a:cubicBezTo>
                      <a:pt x="72" y="526"/>
                      <a:pt x="72" y="509"/>
                      <a:pt x="72" y="491"/>
                    </a:cubicBezTo>
                    <a:cubicBezTo>
                      <a:pt x="90" y="384"/>
                      <a:pt x="99" y="295"/>
                      <a:pt x="125" y="187"/>
                    </a:cubicBezTo>
                    <a:lnTo>
                      <a:pt x="125" y="187"/>
                    </a:lnTo>
                    <a:cubicBezTo>
                      <a:pt x="72" y="330"/>
                      <a:pt x="36" y="482"/>
                      <a:pt x="9" y="625"/>
                    </a:cubicBezTo>
                    <a:cubicBezTo>
                      <a:pt x="1" y="651"/>
                      <a:pt x="1" y="678"/>
                      <a:pt x="1" y="696"/>
                    </a:cubicBezTo>
                    <a:cubicBezTo>
                      <a:pt x="9" y="723"/>
                      <a:pt x="27" y="750"/>
                      <a:pt x="54" y="750"/>
                    </a:cubicBezTo>
                    <a:cubicBezTo>
                      <a:pt x="57" y="751"/>
                      <a:pt x="61" y="752"/>
                      <a:pt x="65" y="752"/>
                    </a:cubicBezTo>
                    <a:cubicBezTo>
                      <a:pt x="82" y="752"/>
                      <a:pt x="102" y="739"/>
                      <a:pt x="117" y="732"/>
                    </a:cubicBezTo>
                    <a:cubicBezTo>
                      <a:pt x="232" y="651"/>
                      <a:pt x="304" y="526"/>
                      <a:pt x="366" y="393"/>
                    </a:cubicBezTo>
                    <a:cubicBezTo>
                      <a:pt x="429" y="268"/>
                      <a:pt x="491" y="143"/>
                      <a:pt x="536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30"/>
              <p:cNvSpPr/>
              <p:nvPr/>
            </p:nvSpPr>
            <p:spPr>
              <a:xfrm>
                <a:off x="-3224237" y="2670465"/>
                <a:ext cx="773256" cy="791259"/>
              </a:xfrm>
              <a:custGeom>
                <a:rect b="b" l="l" r="r" t="t"/>
                <a:pathLst>
                  <a:path extrusionOk="0" h="2858" w="2793">
                    <a:moveTo>
                      <a:pt x="2320" y="0"/>
                    </a:moveTo>
                    <a:cubicBezTo>
                      <a:pt x="2293" y="206"/>
                      <a:pt x="2123" y="366"/>
                      <a:pt x="1936" y="464"/>
                    </a:cubicBezTo>
                    <a:cubicBezTo>
                      <a:pt x="1749" y="553"/>
                      <a:pt x="1535" y="589"/>
                      <a:pt x="1338" y="669"/>
                    </a:cubicBezTo>
                    <a:cubicBezTo>
                      <a:pt x="1142" y="741"/>
                      <a:pt x="955" y="857"/>
                      <a:pt x="794" y="1000"/>
                    </a:cubicBezTo>
                    <a:cubicBezTo>
                      <a:pt x="687" y="1089"/>
                      <a:pt x="598" y="1196"/>
                      <a:pt x="509" y="1294"/>
                    </a:cubicBezTo>
                    <a:cubicBezTo>
                      <a:pt x="321" y="1517"/>
                      <a:pt x="143" y="1749"/>
                      <a:pt x="36" y="2017"/>
                    </a:cubicBezTo>
                    <a:cubicBezTo>
                      <a:pt x="18" y="2061"/>
                      <a:pt x="0" y="2115"/>
                      <a:pt x="18" y="2159"/>
                    </a:cubicBezTo>
                    <a:cubicBezTo>
                      <a:pt x="33" y="2190"/>
                      <a:pt x="66" y="2206"/>
                      <a:pt x="94" y="2206"/>
                    </a:cubicBezTo>
                    <a:cubicBezTo>
                      <a:pt x="116" y="2206"/>
                      <a:pt x="135" y="2196"/>
                      <a:pt x="143" y="2177"/>
                    </a:cubicBezTo>
                    <a:lnTo>
                      <a:pt x="143" y="2177"/>
                    </a:lnTo>
                    <a:cubicBezTo>
                      <a:pt x="134" y="2204"/>
                      <a:pt x="134" y="2257"/>
                      <a:pt x="152" y="2275"/>
                    </a:cubicBezTo>
                    <a:cubicBezTo>
                      <a:pt x="162" y="2290"/>
                      <a:pt x="180" y="2297"/>
                      <a:pt x="197" y="2297"/>
                    </a:cubicBezTo>
                    <a:cubicBezTo>
                      <a:pt x="211" y="2297"/>
                      <a:pt x="224" y="2292"/>
                      <a:pt x="232" y="2284"/>
                    </a:cubicBezTo>
                    <a:lnTo>
                      <a:pt x="232" y="2284"/>
                    </a:lnTo>
                    <a:cubicBezTo>
                      <a:pt x="214" y="2329"/>
                      <a:pt x="250" y="2382"/>
                      <a:pt x="295" y="2391"/>
                    </a:cubicBezTo>
                    <a:cubicBezTo>
                      <a:pt x="304" y="2393"/>
                      <a:pt x="313" y="2394"/>
                      <a:pt x="322" y="2394"/>
                    </a:cubicBezTo>
                    <a:cubicBezTo>
                      <a:pt x="364" y="2394"/>
                      <a:pt x="401" y="2378"/>
                      <a:pt x="437" y="2356"/>
                    </a:cubicBezTo>
                    <a:cubicBezTo>
                      <a:pt x="910" y="2106"/>
                      <a:pt x="1160" y="1570"/>
                      <a:pt x="1597" y="1267"/>
                    </a:cubicBezTo>
                    <a:lnTo>
                      <a:pt x="1597" y="1267"/>
                    </a:lnTo>
                    <a:cubicBezTo>
                      <a:pt x="1508" y="1419"/>
                      <a:pt x="1436" y="1588"/>
                      <a:pt x="1383" y="1758"/>
                    </a:cubicBezTo>
                    <a:cubicBezTo>
                      <a:pt x="1365" y="1811"/>
                      <a:pt x="1347" y="1856"/>
                      <a:pt x="1356" y="1909"/>
                    </a:cubicBezTo>
                    <a:cubicBezTo>
                      <a:pt x="1356" y="1963"/>
                      <a:pt x="1392" y="2008"/>
                      <a:pt x="1436" y="2025"/>
                    </a:cubicBezTo>
                    <a:cubicBezTo>
                      <a:pt x="1449" y="2030"/>
                      <a:pt x="1462" y="2033"/>
                      <a:pt x="1475" y="2033"/>
                    </a:cubicBezTo>
                    <a:cubicBezTo>
                      <a:pt x="1510" y="2033"/>
                      <a:pt x="1545" y="2018"/>
                      <a:pt x="1570" y="1999"/>
                    </a:cubicBezTo>
                    <a:cubicBezTo>
                      <a:pt x="1633" y="1963"/>
                      <a:pt x="1677" y="1909"/>
                      <a:pt x="1713" y="1856"/>
                    </a:cubicBezTo>
                    <a:cubicBezTo>
                      <a:pt x="1833" y="1693"/>
                      <a:pt x="1945" y="1530"/>
                      <a:pt x="2040" y="1352"/>
                    </a:cubicBezTo>
                    <a:lnTo>
                      <a:pt x="2040" y="1352"/>
                    </a:lnTo>
                    <a:cubicBezTo>
                      <a:pt x="1913" y="1595"/>
                      <a:pt x="1826" y="1855"/>
                      <a:pt x="1731" y="2106"/>
                    </a:cubicBezTo>
                    <a:cubicBezTo>
                      <a:pt x="1695" y="2204"/>
                      <a:pt x="1659" y="2311"/>
                      <a:pt x="1668" y="2409"/>
                    </a:cubicBezTo>
                    <a:cubicBezTo>
                      <a:pt x="1677" y="2454"/>
                      <a:pt x="1695" y="2489"/>
                      <a:pt x="1731" y="2507"/>
                    </a:cubicBezTo>
                    <a:cubicBezTo>
                      <a:pt x="1739" y="2510"/>
                      <a:pt x="1747" y="2511"/>
                      <a:pt x="1755" y="2511"/>
                    </a:cubicBezTo>
                    <a:cubicBezTo>
                      <a:pt x="1807" y="2511"/>
                      <a:pt x="1850" y="2464"/>
                      <a:pt x="1874" y="2418"/>
                    </a:cubicBezTo>
                    <a:cubicBezTo>
                      <a:pt x="1970" y="2261"/>
                      <a:pt x="2054" y="2092"/>
                      <a:pt x="2123" y="1917"/>
                    </a:cubicBezTo>
                    <a:lnTo>
                      <a:pt x="2123" y="1917"/>
                    </a:lnTo>
                    <a:cubicBezTo>
                      <a:pt x="2051" y="2136"/>
                      <a:pt x="1985" y="2362"/>
                      <a:pt x="1927" y="2579"/>
                    </a:cubicBezTo>
                    <a:cubicBezTo>
                      <a:pt x="1909" y="2650"/>
                      <a:pt x="1891" y="2721"/>
                      <a:pt x="1909" y="2793"/>
                    </a:cubicBezTo>
                    <a:cubicBezTo>
                      <a:pt x="1925" y="2824"/>
                      <a:pt x="1954" y="2848"/>
                      <a:pt x="1984" y="2848"/>
                    </a:cubicBezTo>
                    <a:cubicBezTo>
                      <a:pt x="1989" y="2848"/>
                      <a:pt x="1994" y="2847"/>
                      <a:pt x="1998" y="2846"/>
                    </a:cubicBezTo>
                    <a:cubicBezTo>
                      <a:pt x="2016" y="2837"/>
                      <a:pt x="2025" y="2828"/>
                      <a:pt x="2034" y="2819"/>
                    </a:cubicBezTo>
                    <a:cubicBezTo>
                      <a:pt x="2127" y="2701"/>
                      <a:pt x="2188" y="2566"/>
                      <a:pt x="2217" y="2423"/>
                    </a:cubicBezTo>
                    <a:lnTo>
                      <a:pt x="2217" y="2423"/>
                    </a:lnTo>
                    <a:cubicBezTo>
                      <a:pt x="2197" y="2547"/>
                      <a:pt x="2214" y="2719"/>
                      <a:pt x="2230" y="2828"/>
                    </a:cubicBezTo>
                    <a:cubicBezTo>
                      <a:pt x="2230" y="2837"/>
                      <a:pt x="2230" y="2846"/>
                      <a:pt x="2239" y="2855"/>
                    </a:cubicBezTo>
                    <a:cubicBezTo>
                      <a:pt x="2243" y="2857"/>
                      <a:pt x="2246" y="2857"/>
                      <a:pt x="2248" y="2857"/>
                    </a:cubicBezTo>
                    <a:cubicBezTo>
                      <a:pt x="2260" y="2857"/>
                      <a:pt x="2268" y="2843"/>
                      <a:pt x="2275" y="2828"/>
                    </a:cubicBezTo>
                    <a:cubicBezTo>
                      <a:pt x="2560" y="2231"/>
                      <a:pt x="2596" y="1526"/>
                      <a:pt x="2792" y="892"/>
                    </a:cubicBezTo>
                    <a:cubicBezTo>
                      <a:pt x="2694" y="571"/>
                      <a:pt x="2525" y="268"/>
                      <a:pt x="23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6" name="Google Shape;3546;p30"/>
              <p:cNvSpPr/>
              <p:nvPr/>
            </p:nvSpPr>
            <p:spPr>
              <a:xfrm>
                <a:off x="-2762444" y="2890289"/>
                <a:ext cx="126246" cy="187156"/>
              </a:xfrm>
              <a:custGeom>
                <a:rect b="b" l="l" r="r" t="t"/>
                <a:pathLst>
                  <a:path extrusionOk="0" h="676" w="456">
                    <a:moveTo>
                      <a:pt x="268" y="0"/>
                    </a:moveTo>
                    <a:lnTo>
                      <a:pt x="268" y="0"/>
                    </a:lnTo>
                    <a:cubicBezTo>
                      <a:pt x="170" y="143"/>
                      <a:pt x="99" y="295"/>
                      <a:pt x="36" y="464"/>
                    </a:cubicBezTo>
                    <a:cubicBezTo>
                      <a:pt x="18" y="518"/>
                      <a:pt x="0" y="589"/>
                      <a:pt x="27" y="643"/>
                    </a:cubicBezTo>
                    <a:cubicBezTo>
                      <a:pt x="36" y="652"/>
                      <a:pt x="45" y="661"/>
                      <a:pt x="54" y="669"/>
                    </a:cubicBezTo>
                    <a:cubicBezTo>
                      <a:pt x="60" y="674"/>
                      <a:pt x="67" y="675"/>
                      <a:pt x="74" y="675"/>
                    </a:cubicBezTo>
                    <a:cubicBezTo>
                      <a:pt x="97" y="675"/>
                      <a:pt x="123" y="656"/>
                      <a:pt x="143" y="643"/>
                    </a:cubicBezTo>
                    <a:cubicBezTo>
                      <a:pt x="295" y="491"/>
                      <a:pt x="375" y="286"/>
                      <a:pt x="455" y="81"/>
                    </a:cubicBezTo>
                    <a:lnTo>
                      <a:pt x="455" y="81"/>
                    </a:lnTo>
                    <a:cubicBezTo>
                      <a:pt x="384" y="214"/>
                      <a:pt x="268" y="384"/>
                      <a:pt x="179" y="500"/>
                    </a:cubicBezTo>
                    <a:cubicBezTo>
                      <a:pt x="161" y="527"/>
                      <a:pt x="134" y="545"/>
                      <a:pt x="107" y="545"/>
                    </a:cubicBezTo>
                    <a:cubicBezTo>
                      <a:pt x="81" y="545"/>
                      <a:pt x="63" y="518"/>
                      <a:pt x="63" y="491"/>
                    </a:cubicBezTo>
                    <a:cubicBezTo>
                      <a:pt x="63" y="473"/>
                      <a:pt x="63" y="446"/>
                      <a:pt x="72" y="420"/>
                    </a:cubicBezTo>
                    <a:cubicBezTo>
                      <a:pt x="125" y="286"/>
                      <a:pt x="197" y="125"/>
                      <a:pt x="268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30"/>
              <p:cNvSpPr/>
              <p:nvPr/>
            </p:nvSpPr>
            <p:spPr>
              <a:xfrm>
                <a:off x="-2629000" y="2880322"/>
                <a:ext cx="103821" cy="223701"/>
              </a:xfrm>
              <a:custGeom>
                <a:rect b="b" l="l" r="r" t="t"/>
                <a:pathLst>
                  <a:path extrusionOk="0" h="808" w="375">
                    <a:moveTo>
                      <a:pt x="152" y="143"/>
                    </a:moveTo>
                    <a:cubicBezTo>
                      <a:pt x="146" y="160"/>
                      <a:pt x="141" y="176"/>
                      <a:pt x="137" y="192"/>
                    </a:cubicBezTo>
                    <a:lnTo>
                      <a:pt x="137" y="192"/>
                    </a:lnTo>
                    <a:cubicBezTo>
                      <a:pt x="142" y="176"/>
                      <a:pt x="147" y="160"/>
                      <a:pt x="152" y="143"/>
                    </a:cubicBezTo>
                    <a:close/>
                    <a:moveTo>
                      <a:pt x="375" y="1"/>
                    </a:moveTo>
                    <a:lnTo>
                      <a:pt x="375" y="1"/>
                    </a:lnTo>
                    <a:cubicBezTo>
                      <a:pt x="339" y="81"/>
                      <a:pt x="339" y="233"/>
                      <a:pt x="321" y="322"/>
                    </a:cubicBezTo>
                    <a:cubicBezTo>
                      <a:pt x="295" y="411"/>
                      <a:pt x="259" y="500"/>
                      <a:pt x="196" y="572"/>
                    </a:cubicBezTo>
                    <a:cubicBezTo>
                      <a:pt x="187" y="581"/>
                      <a:pt x="170" y="589"/>
                      <a:pt x="152" y="589"/>
                    </a:cubicBezTo>
                    <a:cubicBezTo>
                      <a:pt x="125" y="589"/>
                      <a:pt x="116" y="563"/>
                      <a:pt x="107" y="545"/>
                    </a:cubicBezTo>
                    <a:cubicBezTo>
                      <a:pt x="98" y="500"/>
                      <a:pt x="98" y="465"/>
                      <a:pt x="98" y="429"/>
                    </a:cubicBezTo>
                    <a:cubicBezTo>
                      <a:pt x="113" y="340"/>
                      <a:pt x="116" y="269"/>
                      <a:pt x="137" y="192"/>
                    </a:cubicBezTo>
                    <a:lnTo>
                      <a:pt x="137" y="192"/>
                    </a:lnTo>
                    <a:cubicBezTo>
                      <a:pt x="112" y="265"/>
                      <a:pt x="85" y="338"/>
                      <a:pt x="63" y="411"/>
                    </a:cubicBezTo>
                    <a:cubicBezTo>
                      <a:pt x="36" y="509"/>
                      <a:pt x="0" y="616"/>
                      <a:pt x="9" y="723"/>
                    </a:cubicBezTo>
                    <a:cubicBezTo>
                      <a:pt x="9" y="759"/>
                      <a:pt x="18" y="795"/>
                      <a:pt x="54" y="804"/>
                    </a:cubicBezTo>
                    <a:cubicBezTo>
                      <a:pt x="59" y="806"/>
                      <a:pt x="64" y="807"/>
                      <a:pt x="69" y="807"/>
                    </a:cubicBezTo>
                    <a:cubicBezTo>
                      <a:pt x="82" y="807"/>
                      <a:pt x="95" y="801"/>
                      <a:pt x="107" y="795"/>
                    </a:cubicBezTo>
                    <a:cubicBezTo>
                      <a:pt x="205" y="741"/>
                      <a:pt x="250" y="625"/>
                      <a:pt x="286" y="518"/>
                    </a:cubicBezTo>
                    <a:cubicBezTo>
                      <a:pt x="330" y="349"/>
                      <a:pt x="366" y="179"/>
                      <a:pt x="375" y="1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30"/>
              <p:cNvSpPr/>
              <p:nvPr/>
            </p:nvSpPr>
            <p:spPr>
              <a:xfrm>
                <a:off x="-2606575" y="2722237"/>
                <a:ext cx="64230" cy="154210"/>
              </a:xfrm>
              <a:custGeom>
                <a:rect b="b" l="l" r="r" t="t"/>
                <a:pathLst>
                  <a:path extrusionOk="0" h="557" w="232">
                    <a:moveTo>
                      <a:pt x="98" y="1"/>
                    </a:moveTo>
                    <a:cubicBezTo>
                      <a:pt x="95" y="9"/>
                      <a:pt x="92" y="18"/>
                      <a:pt x="90" y="27"/>
                    </a:cubicBezTo>
                    <a:lnTo>
                      <a:pt x="90" y="27"/>
                    </a:lnTo>
                    <a:cubicBezTo>
                      <a:pt x="92" y="18"/>
                      <a:pt x="95" y="9"/>
                      <a:pt x="98" y="1"/>
                    </a:cubicBezTo>
                    <a:close/>
                    <a:moveTo>
                      <a:pt x="90" y="27"/>
                    </a:moveTo>
                    <a:lnTo>
                      <a:pt x="90" y="27"/>
                    </a:lnTo>
                    <a:cubicBezTo>
                      <a:pt x="47" y="170"/>
                      <a:pt x="0" y="313"/>
                      <a:pt x="17" y="456"/>
                    </a:cubicBezTo>
                    <a:cubicBezTo>
                      <a:pt x="17" y="500"/>
                      <a:pt x="26" y="536"/>
                      <a:pt x="62" y="554"/>
                    </a:cubicBezTo>
                    <a:cubicBezTo>
                      <a:pt x="67" y="555"/>
                      <a:pt x="72" y="556"/>
                      <a:pt x="77" y="556"/>
                    </a:cubicBezTo>
                    <a:cubicBezTo>
                      <a:pt x="101" y="556"/>
                      <a:pt x="128" y="542"/>
                      <a:pt x="142" y="527"/>
                    </a:cubicBezTo>
                    <a:cubicBezTo>
                      <a:pt x="169" y="500"/>
                      <a:pt x="178" y="465"/>
                      <a:pt x="178" y="438"/>
                    </a:cubicBezTo>
                    <a:cubicBezTo>
                      <a:pt x="205" y="322"/>
                      <a:pt x="222" y="215"/>
                      <a:pt x="231" y="99"/>
                    </a:cubicBezTo>
                    <a:lnTo>
                      <a:pt x="231" y="99"/>
                    </a:lnTo>
                    <a:cubicBezTo>
                      <a:pt x="205" y="188"/>
                      <a:pt x="196" y="197"/>
                      <a:pt x="169" y="286"/>
                    </a:cubicBezTo>
                    <a:cubicBezTo>
                      <a:pt x="160" y="322"/>
                      <a:pt x="151" y="358"/>
                      <a:pt x="133" y="384"/>
                    </a:cubicBezTo>
                    <a:cubicBezTo>
                      <a:pt x="124" y="402"/>
                      <a:pt x="115" y="411"/>
                      <a:pt x="106" y="411"/>
                    </a:cubicBezTo>
                    <a:cubicBezTo>
                      <a:pt x="80" y="411"/>
                      <a:pt x="71" y="375"/>
                      <a:pt x="71" y="349"/>
                    </a:cubicBezTo>
                    <a:cubicBezTo>
                      <a:pt x="71" y="242"/>
                      <a:pt x="63" y="128"/>
                      <a:pt x="90" y="27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30"/>
              <p:cNvSpPr/>
              <p:nvPr/>
            </p:nvSpPr>
            <p:spPr>
              <a:xfrm>
                <a:off x="-2807017" y="2818583"/>
                <a:ext cx="123754" cy="114065"/>
              </a:xfrm>
              <a:custGeom>
                <a:rect b="b" l="l" r="r" t="t"/>
                <a:pathLst>
                  <a:path extrusionOk="0" h="412" w="447">
                    <a:moveTo>
                      <a:pt x="367" y="1"/>
                    </a:moveTo>
                    <a:lnTo>
                      <a:pt x="367" y="1"/>
                    </a:lnTo>
                    <a:cubicBezTo>
                      <a:pt x="260" y="72"/>
                      <a:pt x="144" y="143"/>
                      <a:pt x="54" y="242"/>
                    </a:cubicBezTo>
                    <a:cubicBezTo>
                      <a:pt x="36" y="268"/>
                      <a:pt x="19" y="286"/>
                      <a:pt x="10" y="313"/>
                    </a:cubicBezTo>
                    <a:cubicBezTo>
                      <a:pt x="1" y="349"/>
                      <a:pt x="10" y="375"/>
                      <a:pt x="36" y="393"/>
                    </a:cubicBezTo>
                    <a:cubicBezTo>
                      <a:pt x="45" y="402"/>
                      <a:pt x="72" y="411"/>
                      <a:pt x="90" y="411"/>
                    </a:cubicBezTo>
                    <a:cubicBezTo>
                      <a:pt x="161" y="411"/>
                      <a:pt x="233" y="349"/>
                      <a:pt x="277" y="295"/>
                    </a:cubicBezTo>
                    <a:cubicBezTo>
                      <a:pt x="340" y="224"/>
                      <a:pt x="393" y="152"/>
                      <a:pt x="447" y="81"/>
                    </a:cubicBezTo>
                    <a:lnTo>
                      <a:pt x="447" y="81"/>
                    </a:lnTo>
                    <a:cubicBezTo>
                      <a:pt x="375" y="161"/>
                      <a:pt x="277" y="277"/>
                      <a:pt x="188" y="331"/>
                    </a:cubicBezTo>
                    <a:cubicBezTo>
                      <a:pt x="179" y="340"/>
                      <a:pt x="170" y="349"/>
                      <a:pt x="152" y="349"/>
                    </a:cubicBezTo>
                    <a:cubicBezTo>
                      <a:pt x="135" y="340"/>
                      <a:pt x="126" y="322"/>
                      <a:pt x="126" y="304"/>
                    </a:cubicBezTo>
                    <a:cubicBezTo>
                      <a:pt x="126" y="286"/>
                      <a:pt x="144" y="268"/>
                      <a:pt x="152" y="250"/>
                    </a:cubicBezTo>
                    <a:cubicBezTo>
                      <a:pt x="215" y="170"/>
                      <a:pt x="304" y="81"/>
                      <a:pt x="367" y="1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30"/>
              <p:cNvSpPr/>
              <p:nvPr/>
            </p:nvSpPr>
            <p:spPr>
              <a:xfrm>
                <a:off x="-3162498" y="2947044"/>
                <a:ext cx="370709" cy="378187"/>
              </a:xfrm>
              <a:custGeom>
                <a:rect b="b" l="l" r="r" t="t"/>
                <a:pathLst>
                  <a:path extrusionOk="0" h="1366" w="1339">
                    <a:moveTo>
                      <a:pt x="1338" y="1"/>
                    </a:moveTo>
                    <a:cubicBezTo>
                      <a:pt x="1089" y="134"/>
                      <a:pt x="883" y="340"/>
                      <a:pt x="705" y="554"/>
                    </a:cubicBezTo>
                    <a:cubicBezTo>
                      <a:pt x="527" y="768"/>
                      <a:pt x="357" y="1000"/>
                      <a:pt x="152" y="1187"/>
                    </a:cubicBezTo>
                    <a:cubicBezTo>
                      <a:pt x="107" y="1223"/>
                      <a:pt x="54" y="1267"/>
                      <a:pt x="9" y="1294"/>
                    </a:cubicBezTo>
                    <a:cubicBezTo>
                      <a:pt x="0" y="1321"/>
                      <a:pt x="9" y="1348"/>
                      <a:pt x="27" y="1365"/>
                    </a:cubicBezTo>
                    <a:cubicBezTo>
                      <a:pt x="241" y="1214"/>
                      <a:pt x="428" y="1026"/>
                      <a:pt x="571" y="812"/>
                    </a:cubicBezTo>
                    <a:cubicBezTo>
                      <a:pt x="634" y="732"/>
                      <a:pt x="678" y="643"/>
                      <a:pt x="741" y="563"/>
                    </a:cubicBezTo>
                    <a:cubicBezTo>
                      <a:pt x="901" y="348"/>
                      <a:pt x="1115" y="161"/>
                      <a:pt x="1338" y="1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30"/>
              <p:cNvSpPr/>
              <p:nvPr/>
            </p:nvSpPr>
            <p:spPr>
              <a:xfrm>
                <a:off x="-3212055" y="2954519"/>
                <a:ext cx="291805" cy="326692"/>
              </a:xfrm>
              <a:custGeom>
                <a:rect b="b" l="l" r="r" t="t"/>
                <a:pathLst>
                  <a:path extrusionOk="0" h="1180" w="1054">
                    <a:moveTo>
                      <a:pt x="1053" y="0"/>
                    </a:moveTo>
                    <a:cubicBezTo>
                      <a:pt x="804" y="188"/>
                      <a:pt x="572" y="420"/>
                      <a:pt x="393" y="678"/>
                    </a:cubicBezTo>
                    <a:cubicBezTo>
                      <a:pt x="322" y="794"/>
                      <a:pt x="251" y="910"/>
                      <a:pt x="161" y="1017"/>
                    </a:cubicBezTo>
                    <a:cubicBezTo>
                      <a:pt x="117" y="1071"/>
                      <a:pt x="63" y="1124"/>
                      <a:pt x="1" y="1160"/>
                    </a:cubicBezTo>
                    <a:cubicBezTo>
                      <a:pt x="17" y="1172"/>
                      <a:pt x="36" y="1179"/>
                      <a:pt x="53" y="1179"/>
                    </a:cubicBezTo>
                    <a:cubicBezTo>
                      <a:pt x="72" y="1179"/>
                      <a:pt x="89" y="1170"/>
                      <a:pt x="99" y="1151"/>
                    </a:cubicBezTo>
                    <a:cubicBezTo>
                      <a:pt x="99" y="1151"/>
                      <a:pt x="99" y="1160"/>
                      <a:pt x="99" y="1169"/>
                    </a:cubicBezTo>
                    <a:cubicBezTo>
                      <a:pt x="500" y="866"/>
                      <a:pt x="652" y="313"/>
                      <a:pt x="1053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30"/>
              <p:cNvSpPr/>
              <p:nvPr/>
            </p:nvSpPr>
            <p:spPr>
              <a:xfrm>
                <a:off x="-2619310" y="3117587"/>
                <a:ext cx="66999" cy="343580"/>
              </a:xfrm>
              <a:custGeom>
                <a:rect b="b" l="l" r="r" t="t"/>
                <a:pathLst>
                  <a:path extrusionOk="0" h="1241" w="242">
                    <a:moveTo>
                      <a:pt x="242" y="0"/>
                    </a:moveTo>
                    <a:lnTo>
                      <a:pt x="1" y="919"/>
                    </a:lnTo>
                    <a:cubicBezTo>
                      <a:pt x="17" y="878"/>
                      <a:pt x="26" y="837"/>
                      <a:pt x="34" y="797"/>
                    </a:cubicBezTo>
                    <a:lnTo>
                      <a:pt x="34" y="797"/>
                    </a:lnTo>
                    <a:cubicBezTo>
                      <a:pt x="11" y="921"/>
                      <a:pt x="28" y="1101"/>
                      <a:pt x="45" y="1213"/>
                    </a:cubicBezTo>
                    <a:cubicBezTo>
                      <a:pt x="45" y="1222"/>
                      <a:pt x="45" y="1231"/>
                      <a:pt x="54" y="1240"/>
                    </a:cubicBezTo>
                    <a:cubicBezTo>
                      <a:pt x="45" y="1151"/>
                      <a:pt x="45" y="1062"/>
                      <a:pt x="54" y="972"/>
                    </a:cubicBezTo>
                    <a:cubicBezTo>
                      <a:pt x="72" y="848"/>
                      <a:pt x="108" y="714"/>
                      <a:pt x="135" y="589"/>
                    </a:cubicBezTo>
                    <a:cubicBezTo>
                      <a:pt x="188" y="393"/>
                      <a:pt x="224" y="196"/>
                      <a:pt x="242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30"/>
              <p:cNvSpPr/>
              <p:nvPr/>
            </p:nvSpPr>
            <p:spPr>
              <a:xfrm>
                <a:off x="-2802034" y="2529546"/>
                <a:ext cx="400332" cy="385662"/>
              </a:xfrm>
              <a:custGeom>
                <a:rect b="b" l="l" r="r" t="t"/>
                <a:pathLst>
                  <a:path extrusionOk="0" h="1393" w="1446">
                    <a:moveTo>
                      <a:pt x="1027" y="1"/>
                    </a:moveTo>
                    <a:cubicBezTo>
                      <a:pt x="1053" y="63"/>
                      <a:pt x="1071" y="126"/>
                      <a:pt x="1071" y="188"/>
                    </a:cubicBezTo>
                    <a:cubicBezTo>
                      <a:pt x="1098" y="429"/>
                      <a:pt x="973" y="670"/>
                      <a:pt x="759" y="786"/>
                    </a:cubicBezTo>
                    <a:cubicBezTo>
                      <a:pt x="607" y="866"/>
                      <a:pt x="438" y="875"/>
                      <a:pt x="277" y="938"/>
                    </a:cubicBezTo>
                    <a:cubicBezTo>
                      <a:pt x="179" y="982"/>
                      <a:pt x="81" y="1054"/>
                      <a:pt x="1" y="1134"/>
                    </a:cubicBezTo>
                    <a:cubicBezTo>
                      <a:pt x="175" y="1082"/>
                      <a:pt x="354" y="1045"/>
                      <a:pt x="534" y="1045"/>
                    </a:cubicBezTo>
                    <a:cubicBezTo>
                      <a:pt x="603" y="1045"/>
                      <a:pt x="672" y="1050"/>
                      <a:pt x="741" y="1062"/>
                    </a:cubicBezTo>
                    <a:cubicBezTo>
                      <a:pt x="946" y="1098"/>
                      <a:pt x="1151" y="1214"/>
                      <a:pt x="1267" y="1393"/>
                    </a:cubicBezTo>
                    <a:cubicBezTo>
                      <a:pt x="1392" y="1196"/>
                      <a:pt x="1446" y="964"/>
                      <a:pt x="1428" y="741"/>
                    </a:cubicBezTo>
                    <a:cubicBezTo>
                      <a:pt x="1401" y="509"/>
                      <a:pt x="1312" y="295"/>
                      <a:pt x="1160" y="117"/>
                    </a:cubicBezTo>
                    <a:cubicBezTo>
                      <a:pt x="1116" y="72"/>
                      <a:pt x="1071" y="37"/>
                      <a:pt x="1027" y="1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54" name="Google Shape;3554;p30"/>
            <p:cNvGrpSpPr/>
            <p:nvPr/>
          </p:nvGrpSpPr>
          <p:grpSpPr>
            <a:xfrm>
              <a:off x="-3684416" y="1325538"/>
              <a:ext cx="7084303" cy="2508904"/>
              <a:chOff x="2379900" y="2093818"/>
              <a:chExt cx="1153589" cy="408543"/>
            </a:xfrm>
          </p:grpSpPr>
          <p:sp>
            <p:nvSpPr>
              <p:cNvPr id="3555" name="Google Shape;3555;p30"/>
              <p:cNvSpPr/>
              <p:nvPr/>
            </p:nvSpPr>
            <p:spPr>
              <a:xfrm>
                <a:off x="2379900" y="2093818"/>
                <a:ext cx="1153589" cy="408543"/>
              </a:xfrm>
              <a:custGeom>
                <a:rect b="b" l="l" r="r" t="t"/>
                <a:pathLst>
                  <a:path extrusionOk="0" h="3482" w="9832">
                    <a:moveTo>
                      <a:pt x="220" y="0"/>
                    </a:moveTo>
                    <a:cubicBezTo>
                      <a:pt x="206" y="0"/>
                      <a:pt x="193" y="1"/>
                      <a:pt x="179" y="3"/>
                    </a:cubicBezTo>
                    <a:cubicBezTo>
                      <a:pt x="125" y="12"/>
                      <a:pt x="63" y="38"/>
                      <a:pt x="27" y="92"/>
                    </a:cubicBezTo>
                    <a:cubicBezTo>
                      <a:pt x="1" y="136"/>
                      <a:pt x="18" y="217"/>
                      <a:pt x="72" y="244"/>
                    </a:cubicBezTo>
                    <a:cubicBezTo>
                      <a:pt x="90" y="288"/>
                      <a:pt x="125" y="377"/>
                      <a:pt x="170" y="395"/>
                    </a:cubicBezTo>
                    <a:cubicBezTo>
                      <a:pt x="1963" y="1189"/>
                      <a:pt x="4818" y="2625"/>
                      <a:pt x="8101" y="3179"/>
                    </a:cubicBezTo>
                    <a:cubicBezTo>
                      <a:pt x="8360" y="3223"/>
                      <a:pt x="8511" y="3348"/>
                      <a:pt x="8743" y="3482"/>
                    </a:cubicBezTo>
                    <a:cubicBezTo>
                      <a:pt x="8868" y="3446"/>
                      <a:pt x="8922" y="3411"/>
                      <a:pt x="9047" y="3375"/>
                    </a:cubicBezTo>
                    <a:cubicBezTo>
                      <a:pt x="9128" y="3351"/>
                      <a:pt x="9208" y="3346"/>
                      <a:pt x="9284" y="3346"/>
                    </a:cubicBezTo>
                    <a:cubicBezTo>
                      <a:pt x="9331" y="3346"/>
                      <a:pt x="9377" y="3348"/>
                      <a:pt x="9422" y="3348"/>
                    </a:cubicBezTo>
                    <a:cubicBezTo>
                      <a:pt x="9573" y="3348"/>
                      <a:pt x="9711" y="3328"/>
                      <a:pt x="9832" y="3152"/>
                    </a:cubicBezTo>
                    <a:lnTo>
                      <a:pt x="9832" y="3152"/>
                    </a:lnTo>
                    <a:cubicBezTo>
                      <a:pt x="9675" y="3192"/>
                      <a:pt x="9530" y="3209"/>
                      <a:pt x="9389" y="3209"/>
                    </a:cubicBezTo>
                    <a:cubicBezTo>
                      <a:pt x="9065" y="3209"/>
                      <a:pt x="8765" y="3120"/>
                      <a:pt x="8404" y="3027"/>
                    </a:cubicBezTo>
                    <a:cubicBezTo>
                      <a:pt x="7771" y="2857"/>
                      <a:pt x="7129" y="2688"/>
                      <a:pt x="6486" y="2518"/>
                    </a:cubicBezTo>
                    <a:cubicBezTo>
                      <a:pt x="6370" y="2492"/>
                      <a:pt x="6254" y="2465"/>
                      <a:pt x="6147" y="2411"/>
                    </a:cubicBezTo>
                    <a:cubicBezTo>
                      <a:pt x="6076" y="2376"/>
                      <a:pt x="6013" y="2340"/>
                      <a:pt x="5942" y="2304"/>
                    </a:cubicBezTo>
                    <a:cubicBezTo>
                      <a:pt x="5773" y="2233"/>
                      <a:pt x="5585" y="2224"/>
                      <a:pt x="5425" y="2144"/>
                    </a:cubicBezTo>
                    <a:cubicBezTo>
                      <a:pt x="5005" y="1939"/>
                      <a:pt x="4470" y="1885"/>
                      <a:pt x="4042" y="1689"/>
                    </a:cubicBezTo>
                    <a:cubicBezTo>
                      <a:pt x="3640" y="1501"/>
                      <a:pt x="982" y="360"/>
                      <a:pt x="589" y="136"/>
                    </a:cubicBezTo>
                    <a:cubicBezTo>
                      <a:pt x="476" y="72"/>
                      <a:pt x="349" y="0"/>
                      <a:pt x="2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30"/>
              <p:cNvSpPr/>
              <p:nvPr/>
            </p:nvSpPr>
            <p:spPr>
              <a:xfrm>
                <a:off x="2379900" y="2098276"/>
                <a:ext cx="1153589" cy="404085"/>
              </a:xfrm>
              <a:custGeom>
                <a:rect b="b" l="l" r="r" t="t"/>
                <a:pathLst>
                  <a:path extrusionOk="0" h="3444" w="9832">
                    <a:moveTo>
                      <a:pt x="81" y="0"/>
                    </a:moveTo>
                    <a:cubicBezTo>
                      <a:pt x="54" y="18"/>
                      <a:pt x="45" y="27"/>
                      <a:pt x="27" y="54"/>
                    </a:cubicBezTo>
                    <a:cubicBezTo>
                      <a:pt x="1" y="98"/>
                      <a:pt x="18" y="179"/>
                      <a:pt x="72" y="206"/>
                    </a:cubicBezTo>
                    <a:cubicBezTo>
                      <a:pt x="90" y="250"/>
                      <a:pt x="125" y="339"/>
                      <a:pt x="170" y="357"/>
                    </a:cubicBezTo>
                    <a:cubicBezTo>
                      <a:pt x="1963" y="1151"/>
                      <a:pt x="4818" y="2587"/>
                      <a:pt x="8101" y="3141"/>
                    </a:cubicBezTo>
                    <a:cubicBezTo>
                      <a:pt x="8360" y="3185"/>
                      <a:pt x="8511" y="3310"/>
                      <a:pt x="8743" y="3444"/>
                    </a:cubicBezTo>
                    <a:cubicBezTo>
                      <a:pt x="8868" y="3408"/>
                      <a:pt x="8922" y="3373"/>
                      <a:pt x="9047" y="3337"/>
                    </a:cubicBezTo>
                    <a:cubicBezTo>
                      <a:pt x="9128" y="3313"/>
                      <a:pt x="9208" y="3308"/>
                      <a:pt x="9284" y="3308"/>
                    </a:cubicBezTo>
                    <a:cubicBezTo>
                      <a:pt x="9331" y="3308"/>
                      <a:pt x="9377" y="3310"/>
                      <a:pt x="9422" y="3310"/>
                    </a:cubicBezTo>
                    <a:cubicBezTo>
                      <a:pt x="9573" y="3310"/>
                      <a:pt x="9711" y="3290"/>
                      <a:pt x="9832" y="3114"/>
                    </a:cubicBezTo>
                    <a:lnTo>
                      <a:pt x="9832" y="3114"/>
                    </a:lnTo>
                    <a:cubicBezTo>
                      <a:pt x="9678" y="3156"/>
                      <a:pt x="9540" y="3170"/>
                      <a:pt x="9406" y="3170"/>
                    </a:cubicBezTo>
                    <a:cubicBezTo>
                      <a:pt x="9369" y="3170"/>
                      <a:pt x="9333" y="3169"/>
                      <a:pt x="9296" y="3167"/>
                    </a:cubicBezTo>
                    <a:cubicBezTo>
                      <a:pt x="9179" y="3186"/>
                      <a:pt x="9064" y="3198"/>
                      <a:pt x="8950" y="3198"/>
                    </a:cubicBezTo>
                    <a:cubicBezTo>
                      <a:pt x="8847" y="3198"/>
                      <a:pt x="8746" y="3188"/>
                      <a:pt x="8645" y="3167"/>
                    </a:cubicBezTo>
                    <a:cubicBezTo>
                      <a:pt x="8422" y="3132"/>
                      <a:pt x="8217" y="3051"/>
                      <a:pt x="8003" y="2980"/>
                    </a:cubicBezTo>
                    <a:cubicBezTo>
                      <a:pt x="7468" y="2810"/>
                      <a:pt x="6905" y="2730"/>
                      <a:pt x="6361" y="2596"/>
                    </a:cubicBezTo>
                    <a:cubicBezTo>
                      <a:pt x="5799" y="2463"/>
                      <a:pt x="5246" y="2275"/>
                      <a:pt x="4702" y="2070"/>
                    </a:cubicBezTo>
                    <a:cubicBezTo>
                      <a:pt x="3114" y="1481"/>
                      <a:pt x="1571" y="794"/>
                      <a:pt x="81" y="0"/>
                    </a:cubicBez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57" name="Google Shape;3557;p30"/>
          <p:cNvGrpSpPr/>
          <p:nvPr/>
        </p:nvGrpSpPr>
        <p:grpSpPr>
          <a:xfrm>
            <a:off x="3025663" y="981708"/>
            <a:ext cx="840467" cy="822335"/>
            <a:chOff x="4118763" y="209958"/>
            <a:chExt cx="840467" cy="822335"/>
          </a:xfrm>
        </p:grpSpPr>
        <p:sp>
          <p:nvSpPr>
            <p:cNvPr id="3558" name="Google Shape;3558;p30"/>
            <p:cNvSpPr/>
            <p:nvPr/>
          </p:nvSpPr>
          <p:spPr>
            <a:xfrm>
              <a:off x="4118763" y="209958"/>
              <a:ext cx="840467" cy="822335"/>
            </a:xfrm>
            <a:custGeom>
              <a:rect b="b" l="l" r="r" t="t"/>
              <a:pathLst>
                <a:path extrusionOk="0" h="3117" w="3186">
                  <a:moveTo>
                    <a:pt x="1586" y="0"/>
                  </a:moveTo>
                  <a:cubicBezTo>
                    <a:pt x="758" y="0"/>
                    <a:pt x="71" y="657"/>
                    <a:pt x="36" y="1491"/>
                  </a:cubicBezTo>
                  <a:cubicBezTo>
                    <a:pt x="1" y="2357"/>
                    <a:pt x="670" y="3079"/>
                    <a:pt x="1526" y="3115"/>
                  </a:cubicBezTo>
                  <a:cubicBezTo>
                    <a:pt x="1548" y="3116"/>
                    <a:pt x="1570" y="3116"/>
                    <a:pt x="1592" y="3116"/>
                  </a:cubicBezTo>
                  <a:cubicBezTo>
                    <a:pt x="2428" y="3116"/>
                    <a:pt x="3115" y="2459"/>
                    <a:pt x="3150" y="1616"/>
                  </a:cubicBezTo>
                  <a:cubicBezTo>
                    <a:pt x="3186" y="760"/>
                    <a:pt x="2516" y="37"/>
                    <a:pt x="1651" y="1"/>
                  </a:cubicBezTo>
                  <a:cubicBezTo>
                    <a:pt x="1629" y="1"/>
                    <a:pt x="1607" y="0"/>
                    <a:pt x="1586" y="0"/>
                  </a:cubicBezTo>
                  <a:close/>
                </a:path>
              </a:pathLst>
            </a:custGeom>
            <a:solidFill>
              <a:srgbClr val="FFFFFF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30"/>
            <p:cNvSpPr/>
            <p:nvPr/>
          </p:nvSpPr>
          <p:spPr>
            <a:xfrm>
              <a:off x="4238790" y="327617"/>
              <a:ext cx="600409" cy="586741"/>
            </a:xfrm>
            <a:custGeom>
              <a:rect b="b" l="l" r="r" t="t"/>
              <a:pathLst>
                <a:path extrusionOk="0" h="2224" w="2276">
                  <a:moveTo>
                    <a:pt x="1130" y="0"/>
                  </a:moveTo>
                  <a:cubicBezTo>
                    <a:pt x="545" y="0"/>
                    <a:pt x="54" y="473"/>
                    <a:pt x="27" y="1063"/>
                  </a:cubicBezTo>
                  <a:cubicBezTo>
                    <a:pt x="1" y="1679"/>
                    <a:pt x="482" y="2196"/>
                    <a:pt x="1089" y="2223"/>
                  </a:cubicBezTo>
                  <a:cubicBezTo>
                    <a:pt x="1100" y="2223"/>
                    <a:pt x="1112" y="2223"/>
                    <a:pt x="1123" y="2223"/>
                  </a:cubicBezTo>
                  <a:cubicBezTo>
                    <a:pt x="1723" y="2223"/>
                    <a:pt x="2223" y="1757"/>
                    <a:pt x="2249" y="1152"/>
                  </a:cubicBezTo>
                  <a:cubicBezTo>
                    <a:pt x="2276" y="546"/>
                    <a:pt x="1794" y="28"/>
                    <a:pt x="1178" y="2"/>
                  </a:cubicBezTo>
                  <a:cubicBezTo>
                    <a:pt x="1162" y="1"/>
                    <a:pt x="1146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41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30"/>
            <p:cNvSpPr/>
            <p:nvPr/>
          </p:nvSpPr>
          <p:spPr>
            <a:xfrm>
              <a:off x="4394166" y="478516"/>
              <a:ext cx="289652" cy="285192"/>
            </a:xfrm>
            <a:custGeom>
              <a:rect b="b" l="l" r="r" t="t"/>
              <a:pathLst>
                <a:path extrusionOk="0" h="1081" w="1098">
                  <a:moveTo>
                    <a:pt x="554" y="0"/>
                  </a:moveTo>
                  <a:cubicBezTo>
                    <a:pt x="267" y="0"/>
                    <a:pt x="18" y="220"/>
                    <a:pt x="9" y="518"/>
                  </a:cubicBezTo>
                  <a:cubicBezTo>
                    <a:pt x="1" y="812"/>
                    <a:pt x="232" y="1062"/>
                    <a:pt x="527" y="1080"/>
                  </a:cubicBezTo>
                  <a:cubicBezTo>
                    <a:pt x="532" y="1080"/>
                    <a:pt x="538" y="1080"/>
                    <a:pt x="543" y="1080"/>
                  </a:cubicBezTo>
                  <a:cubicBezTo>
                    <a:pt x="830" y="1080"/>
                    <a:pt x="1071" y="851"/>
                    <a:pt x="1089" y="562"/>
                  </a:cubicBezTo>
                  <a:cubicBezTo>
                    <a:pt x="1098" y="259"/>
                    <a:pt x="866" y="9"/>
                    <a:pt x="571" y="0"/>
                  </a:cubicBezTo>
                  <a:cubicBezTo>
                    <a:pt x="566" y="0"/>
                    <a:pt x="560" y="0"/>
                    <a:pt x="554" y="0"/>
                  </a:cubicBezTo>
                  <a:close/>
                </a:path>
              </a:pathLst>
            </a:custGeom>
            <a:solidFill>
              <a:srgbClr val="FFFFFF">
                <a:alpha val="57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31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 i="1">
              <a:solidFill>
                <a:schemeClr val="accent1"/>
              </a:solidFill>
            </a:endParaRPr>
          </a:p>
        </p:txBody>
      </p:sp>
      <p:graphicFrame>
        <p:nvGraphicFramePr>
          <p:cNvPr id="3566" name="Google Shape;3566;p31"/>
          <p:cNvGraphicFramePr/>
          <p:nvPr/>
        </p:nvGraphicFramePr>
        <p:xfrm>
          <a:off x="272379" y="7079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{AA06F564-9420-4B61-B232-08EFBAAF49AD}</a:tableStyleId>
              </a:tblPr>
              <a:tblGrid>
                <a:gridCol w="1096975"/>
                <a:gridCol w="1906350"/>
                <a:gridCol w="3137500"/>
                <a:gridCol w="2458425"/>
              </a:tblGrid>
              <a:tr h="238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Who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What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&amp; Models Used</a:t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Learnings</a:t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Shrestha et al. (2021) - ICANN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6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Bird Audio Diarization with Faster R-CNN on 50 bird species to effectively tackle the ‘which bird spoke when?’ problem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6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234950" lvl="0" marL="285750" rtl="0" algn="l">
                        <a:lnSpc>
                          <a:spcPct val="10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Bird songs from Europe (Xeno-canto, 2020).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34950" lvl="0" marL="28575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Faster-RCNN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6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Why SVM is not suitable for multi-bird classification.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Advantages of NN over SVM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64880"/>
                      </a:srgbClr>
                    </a:solidFill>
                  </a:tcPr>
                </a:tc>
              </a:tr>
              <a:tr h="87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Qu, Y., Li, X., Qin, Z., &amp; Lu, Q. </a:t>
                      </a:r>
                      <a:r>
                        <a:rPr lang="en" sz="1000" u="sng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(2022)- Scientific Reports, 12(1). 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6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Acoustic scene classification based on three-dimensional multi-channel feature-correlated deep learning networks.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6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234950" lvl="0" marL="28575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Audio of environmental sounds of 10 classes (DCASE, 2019).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34950" lvl="0" marL="28575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Multiple input 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3D CNN model,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3D-SE-ResNet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novel model.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6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177800" lvl="0" marL="17145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Attention mechanisms &amp; data augmentations to increase diversity of train data.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77800" lvl="0" marL="17145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Multi-domain spectrograms, deep &amp; shallow-level feature fusion 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64880"/>
                      </a:srgbClr>
                    </a:solidFill>
                  </a:tcPr>
                </a:tc>
              </a:tr>
              <a:tr h="60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6"/>
                        </a:rPr>
                        <a:t>Howard et al. (2017)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6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MobileNets: Efficient Convolutional Neural Networks for Mobile Vision  Applications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6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2349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Imagenet, COCO, 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Mobilenet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6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1778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Introduce a light weight DNN using depthwise convolutions reduce number of parameters and computational cost 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64880"/>
                      </a:srgbClr>
                    </a:solidFill>
                  </a:tcPr>
                </a:tc>
              </a:tr>
              <a:tr h="71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Rah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an, Z. (2018, May 1).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6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Hands-On Transfer Learning with Keras. Learn Data Science.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6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2349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Pre-trained CNN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model (VGG16) as a feature extractor,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InceptionV3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for transfer learning.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6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1778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Transfer learning is a powerful technique that can be used to build high-performance models with relatively little data.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64880"/>
                      </a:srgbClr>
                    </a:solidFill>
                  </a:tcPr>
                </a:tc>
              </a:tr>
              <a:tr h="81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7"/>
                        </a:rPr>
                        <a:t>Park and Lee (2022)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6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SwinE-Net: hybrid deep learning approach to novel polyp segmentation using convolutional neural network and Swin Transformer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6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2349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Swin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and 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EfficientNet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Hybrid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6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1778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Better performance in the unseen dataset, generalizability, scalability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6488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32"/>
          <p:cNvSpPr txBox="1"/>
          <p:nvPr>
            <p:ph type="title"/>
          </p:nvPr>
        </p:nvSpPr>
        <p:spPr>
          <a:xfrm>
            <a:off x="2196813" y="1363200"/>
            <a:ext cx="4768500" cy="13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 i="1">
              <a:solidFill>
                <a:schemeClr val="accent1"/>
              </a:solidFill>
            </a:endParaRPr>
          </a:p>
        </p:txBody>
      </p:sp>
      <p:sp>
        <p:nvSpPr>
          <p:cNvPr id="3572" name="Google Shape;3572;p32"/>
          <p:cNvSpPr txBox="1"/>
          <p:nvPr>
            <p:ph idx="1" type="subTitle"/>
          </p:nvPr>
        </p:nvSpPr>
        <p:spPr>
          <a:xfrm>
            <a:off x="2196800" y="2791163"/>
            <a:ext cx="47685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Preparatory Nesting</a:t>
            </a:r>
            <a:endParaRPr/>
          </a:p>
        </p:txBody>
      </p:sp>
      <p:grpSp>
        <p:nvGrpSpPr>
          <p:cNvPr id="3573" name="Google Shape;3573;p32"/>
          <p:cNvGrpSpPr/>
          <p:nvPr/>
        </p:nvGrpSpPr>
        <p:grpSpPr>
          <a:xfrm>
            <a:off x="7069436" y="1363188"/>
            <a:ext cx="4579935" cy="3234828"/>
            <a:chOff x="7069436" y="1363188"/>
            <a:chExt cx="4579935" cy="3234828"/>
          </a:xfrm>
        </p:grpSpPr>
        <p:grpSp>
          <p:nvGrpSpPr>
            <p:cNvPr id="3574" name="Google Shape;3574;p32"/>
            <p:cNvGrpSpPr/>
            <p:nvPr/>
          </p:nvGrpSpPr>
          <p:grpSpPr>
            <a:xfrm>
              <a:off x="7673991" y="2763277"/>
              <a:ext cx="3975381" cy="1834739"/>
              <a:chOff x="3420257" y="1391071"/>
              <a:chExt cx="1386019" cy="639683"/>
            </a:xfrm>
          </p:grpSpPr>
          <p:sp>
            <p:nvSpPr>
              <p:cNvPr id="3575" name="Google Shape;3575;p32"/>
              <p:cNvSpPr/>
              <p:nvPr/>
            </p:nvSpPr>
            <p:spPr>
              <a:xfrm>
                <a:off x="3420257" y="1391071"/>
                <a:ext cx="1386019" cy="639683"/>
              </a:xfrm>
              <a:custGeom>
                <a:rect b="b" l="l" r="r" t="t"/>
                <a:pathLst>
                  <a:path extrusionOk="0" h="5452" w="11813">
                    <a:moveTo>
                      <a:pt x="1883" y="1"/>
                    </a:moveTo>
                    <a:cubicBezTo>
                      <a:pt x="1865" y="55"/>
                      <a:pt x="1820" y="81"/>
                      <a:pt x="1803" y="135"/>
                    </a:cubicBezTo>
                    <a:cubicBezTo>
                      <a:pt x="1453" y="118"/>
                      <a:pt x="1096" y="90"/>
                      <a:pt x="746" y="90"/>
                    </a:cubicBezTo>
                    <a:cubicBezTo>
                      <a:pt x="542" y="90"/>
                      <a:pt x="340" y="100"/>
                      <a:pt x="143" y="126"/>
                    </a:cubicBezTo>
                    <a:cubicBezTo>
                      <a:pt x="99" y="153"/>
                      <a:pt x="36" y="206"/>
                      <a:pt x="1" y="251"/>
                    </a:cubicBezTo>
                    <a:cubicBezTo>
                      <a:pt x="527" y="260"/>
                      <a:pt x="1062" y="304"/>
                      <a:pt x="1589" y="376"/>
                    </a:cubicBezTo>
                    <a:cubicBezTo>
                      <a:pt x="2695" y="1125"/>
                      <a:pt x="4247" y="1607"/>
                      <a:pt x="5523" y="2338"/>
                    </a:cubicBezTo>
                    <a:cubicBezTo>
                      <a:pt x="6022" y="2624"/>
                      <a:pt x="6504" y="2954"/>
                      <a:pt x="6977" y="3284"/>
                    </a:cubicBezTo>
                    <a:cubicBezTo>
                      <a:pt x="7976" y="3980"/>
                      <a:pt x="8975" y="4676"/>
                      <a:pt x="9912" y="5452"/>
                    </a:cubicBezTo>
                    <a:lnTo>
                      <a:pt x="11812" y="5291"/>
                    </a:lnTo>
                    <a:cubicBezTo>
                      <a:pt x="11812" y="5291"/>
                      <a:pt x="9314" y="3935"/>
                      <a:pt x="7485" y="2766"/>
                    </a:cubicBezTo>
                    <a:cubicBezTo>
                      <a:pt x="5657" y="1607"/>
                      <a:pt x="4497" y="1446"/>
                      <a:pt x="4497" y="1446"/>
                    </a:cubicBezTo>
                    <a:cubicBezTo>
                      <a:pt x="4479" y="1419"/>
                      <a:pt x="4452" y="1393"/>
                      <a:pt x="4425" y="1366"/>
                    </a:cubicBezTo>
                    <a:cubicBezTo>
                      <a:pt x="4354" y="1277"/>
                      <a:pt x="4256" y="1205"/>
                      <a:pt x="4149" y="1170"/>
                    </a:cubicBezTo>
                    <a:cubicBezTo>
                      <a:pt x="3730" y="1045"/>
                      <a:pt x="2748" y="679"/>
                      <a:pt x="2400" y="438"/>
                    </a:cubicBezTo>
                    <a:cubicBezTo>
                      <a:pt x="2311" y="313"/>
                      <a:pt x="2231" y="179"/>
                      <a:pt x="2106" y="72"/>
                    </a:cubicBezTo>
                    <a:cubicBezTo>
                      <a:pt x="2035" y="37"/>
                      <a:pt x="1963" y="19"/>
                      <a:pt x="18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6" name="Google Shape;3576;p32"/>
              <p:cNvSpPr/>
              <p:nvPr/>
            </p:nvSpPr>
            <p:spPr>
              <a:xfrm>
                <a:off x="3420257" y="1409961"/>
                <a:ext cx="1284412" cy="620793"/>
              </a:xfrm>
              <a:custGeom>
                <a:rect b="b" l="l" r="r" t="t"/>
                <a:pathLst>
                  <a:path extrusionOk="0" h="5291" w="10947">
                    <a:moveTo>
                      <a:pt x="99" y="1"/>
                    </a:moveTo>
                    <a:cubicBezTo>
                      <a:pt x="63" y="27"/>
                      <a:pt x="18" y="63"/>
                      <a:pt x="1" y="90"/>
                    </a:cubicBezTo>
                    <a:cubicBezTo>
                      <a:pt x="527" y="99"/>
                      <a:pt x="1062" y="143"/>
                      <a:pt x="1589" y="215"/>
                    </a:cubicBezTo>
                    <a:cubicBezTo>
                      <a:pt x="2695" y="964"/>
                      <a:pt x="4247" y="1446"/>
                      <a:pt x="5523" y="2177"/>
                    </a:cubicBezTo>
                    <a:cubicBezTo>
                      <a:pt x="6022" y="2463"/>
                      <a:pt x="6504" y="2793"/>
                      <a:pt x="6977" y="3123"/>
                    </a:cubicBezTo>
                    <a:cubicBezTo>
                      <a:pt x="7976" y="3819"/>
                      <a:pt x="8975" y="4515"/>
                      <a:pt x="9912" y="5291"/>
                    </a:cubicBezTo>
                    <a:lnTo>
                      <a:pt x="10947" y="5202"/>
                    </a:lnTo>
                    <a:cubicBezTo>
                      <a:pt x="10269" y="4764"/>
                      <a:pt x="9591" y="4336"/>
                      <a:pt x="8913" y="3899"/>
                    </a:cubicBezTo>
                    <a:cubicBezTo>
                      <a:pt x="7084" y="2730"/>
                      <a:pt x="5362" y="1785"/>
                      <a:pt x="3150" y="857"/>
                    </a:cubicBezTo>
                    <a:cubicBezTo>
                      <a:pt x="2730" y="679"/>
                      <a:pt x="2347" y="420"/>
                      <a:pt x="1945" y="206"/>
                    </a:cubicBezTo>
                    <a:cubicBezTo>
                      <a:pt x="1856" y="161"/>
                      <a:pt x="1776" y="117"/>
                      <a:pt x="1687" y="90"/>
                    </a:cubicBezTo>
                    <a:cubicBezTo>
                      <a:pt x="1580" y="54"/>
                      <a:pt x="1473" y="45"/>
                      <a:pt x="1357" y="45"/>
                    </a:cubicBezTo>
                    <a:cubicBezTo>
                      <a:pt x="937" y="18"/>
                      <a:pt x="518" y="1"/>
                      <a:pt x="99" y="1"/>
                    </a:cubicBez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7" name="Google Shape;3577;p32"/>
            <p:cNvGrpSpPr/>
            <p:nvPr/>
          </p:nvGrpSpPr>
          <p:grpSpPr>
            <a:xfrm>
              <a:off x="7069436" y="1363188"/>
              <a:ext cx="1546179" cy="2754171"/>
              <a:chOff x="6511288" y="1697539"/>
              <a:chExt cx="667838" cy="1189604"/>
            </a:xfrm>
          </p:grpSpPr>
          <p:sp>
            <p:nvSpPr>
              <p:cNvPr id="3578" name="Google Shape;3578;p32"/>
              <p:cNvSpPr/>
              <p:nvPr/>
            </p:nvSpPr>
            <p:spPr>
              <a:xfrm>
                <a:off x="6851425" y="2251331"/>
                <a:ext cx="139271" cy="93512"/>
              </a:xfrm>
              <a:custGeom>
                <a:rect b="b" l="l" r="r" t="t"/>
                <a:pathLst>
                  <a:path extrusionOk="0" h="797" w="1187">
                    <a:moveTo>
                      <a:pt x="173" y="0"/>
                    </a:moveTo>
                    <a:cubicBezTo>
                      <a:pt x="114" y="0"/>
                      <a:pt x="56" y="27"/>
                      <a:pt x="36" y="83"/>
                    </a:cubicBezTo>
                    <a:cubicBezTo>
                      <a:pt x="0" y="181"/>
                      <a:pt x="54" y="297"/>
                      <a:pt x="134" y="359"/>
                    </a:cubicBezTo>
                    <a:cubicBezTo>
                      <a:pt x="206" y="413"/>
                      <a:pt x="286" y="449"/>
                      <a:pt x="366" y="466"/>
                    </a:cubicBezTo>
                    <a:cubicBezTo>
                      <a:pt x="518" y="502"/>
                      <a:pt x="669" y="520"/>
                      <a:pt x="812" y="556"/>
                    </a:cubicBezTo>
                    <a:cubicBezTo>
                      <a:pt x="955" y="600"/>
                      <a:pt x="1098" y="672"/>
                      <a:pt x="1187" y="796"/>
                    </a:cubicBezTo>
                    <a:cubicBezTo>
                      <a:pt x="1178" y="680"/>
                      <a:pt x="1142" y="564"/>
                      <a:pt x="1062" y="493"/>
                    </a:cubicBezTo>
                    <a:cubicBezTo>
                      <a:pt x="982" y="413"/>
                      <a:pt x="866" y="377"/>
                      <a:pt x="750" y="368"/>
                    </a:cubicBezTo>
                    <a:cubicBezTo>
                      <a:pt x="634" y="359"/>
                      <a:pt x="527" y="368"/>
                      <a:pt x="411" y="350"/>
                    </a:cubicBezTo>
                    <a:cubicBezTo>
                      <a:pt x="348" y="341"/>
                      <a:pt x="277" y="315"/>
                      <a:pt x="250" y="252"/>
                    </a:cubicBezTo>
                    <a:cubicBezTo>
                      <a:pt x="223" y="190"/>
                      <a:pt x="259" y="110"/>
                      <a:pt x="295" y="47"/>
                    </a:cubicBezTo>
                    <a:cubicBezTo>
                      <a:pt x="264" y="16"/>
                      <a:pt x="218" y="0"/>
                      <a:pt x="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9" name="Google Shape;3579;p32"/>
              <p:cNvSpPr/>
              <p:nvPr/>
            </p:nvSpPr>
            <p:spPr>
              <a:xfrm>
                <a:off x="6851425" y="2251331"/>
                <a:ext cx="139271" cy="93512"/>
              </a:xfrm>
              <a:custGeom>
                <a:rect b="b" l="l" r="r" t="t"/>
                <a:pathLst>
                  <a:path extrusionOk="0" h="797" w="1187">
                    <a:moveTo>
                      <a:pt x="173" y="0"/>
                    </a:moveTo>
                    <a:cubicBezTo>
                      <a:pt x="114" y="0"/>
                      <a:pt x="56" y="27"/>
                      <a:pt x="36" y="83"/>
                    </a:cubicBezTo>
                    <a:cubicBezTo>
                      <a:pt x="0" y="181"/>
                      <a:pt x="54" y="297"/>
                      <a:pt x="134" y="359"/>
                    </a:cubicBezTo>
                    <a:cubicBezTo>
                      <a:pt x="206" y="413"/>
                      <a:pt x="286" y="449"/>
                      <a:pt x="366" y="466"/>
                    </a:cubicBezTo>
                    <a:cubicBezTo>
                      <a:pt x="518" y="502"/>
                      <a:pt x="669" y="520"/>
                      <a:pt x="812" y="556"/>
                    </a:cubicBezTo>
                    <a:cubicBezTo>
                      <a:pt x="955" y="600"/>
                      <a:pt x="1098" y="672"/>
                      <a:pt x="1187" y="796"/>
                    </a:cubicBezTo>
                    <a:cubicBezTo>
                      <a:pt x="1178" y="680"/>
                      <a:pt x="1142" y="564"/>
                      <a:pt x="1062" y="493"/>
                    </a:cubicBezTo>
                    <a:cubicBezTo>
                      <a:pt x="982" y="413"/>
                      <a:pt x="866" y="377"/>
                      <a:pt x="750" y="368"/>
                    </a:cubicBezTo>
                    <a:cubicBezTo>
                      <a:pt x="634" y="359"/>
                      <a:pt x="527" y="368"/>
                      <a:pt x="411" y="350"/>
                    </a:cubicBezTo>
                    <a:cubicBezTo>
                      <a:pt x="348" y="341"/>
                      <a:pt x="277" y="315"/>
                      <a:pt x="250" y="252"/>
                    </a:cubicBezTo>
                    <a:cubicBezTo>
                      <a:pt x="223" y="190"/>
                      <a:pt x="259" y="110"/>
                      <a:pt x="295" y="47"/>
                    </a:cubicBezTo>
                    <a:cubicBezTo>
                      <a:pt x="264" y="16"/>
                      <a:pt x="218" y="0"/>
                      <a:pt x="173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32"/>
              <p:cNvSpPr/>
              <p:nvPr/>
            </p:nvSpPr>
            <p:spPr>
              <a:xfrm>
                <a:off x="6821037" y="2240771"/>
                <a:ext cx="167665" cy="106184"/>
              </a:xfrm>
              <a:custGeom>
                <a:rect b="b" l="l" r="r" t="t"/>
                <a:pathLst>
                  <a:path extrusionOk="0" h="905" w="1429">
                    <a:moveTo>
                      <a:pt x="114" y="0"/>
                    </a:moveTo>
                    <a:cubicBezTo>
                      <a:pt x="63" y="0"/>
                      <a:pt x="12" y="18"/>
                      <a:pt x="1" y="57"/>
                    </a:cubicBezTo>
                    <a:cubicBezTo>
                      <a:pt x="54" y="200"/>
                      <a:pt x="117" y="342"/>
                      <a:pt x="197" y="476"/>
                    </a:cubicBezTo>
                    <a:cubicBezTo>
                      <a:pt x="215" y="512"/>
                      <a:pt x="242" y="556"/>
                      <a:pt x="277" y="583"/>
                    </a:cubicBezTo>
                    <a:cubicBezTo>
                      <a:pt x="322" y="619"/>
                      <a:pt x="384" y="628"/>
                      <a:pt x="438" y="646"/>
                    </a:cubicBezTo>
                    <a:cubicBezTo>
                      <a:pt x="634" y="681"/>
                      <a:pt x="830" y="699"/>
                      <a:pt x="1036" y="699"/>
                    </a:cubicBezTo>
                    <a:cubicBezTo>
                      <a:pt x="1080" y="699"/>
                      <a:pt x="1116" y="699"/>
                      <a:pt x="1160" y="708"/>
                    </a:cubicBezTo>
                    <a:cubicBezTo>
                      <a:pt x="1276" y="726"/>
                      <a:pt x="1366" y="806"/>
                      <a:pt x="1428" y="904"/>
                    </a:cubicBezTo>
                    <a:cubicBezTo>
                      <a:pt x="1410" y="762"/>
                      <a:pt x="1294" y="654"/>
                      <a:pt x="1169" y="592"/>
                    </a:cubicBezTo>
                    <a:cubicBezTo>
                      <a:pt x="1044" y="539"/>
                      <a:pt x="902" y="521"/>
                      <a:pt x="759" y="521"/>
                    </a:cubicBezTo>
                    <a:cubicBezTo>
                      <a:pt x="661" y="512"/>
                      <a:pt x="554" y="512"/>
                      <a:pt x="473" y="458"/>
                    </a:cubicBezTo>
                    <a:cubicBezTo>
                      <a:pt x="384" y="396"/>
                      <a:pt x="340" y="280"/>
                      <a:pt x="304" y="173"/>
                    </a:cubicBezTo>
                    <a:cubicBezTo>
                      <a:pt x="277" y="119"/>
                      <a:pt x="250" y="57"/>
                      <a:pt x="197" y="21"/>
                    </a:cubicBezTo>
                    <a:cubicBezTo>
                      <a:pt x="176" y="7"/>
                      <a:pt x="145" y="0"/>
                      <a:pt x="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32"/>
              <p:cNvSpPr/>
              <p:nvPr/>
            </p:nvSpPr>
            <p:spPr>
              <a:xfrm>
                <a:off x="6795929" y="1697539"/>
                <a:ext cx="351873" cy="578554"/>
              </a:xfrm>
              <a:custGeom>
                <a:rect b="b" l="l" r="r" t="t"/>
                <a:pathLst>
                  <a:path extrusionOk="0" h="4931" w="2999">
                    <a:moveTo>
                      <a:pt x="2135" y="1"/>
                    </a:moveTo>
                    <a:cubicBezTo>
                      <a:pt x="2068" y="1"/>
                      <a:pt x="2001" y="11"/>
                      <a:pt x="1936" y="39"/>
                    </a:cubicBezTo>
                    <a:cubicBezTo>
                      <a:pt x="1847" y="75"/>
                      <a:pt x="1785" y="128"/>
                      <a:pt x="1713" y="182"/>
                    </a:cubicBezTo>
                    <a:cubicBezTo>
                      <a:pt x="1651" y="235"/>
                      <a:pt x="1597" y="280"/>
                      <a:pt x="1544" y="333"/>
                    </a:cubicBezTo>
                    <a:cubicBezTo>
                      <a:pt x="1464" y="414"/>
                      <a:pt x="1401" y="503"/>
                      <a:pt x="1339" y="592"/>
                    </a:cubicBezTo>
                    <a:cubicBezTo>
                      <a:pt x="1276" y="681"/>
                      <a:pt x="1223" y="762"/>
                      <a:pt x="1160" y="851"/>
                    </a:cubicBezTo>
                    <a:cubicBezTo>
                      <a:pt x="1080" y="967"/>
                      <a:pt x="991" y="1083"/>
                      <a:pt x="911" y="1199"/>
                    </a:cubicBezTo>
                    <a:cubicBezTo>
                      <a:pt x="884" y="1234"/>
                      <a:pt x="857" y="1270"/>
                      <a:pt x="839" y="1315"/>
                    </a:cubicBezTo>
                    <a:cubicBezTo>
                      <a:pt x="821" y="1341"/>
                      <a:pt x="812" y="1377"/>
                      <a:pt x="786" y="1404"/>
                    </a:cubicBezTo>
                    <a:cubicBezTo>
                      <a:pt x="768" y="1431"/>
                      <a:pt x="750" y="1457"/>
                      <a:pt x="732" y="1484"/>
                    </a:cubicBezTo>
                    <a:cubicBezTo>
                      <a:pt x="625" y="1609"/>
                      <a:pt x="625" y="1779"/>
                      <a:pt x="527" y="1912"/>
                    </a:cubicBezTo>
                    <a:cubicBezTo>
                      <a:pt x="134" y="2457"/>
                      <a:pt x="27" y="3179"/>
                      <a:pt x="9" y="3866"/>
                    </a:cubicBezTo>
                    <a:cubicBezTo>
                      <a:pt x="1" y="4125"/>
                      <a:pt x="27" y="4392"/>
                      <a:pt x="143" y="4624"/>
                    </a:cubicBezTo>
                    <a:cubicBezTo>
                      <a:pt x="197" y="4731"/>
                      <a:pt x="277" y="4838"/>
                      <a:pt x="384" y="4892"/>
                    </a:cubicBezTo>
                    <a:cubicBezTo>
                      <a:pt x="434" y="4917"/>
                      <a:pt x="491" y="4930"/>
                      <a:pt x="547" y="4930"/>
                    </a:cubicBezTo>
                    <a:cubicBezTo>
                      <a:pt x="612" y="4930"/>
                      <a:pt x="675" y="4912"/>
                      <a:pt x="723" y="4874"/>
                    </a:cubicBezTo>
                    <a:cubicBezTo>
                      <a:pt x="777" y="4830"/>
                      <a:pt x="803" y="4776"/>
                      <a:pt x="839" y="4722"/>
                    </a:cubicBezTo>
                    <a:cubicBezTo>
                      <a:pt x="911" y="4633"/>
                      <a:pt x="991" y="4544"/>
                      <a:pt x="1080" y="4464"/>
                    </a:cubicBezTo>
                    <a:cubicBezTo>
                      <a:pt x="1374" y="4160"/>
                      <a:pt x="1669" y="3839"/>
                      <a:pt x="1892" y="3474"/>
                    </a:cubicBezTo>
                    <a:cubicBezTo>
                      <a:pt x="2106" y="3108"/>
                      <a:pt x="2258" y="2688"/>
                      <a:pt x="2249" y="2260"/>
                    </a:cubicBezTo>
                    <a:cubicBezTo>
                      <a:pt x="2249" y="2126"/>
                      <a:pt x="2231" y="1993"/>
                      <a:pt x="2267" y="1859"/>
                    </a:cubicBezTo>
                    <a:cubicBezTo>
                      <a:pt x="2311" y="1663"/>
                      <a:pt x="2472" y="1511"/>
                      <a:pt x="2614" y="1368"/>
                    </a:cubicBezTo>
                    <a:cubicBezTo>
                      <a:pt x="2855" y="1145"/>
                      <a:pt x="2998" y="770"/>
                      <a:pt x="2980" y="440"/>
                    </a:cubicBezTo>
                    <a:cubicBezTo>
                      <a:pt x="2971" y="333"/>
                      <a:pt x="2900" y="244"/>
                      <a:pt x="2820" y="191"/>
                    </a:cubicBezTo>
                    <a:cubicBezTo>
                      <a:pt x="2730" y="128"/>
                      <a:pt x="2632" y="101"/>
                      <a:pt x="2525" y="75"/>
                    </a:cubicBezTo>
                    <a:cubicBezTo>
                      <a:pt x="2397" y="40"/>
                      <a:pt x="2264" y="1"/>
                      <a:pt x="21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32"/>
              <p:cNvSpPr/>
              <p:nvPr/>
            </p:nvSpPr>
            <p:spPr>
              <a:xfrm>
                <a:off x="6795929" y="1904038"/>
                <a:ext cx="236655" cy="357035"/>
              </a:xfrm>
              <a:custGeom>
                <a:rect b="b" l="l" r="r" t="t"/>
                <a:pathLst>
                  <a:path extrusionOk="0" h="3043" w="2017">
                    <a:moveTo>
                      <a:pt x="607" y="1"/>
                    </a:moveTo>
                    <a:cubicBezTo>
                      <a:pt x="589" y="54"/>
                      <a:pt x="563" y="108"/>
                      <a:pt x="527" y="152"/>
                    </a:cubicBezTo>
                    <a:cubicBezTo>
                      <a:pt x="134" y="697"/>
                      <a:pt x="27" y="1419"/>
                      <a:pt x="9" y="2106"/>
                    </a:cubicBezTo>
                    <a:cubicBezTo>
                      <a:pt x="1" y="2365"/>
                      <a:pt x="27" y="2632"/>
                      <a:pt x="143" y="2864"/>
                    </a:cubicBezTo>
                    <a:cubicBezTo>
                      <a:pt x="179" y="2936"/>
                      <a:pt x="215" y="2998"/>
                      <a:pt x="268" y="3043"/>
                    </a:cubicBezTo>
                    <a:cubicBezTo>
                      <a:pt x="482" y="2864"/>
                      <a:pt x="679" y="2677"/>
                      <a:pt x="875" y="2481"/>
                    </a:cubicBezTo>
                    <a:cubicBezTo>
                      <a:pt x="1160" y="2186"/>
                      <a:pt x="1446" y="1892"/>
                      <a:pt x="1660" y="1544"/>
                    </a:cubicBezTo>
                    <a:cubicBezTo>
                      <a:pt x="1874" y="1196"/>
                      <a:pt x="2017" y="795"/>
                      <a:pt x="1999" y="384"/>
                    </a:cubicBezTo>
                    <a:cubicBezTo>
                      <a:pt x="1776" y="259"/>
                      <a:pt x="1508" y="224"/>
                      <a:pt x="1250" y="179"/>
                    </a:cubicBezTo>
                    <a:cubicBezTo>
                      <a:pt x="1026" y="143"/>
                      <a:pt x="812" y="81"/>
                      <a:pt x="607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32"/>
              <p:cNvSpPr/>
              <p:nvPr/>
            </p:nvSpPr>
            <p:spPr>
              <a:xfrm>
                <a:off x="6981191" y="1697891"/>
                <a:ext cx="166609" cy="223044"/>
              </a:xfrm>
              <a:custGeom>
                <a:rect b="b" l="l" r="r" t="t"/>
                <a:pathLst>
                  <a:path extrusionOk="0" h="1901" w="1420">
                    <a:moveTo>
                      <a:pt x="598" y="0"/>
                    </a:moveTo>
                    <a:cubicBezTo>
                      <a:pt x="411" y="63"/>
                      <a:pt x="241" y="197"/>
                      <a:pt x="143" y="375"/>
                    </a:cubicBezTo>
                    <a:cubicBezTo>
                      <a:pt x="36" y="553"/>
                      <a:pt x="1" y="767"/>
                      <a:pt x="10" y="973"/>
                    </a:cubicBezTo>
                    <a:cubicBezTo>
                      <a:pt x="18" y="1142"/>
                      <a:pt x="63" y="1303"/>
                      <a:pt x="179" y="1428"/>
                    </a:cubicBezTo>
                    <a:cubicBezTo>
                      <a:pt x="286" y="1526"/>
                      <a:pt x="429" y="1579"/>
                      <a:pt x="545" y="1677"/>
                    </a:cubicBezTo>
                    <a:cubicBezTo>
                      <a:pt x="607" y="1740"/>
                      <a:pt x="652" y="1820"/>
                      <a:pt x="679" y="1900"/>
                    </a:cubicBezTo>
                    <a:cubicBezTo>
                      <a:pt x="679" y="1883"/>
                      <a:pt x="679" y="1865"/>
                      <a:pt x="688" y="1856"/>
                    </a:cubicBezTo>
                    <a:cubicBezTo>
                      <a:pt x="732" y="1660"/>
                      <a:pt x="893" y="1508"/>
                      <a:pt x="1035" y="1365"/>
                    </a:cubicBezTo>
                    <a:cubicBezTo>
                      <a:pt x="1276" y="1142"/>
                      <a:pt x="1419" y="767"/>
                      <a:pt x="1401" y="437"/>
                    </a:cubicBezTo>
                    <a:cubicBezTo>
                      <a:pt x="1392" y="330"/>
                      <a:pt x="1321" y="241"/>
                      <a:pt x="1241" y="188"/>
                    </a:cubicBezTo>
                    <a:cubicBezTo>
                      <a:pt x="1151" y="125"/>
                      <a:pt x="1053" y="98"/>
                      <a:pt x="946" y="72"/>
                    </a:cubicBezTo>
                    <a:cubicBezTo>
                      <a:pt x="839" y="36"/>
                      <a:pt x="714" y="9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32"/>
              <p:cNvSpPr/>
              <p:nvPr/>
            </p:nvSpPr>
            <p:spPr>
              <a:xfrm>
                <a:off x="7000081" y="1716311"/>
                <a:ext cx="127772" cy="155814"/>
              </a:xfrm>
              <a:custGeom>
                <a:rect b="b" l="l" r="r" t="t"/>
                <a:pathLst>
                  <a:path extrusionOk="0" h="1328" w="1089">
                    <a:moveTo>
                      <a:pt x="698" y="0"/>
                    </a:moveTo>
                    <a:cubicBezTo>
                      <a:pt x="605" y="0"/>
                      <a:pt x="513" y="47"/>
                      <a:pt x="428" y="93"/>
                    </a:cubicBezTo>
                    <a:cubicBezTo>
                      <a:pt x="366" y="138"/>
                      <a:pt x="303" y="173"/>
                      <a:pt x="232" y="209"/>
                    </a:cubicBezTo>
                    <a:cubicBezTo>
                      <a:pt x="188" y="236"/>
                      <a:pt x="134" y="271"/>
                      <a:pt x="98" y="316"/>
                    </a:cubicBezTo>
                    <a:cubicBezTo>
                      <a:pt x="45" y="387"/>
                      <a:pt x="45" y="486"/>
                      <a:pt x="36" y="575"/>
                    </a:cubicBezTo>
                    <a:cubicBezTo>
                      <a:pt x="18" y="682"/>
                      <a:pt x="0" y="780"/>
                      <a:pt x="18" y="887"/>
                    </a:cubicBezTo>
                    <a:cubicBezTo>
                      <a:pt x="36" y="1057"/>
                      <a:pt x="152" y="1217"/>
                      <a:pt x="303" y="1288"/>
                    </a:cubicBezTo>
                    <a:cubicBezTo>
                      <a:pt x="363" y="1315"/>
                      <a:pt x="428" y="1328"/>
                      <a:pt x="494" y="1328"/>
                    </a:cubicBezTo>
                    <a:cubicBezTo>
                      <a:pt x="605" y="1328"/>
                      <a:pt x="715" y="1290"/>
                      <a:pt x="794" y="1217"/>
                    </a:cubicBezTo>
                    <a:cubicBezTo>
                      <a:pt x="839" y="1172"/>
                      <a:pt x="866" y="1128"/>
                      <a:pt x="901" y="1083"/>
                    </a:cubicBezTo>
                    <a:cubicBezTo>
                      <a:pt x="981" y="949"/>
                      <a:pt x="1089" y="726"/>
                      <a:pt x="1062" y="566"/>
                    </a:cubicBezTo>
                    <a:cubicBezTo>
                      <a:pt x="1053" y="512"/>
                      <a:pt x="1008" y="468"/>
                      <a:pt x="981" y="414"/>
                    </a:cubicBezTo>
                    <a:cubicBezTo>
                      <a:pt x="946" y="325"/>
                      <a:pt x="964" y="227"/>
                      <a:pt x="919" y="138"/>
                    </a:cubicBezTo>
                    <a:cubicBezTo>
                      <a:pt x="883" y="66"/>
                      <a:pt x="812" y="13"/>
                      <a:pt x="741" y="4"/>
                    </a:cubicBezTo>
                    <a:cubicBezTo>
                      <a:pt x="726" y="1"/>
                      <a:pt x="712" y="0"/>
                      <a:pt x="6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32"/>
              <p:cNvSpPr/>
              <p:nvPr/>
            </p:nvSpPr>
            <p:spPr>
              <a:xfrm>
                <a:off x="7056517" y="1744001"/>
                <a:ext cx="24287" cy="21354"/>
              </a:xfrm>
              <a:custGeom>
                <a:rect b="b" l="l" r="r" t="t"/>
                <a:pathLst>
                  <a:path extrusionOk="0" h="182" w="207">
                    <a:moveTo>
                      <a:pt x="60" y="0"/>
                    </a:moveTo>
                    <a:cubicBezTo>
                      <a:pt x="47" y="0"/>
                      <a:pt x="36" y="3"/>
                      <a:pt x="28" y="9"/>
                    </a:cubicBezTo>
                    <a:cubicBezTo>
                      <a:pt x="1" y="35"/>
                      <a:pt x="19" y="89"/>
                      <a:pt x="63" y="134"/>
                    </a:cubicBezTo>
                    <a:cubicBezTo>
                      <a:pt x="94" y="164"/>
                      <a:pt x="128" y="182"/>
                      <a:pt x="155" y="182"/>
                    </a:cubicBezTo>
                    <a:cubicBezTo>
                      <a:pt x="168" y="182"/>
                      <a:pt x="180" y="178"/>
                      <a:pt x="188" y="169"/>
                    </a:cubicBezTo>
                    <a:cubicBezTo>
                      <a:pt x="206" y="143"/>
                      <a:pt x="197" y="89"/>
                      <a:pt x="153" y="44"/>
                    </a:cubicBezTo>
                    <a:cubicBezTo>
                      <a:pt x="122" y="14"/>
                      <a:pt x="87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32"/>
              <p:cNvSpPr/>
              <p:nvPr/>
            </p:nvSpPr>
            <p:spPr>
              <a:xfrm>
                <a:off x="7001137" y="1727223"/>
                <a:ext cx="126716" cy="144903"/>
              </a:xfrm>
              <a:custGeom>
                <a:rect b="b" l="l" r="r" t="t"/>
                <a:pathLst>
                  <a:path extrusionOk="0" h="1235" w="1080">
                    <a:moveTo>
                      <a:pt x="883" y="0"/>
                    </a:moveTo>
                    <a:lnTo>
                      <a:pt x="883" y="0"/>
                    </a:lnTo>
                    <a:cubicBezTo>
                      <a:pt x="892" y="107"/>
                      <a:pt x="892" y="223"/>
                      <a:pt x="865" y="330"/>
                    </a:cubicBezTo>
                    <a:cubicBezTo>
                      <a:pt x="821" y="544"/>
                      <a:pt x="687" y="732"/>
                      <a:pt x="509" y="856"/>
                    </a:cubicBezTo>
                    <a:cubicBezTo>
                      <a:pt x="430" y="906"/>
                      <a:pt x="341" y="945"/>
                      <a:pt x="253" y="945"/>
                    </a:cubicBezTo>
                    <a:cubicBezTo>
                      <a:pt x="231" y="945"/>
                      <a:pt x="209" y="942"/>
                      <a:pt x="187" y="937"/>
                    </a:cubicBezTo>
                    <a:cubicBezTo>
                      <a:pt x="98" y="910"/>
                      <a:pt x="45" y="848"/>
                      <a:pt x="0" y="767"/>
                    </a:cubicBezTo>
                    <a:lnTo>
                      <a:pt x="0" y="767"/>
                    </a:lnTo>
                    <a:cubicBezTo>
                      <a:pt x="0" y="776"/>
                      <a:pt x="9" y="785"/>
                      <a:pt x="9" y="794"/>
                    </a:cubicBezTo>
                    <a:cubicBezTo>
                      <a:pt x="27" y="964"/>
                      <a:pt x="143" y="1124"/>
                      <a:pt x="294" y="1195"/>
                    </a:cubicBezTo>
                    <a:cubicBezTo>
                      <a:pt x="354" y="1222"/>
                      <a:pt x="419" y="1235"/>
                      <a:pt x="485" y="1235"/>
                    </a:cubicBezTo>
                    <a:cubicBezTo>
                      <a:pt x="596" y="1235"/>
                      <a:pt x="706" y="1197"/>
                      <a:pt x="785" y="1124"/>
                    </a:cubicBezTo>
                    <a:cubicBezTo>
                      <a:pt x="830" y="1079"/>
                      <a:pt x="857" y="1035"/>
                      <a:pt x="892" y="990"/>
                    </a:cubicBezTo>
                    <a:cubicBezTo>
                      <a:pt x="972" y="856"/>
                      <a:pt x="1080" y="633"/>
                      <a:pt x="1053" y="473"/>
                    </a:cubicBezTo>
                    <a:cubicBezTo>
                      <a:pt x="1044" y="419"/>
                      <a:pt x="999" y="375"/>
                      <a:pt x="972" y="321"/>
                    </a:cubicBezTo>
                    <a:cubicBezTo>
                      <a:pt x="937" y="232"/>
                      <a:pt x="955" y="134"/>
                      <a:pt x="910" y="45"/>
                    </a:cubicBezTo>
                    <a:cubicBezTo>
                      <a:pt x="901" y="27"/>
                      <a:pt x="892" y="9"/>
                      <a:pt x="883" y="0"/>
                    </a:cubicBezTo>
                    <a:close/>
                  </a:path>
                </a:pathLst>
              </a:custGeom>
              <a:solidFill>
                <a:srgbClr val="FFA461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7" name="Google Shape;3587;p32"/>
              <p:cNvSpPr/>
              <p:nvPr/>
            </p:nvSpPr>
            <p:spPr>
              <a:xfrm>
                <a:off x="7080686" y="1784128"/>
                <a:ext cx="72275" cy="88936"/>
              </a:xfrm>
              <a:custGeom>
                <a:rect b="b" l="l" r="r" t="t"/>
                <a:pathLst>
                  <a:path extrusionOk="0" h="758" w="616">
                    <a:moveTo>
                      <a:pt x="377" y="0"/>
                    </a:moveTo>
                    <a:cubicBezTo>
                      <a:pt x="364" y="0"/>
                      <a:pt x="352" y="2"/>
                      <a:pt x="339" y="6"/>
                    </a:cubicBezTo>
                    <a:cubicBezTo>
                      <a:pt x="294" y="15"/>
                      <a:pt x="277" y="59"/>
                      <a:pt x="268" y="95"/>
                    </a:cubicBezTo>
                    <a:cubicBezTo>
                      <a:pt x="232" y="166"/>
                      <a:pt x="196" y="229"/>
                      <a:pt x="161" y="300"/>
                    </a:cubicBezTo>
                    <a:cubicBezTo>
                      <a:pt x="125" y="380"/>
                      <a:pt x="80" y="461"/>
                      <a:pt x="36" y="541"/>
                    </a:cubicBezTo>
                    <a:cubicBezTo>
                      <a:pt x="18" y="577"/>
                      <a:pt x="0" y="612"/>
                      <a:pt x="9" y="648"/>
                    </a:cubicBezTo>
                    <a:cubicBezTo>
                      <a:pt x="9" y="710"/>
                      <a:pt x="63" y="746"/>
                      <a:pt x="125" y="755"/>
                    </a:cubicBezTo>
                    <a:cubicBezTo>
                      <a:pt x="135" y="757"/>
                      <a:pt x="145" y="757"/>
                      <a:pt x="154" y="757"/>
                    </a:cubicBezTo>
                    <a:cubicBezTo>
                      <a:pt x="198" y="757"/>
                      <a:pt x="242" y="743"/>
                      <a:pt x="286" y="728"/>
                    </a:cubicBezTo>
                    <a:cubicBezTo>
                      <a:pt x="357" y="702"/>
                      <a:pt x="419" y="675"/>
                      <a:pt x="473" y="639"/>
                    </a:cubicBezTo>
                    <a:cubicBezTo>
                      <a:pt x="526" y="594"/>
                      <a:pt x="571" y="541"/>
                      <a:pt x="598" y="479"/>
                    </a:cubicBezTo>
                    <a:cubicBezTo>
                      <a:pt x="616" y="425"/>
                      <a:pt x="616" y="380"/>
                      <a:pt x="616" y="327"/>
                    </a:cubicBezTo>
                    <a:cubicBezTo>
                      <a:pt x="616" y="291"/>
                      <a:pt x="616" y="247"/>
                      <a:pt x="607" y="211"/>
                    </a:cubicBezTo>
                    <a:cubicBezTo>
                      <a:pt x="583" y="123"/>
                      <a:pt x="481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32"/>
              <p:cNvSpPr/>
              <p:nvPr/>
            </p:nvSpPr>
            <p:spPr>
              <a:xfrm>
                <a:off x="7080686" y="1784128"/>
                <a:ext cx="72275" cy="87646"/>
              </a:xfrm>
              <a:custGeom>
                <a:rect b="b" l="l" r="r" t="t"/>
                <a:pathLst>
                  <a:path extrusionOk="0" h="747" w="616">
                    <a:moveTo>
                      <a:pt x="377" y="0"/>
                    </a:moveTo>
                    <a:cubicBezTo>
                      <a:pt x="364" y="0"/>
                      <a:pt x="352" y="2"/>
                      <a:pt x="339" y="6"/>
                    </a:cubicBezTo>
                    <a:cubicBezTo>
                      <a:pt x="294" y="15"/>
                      <a:pt x="277" y="59"/>
                      <a:pt x="268" y="95"/>
                    </a:cubicBezTo>
                    <a:cubicBezTo>
                      <a:pt x="232" y="166"/>
                      <a:pt x="196" y="229"/>
                      <a:pt x="161" y="300"/>
                    </a:cubicBezTo>
                    <a:cubicBezTo>
                      <a:pt x="125" y="380"/>
                      <a:pt x="80" y="461"/>
                      <a:pt x="36" y="541"/>
                    </a:cubicBezTo>
                    <a:cubicBezTo>
                      <a:pt x="18" y="577"/>
                      <a:pt x="0" y="612"/>
                      <a:pt x="9" y="648"/>
                    </a:cubicBezTo>
                    <a:cubicBezTo>
                      <a:pt x="9" y="693"/>
                      <a:pt x="45" y="728"/>
                      <a:pt x="80" y="746"/>
                    </a:cubicBezTo>
                    <a:cubicBezTo>
                      <a:pt x="89" y="710"/>
                      <a:pt x="98" y="675"/>
                      <a:pt x="116" y="648"/>
                    </a:cubicBezTo>
                    <a:cubicBezTo>
                      <a:pt x="134" y="594"/>
                      <a:pt x="152" y="550"/>
                      <a:pt x="196" y="514"/>
                    </a:cubicBezTo>
                    <a:cubicBezTo>
                      <a:pt x="220" y="490"/>
                      <a:pt x="256" y="475"/>
                      <a:pt x="290" y="475"/>
                    </a:cubicBezTo>
                    <a:cubicBezTo>
                      <a:pt x="307" y="475"/>
                      <a:pt x="324" y="479"/>
                      <a:pt x="339" y="487"/>
                    </a:cubicBezTo>
                    <a:cubicBezTo>
                      <a:pt x="375" y="514"/>
                      <a:pt x="393" y="559"/>
                      <a:pt x="402" y="594"/>
                    </a:cubicBezTo>
                    <a:cubicBezTo>
                      <a:pt x="410" y="621"/>
                      <a:pt x="410" y="648"/>
                      <a:pt x="419" y="675"/>
                    </a:cubicBezTo>
                    <a:cubicBezTo>
                      <a:pt x="437" y="657"/>
                      <a:pt x="455" y="648"/>
                      <a:pt x="473" y="639"/>
                    </a:cubicBezTo>
                    <a:cubicBezTo>
                      <a:pt x="526" y="594"/>
                      <a:pt x="571" y="541"/>
                      <a:pt x="598" y="479"/>
                    </a:cubicBezTo>
                    <a:cubicBezTo>
                      <a:pt x="616" y="425"/>
                      <a:pt x="616" y="380"/>
                      <a:pt x="616" y="327"/>
                    </a:cubicBezTo>
                    <a:cubicBezTo>
                      <a:pt x="616" y="291"/>
                      <a:pt x="616" y="247"/>
                      <a:pt x="607" y="211"/>
                    </a:cubicBezTo>
                    <a:cubicBezTo>
                      <a:pt x="583" y="123"/>
                      <a:pt x="481" y="0"/>
                      <a:pt x="377" y="0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32"/>
              <p:cNvSpPr/>
              <p:nvPr/>
            </p:nvSpPr>
            <p:spPr>
              <a:xfrm>
                <a:off x="7108845" y="1744822"/>
                <a:ext cx="70281" cy="158278"/>
              </a:xfrm>
              <a:custGeom>
                <a:rect b="b" l="l" r="r" t="t"/>
                <a:pathLst>
                  <a:path extrusionOk="0" h="1349" w="599">
                    <a:moveTo>
                      <a:pt x="293" y="1"/>
                    </a:moveTo>
                    <a:cubicBezTo>
                      <a:pt x="252" y="1"/>
                      <a:pt x="213" y="41"/>
                      <a:pt x="188" y="73"/>
                    </a:cubicBezTo>
                    <a:cubicBezTo>
                      <a:pt x="164" y="114"/>
                      <a:pt x="131" y="163"/>
                      <a:pt x="91" y="163"/>
                    </a:cubicBezTo>
                    <a:cubicBezTo>
                      <a:pt x="88" y="163"/>
                      <a:pt x="85" y="163"/>
                      <a:pt x="81" y="162"/>
                    </a:cubicBezTo>
                    <a:cubicBezTo>
                      <a:pt x="37" y="278"/>
                      <a:pt x="1" y="403"/>
                      <a:pt x="46" y="519"/>
                    </a:cubicBezTo>
                    <a:cubicBezTo>
                      <a:pt x="72" y="608"/>
                      <a:pt x="144" y="671"/>
                      <a:pt x="197" y="733"/>
                    </a:cubicBezTo>
                    <a:cubicBezTo>
                      <a:pt x="322" y="912"/>
                      <a:pt x="349" y="1153"/>
                      <a:pt x="269" y="1349"/>
                    </a:cubicBezTo>
                    <a:cubicBezTo>
                      <a:pt x="456" y="1081"/>
                      <a:pt x="599" y="742"/>
                      <a:pt x="563" y="421"/>
                    </a:cubicBezTo>
                    <a:cubicBezTo>
                      <a:pt x="545" y="260"/>
                      <a:pt x="483" y="100"/>
                      <a:pt x="349" y="20"/>
                    </a:cubicBezTo>
                    <a:cubicBezTo>
                      <a:pt x="340" y="11"/>
                      <a:pt x="322" y="2"/>
                      <a:pt x="304" y="2"/>
                    </a:cubicBezTo>
                    <a:cubicBezTo>
                      <a:pt x="300" y="1"/>
                      <a:pt x="296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32"/>
              <p:cNvSpPr/>
              <p:nvPr/>
            </p:nvSpPr>
            <p:spPr>
              <a:xfrm>
                <a:off x="7108845" y="1765942"/>
                <a:ext cx="30506" cy="77555"/>
              </a:xfrm>
              <a:custGeom>
                <a:rect b="b" l="l" r="r" t="t"/>
                <a:pathLst>
                  <a:path extrusionOk="0" h="661" w="260">
                    <a:moveTo>
                      <a:pt x="81" y="0"/>
                    </a:moveTo>
                    <a:cubicBezTo>
                      <a:pt x="37" y="107"/>
                      <a:pt x="1" y="232"/>
                      <a:pt x="46" y="339"/>
                    </a:cubicBezTo>
                    <a:cubicBezTo>
                      <a:pt x="72" y="428"/>
                      <a:pt x="144" y="491"/>
                      <a:pt x="197" y="553"/>
                    </a:cubicBezTo>
                    <a:cubicBezTo>
                      <a:pt x="215" y="589"/>
                      <a:pt x="242" y="625"/>
                      <a:pt x="260" y="660"/>
                    </a:cubicBezTo>
                    <a:cubicBezTo>
                      <a:pt x="260" y="616"/>
                      <a:pt x="260" y="571"/>
                      <a:pt x="260" y="518"/>
                    </a:cubicBezTo>
                    <a:cubicBezTo>
                      <a:pt x="260" y="446"/>
                      <a:pt x="251" y="375"/>
                      <a:pt x="233" y="312"/>
                    </a:cubicBezTo>
                    <a:cubicBezTo>
                      <a:pt x="197" y="205"/>
                      <a:pt x="108" y="107"/>
                      <a:pt x="81" y="0"/>
                    </a:cubicBezTo>
                    <a:close/>
                  </a:path>
                </a:pathLst>
              </a:custGeom>
              <a:solidFill>
                <a:srgbClr val="FFA461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32"/>
              <p:cNvSpPr/>
              <p:nvPr/>
            </p:nvSpPr>
            <p:spPr>
              <a:xfrm>
                <a:off x="6559393" y="2198885"/>
                <a:ext cx="288984" cy="688258"/>
              </a:xfrm>
              <a:custGeom>
                <a:rect b="b" l="l" r="r" t="t"/>
                <a:pathLst>
                  <a:path extrusionOk="0" h="5866" w="2463">
                    <a:moveTo>
                      <a:pt x="2118" y="0"/>
                    </a:moveTo>
                    <a:cubicBezTo>
                      <a:pt x="2102" y="0"/>
                      <a:pt x="2086" y="1"/>
                      <a:pt x="2070" y="3"/>
                    </a:cubicBezTo>
                    <a:cubicBezTo>
                      <a:pt x="1927" y="21"/>
                      <a:pt x="1802" y="110"/>
                      <a:pt x="1686" y="200"/>
                    </a:cubicBezTo>
                    <a:cubicBezTo>
                      <a:pt x="1535" y="325"/>
                      <a:pt x="1392" y="548"/>
                      <a:pt x="1258" y="681"/>
                    </a:cubicBezTo>
                    <a:cubicBezTo>
                      <a:pt x="794" y="1172"/>
                      <a:pt x="375" y="1707"/>
                      <a:pt x="170" y="2350"/>
                    </a:cubicBezTo>
                    <a:cubicBezTo>
                      <a:pt x="116" y="2528"/>
                      <a:pt x="81" y="2742"/>
                      <a:pt x="179" y="2903"/>
                    </a:cubicBezTo>
                    <a:cubicBezTo>
                      <a:pt x="107" y="3170"/>
                      <a:pt x="63" y="3447"/>
                      <a:pt x="27" y="3715"/>
                    </a:cubicBezTo>
                    <a:cubicBezTo>
                      <a:pt x="9" y="3857"/>
                      <a:pt x="0" y="3991"/>
                      <a:pt x="18" y="4134"/>
                    </a:cubicBezTo>
                    <a:cubicBezTo>
                      <a:pt x="27" y="4268"/>
                      <a:pt x="72" y="4401"/>
                      <a:pt x="161" y="4509"/>
                    </a:cubicBezTo>
                    <a:cubicBezTo>
                      <a:pt x="134" y="4767"/>
                      <a:pt x="152" y="5053"/>
                      <a:pt x="241" y="5294"/>
                    </a:cubicBezTo>
                    <a:cubicBezTo>
                      <a:pt x="250" y="5320"/>
                      <a:pt x="259" y="5347"/>
                      <a:pt x="286" y="5374"/>
                    </a:cubicBezTo>
                    <a:cubicBezTo>
                      <a:pt x="297" y="5385"/>
                      <a:pt x="315" y="5393"/>
                      <a:pt x="333" y="5393"/>
                    </a:cubicBezTo>
                    <a:cubicBezTo>
                      <a:pt x="344" y="5393"/>
                      <a:pt x="356" y="5390"/>
                      <a:pt x="366" y="5383"/>
                    </a:cubicBezTo>
                    <a:cubicBezTo>
                      <a:pt x="366" y="5534"/>
                      <a:pt x="393" y="5677"/>
                      <a:pt x="446" y="5820"/>
                    </a:cubicBezTo>
                    <a:cubicBezTo>
                      <a:pt x="455" y="5838"/>
                      <a:pt x="473" y="5865"/>
                      <a:pt x="491" y="5865"/>
                    </a:cubicBezTo>
                    <a:cubicBezTo>
                      <a:pt x="494" y="5865"/>
                      <a:pt x="498" y="5866"/>
                      <a:pt x="501" y="5866"/>
                    </a:cubicBezTo>
                    <a:cubicBezTo>
                      <a:pt x="538" y="5866"/>
                      <a:pt x="554" y="5817"/>
                      <a:pt x="554" y="5784"/>
                    </a:cubicBezTo>
                    <a:cubicBezTo>
                      <a:pt x="554" y="5597"/>
                      <a:pt x="527" y="5410"/>
                      <a:pt x="509" y="5231"/>
                    </a:cubicBezTo>
                    <a:cubicBezTo>
                      <a:pt x="411" y="4107"/>
                      <a:pt x="723" y="2947"/>
                      <a:pt x="1374" y="2037"/>
                    </a:cubicBezTo>
                    <a:cubicBezTo>
                      <a:pt x="1597" y="1734"/>
                      <a:pt x="1740" y="1395"/>
                      <a:pt x="1972" y="1110"/>
                    </a:cubicBezTo>
                    <a:cubicBezTo>
                      <a:pt x="2141" y="904"/>
                      <a:pt x="2320" y="708"/>
                      <a:pt x="2409" y="458"/>
                    </a:cubicBezTo>
                    <a:cubicBezTo>
                      <a:pt x="2445" y="369"/>
                      <a:pt x="2463" y="271"/>
                      <a:pt x="2427" y="182"/>
                    </a:cubicBezTo>
                    <a:cubicBezTo>
                      <a:pt x="2379" y="63"/>
                      <a:pt x="2247" y="0"/>
                      <a:pt x="21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32"/>
              <p:cNvSpPr/>
              <p:nvPr/>
            </p:nvSpPr>
            <p:spPr>
              <a:xfrm>
                <a:off x="6573003" y="2304950"/>
                <a:ext cx="151825" cy="233487"/>
              </a:xfrm>
              <a:custGeom>
                <a:rect b="b" l="l" r="r" t="t"/>
                <a:pathLst>
                  <a:path extrusionOk="0" h="1990" w="1294">
                    <a:moveTo>
                      <a:pt x="1294" y="0"/>
                    </a:moveTo>
                    <a:cubicBezTo>
                      <a:pt x="812" y="464"/>
                      <a:pt x="420" y="1035"/>
                      <a:pt x="161" y="1651"/>
                    </a:cubicBezTo>
                    <a:cubicBezTo>
                      <a:pt x="143" y="1695"/>
                      <a:pt x="125" y="1731"/>
                      <a:pt x="90" y="1767"/>
                    </a:cubicBezTo>
                    <a:cubicBezTo>
                      <a:pt x="75" y="1781"/>
                      <a:pt x="43" y="1796"/>
                      <a:pt x="17" y="1796"/>
                    </a:cubicBezTo>
                    <a:cubicBezTo>
                      <a:pt x="11" y="1796"/>
                      <a:pt x="5" y="1795"/>
                      <a:pt x="0" y="1794"/>
                    </a:cubicBezTo>
                    <a:lnTo>
                      <a:pt x="0" y="1794"/>
                    </a:lnTo>
                    <a:cubicBezTo>
                      <a:pt x="0" y="1865"/>
                      <a:pt x="18" y="1927"/>
                      <a:pt x="54" y="1990"/>
                    </a:cubicBezTo>
                    <a:cubicBezTo>
                      <a:pt x="72" y="1963"/>
                      <a:pt x="90" y="1945"/>
                      <a:pt x="107" y="1918"/>
                    </a:cubicBezTo>
                    <a:cubicBezTo>
                      <a:pt x="161" y="1838"/>
                      <a:pt x="188" y="1749"/>
                      <a:pt x="223" y="1651"/>
                    </a:cubicBezTo>
                    <a:cubicBezTo>
                      <a:pt x="464" y="1044"/>
                      <a:pt x="866" y="500"/>
                      <a:pt x="129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32"/>
              <p:cNvSpPr/>
              <p:nvPr/>
            </p:nvSpPr>
            <p:spPr>
              <a:xfrm>
                <a:off x="6563617" y="2331115"/>
                <a:ext cx="162267" cy="395754"/>
              </a:xfrm>
              <a:custGeom>
                <a:rect b="b" l="l" r="r" t="t"/>
                <a:pathLst>
                  <a:path extrusionOk="0" h="3373" w="1383">
                    <a:moveTo>
                      <a:pt x="1383" y="0"/>
                    </a:moveTo>
                    <a:cubicBezTo>
                      <a:pt x="1062" y="286"/>
                      <a:pt x="803" y="625"/>
                      <a:pt x="616" y="1017"/>
                    </a:cubicBezTo>
                    <a:cubicBezTo>
                      <a:pt x="500" y="1258"/>
                      <a:pt x="410" y="1526"/>
                      <a:pt x="321" y="1785"/>
                    </a:cubicBezTo>
                    <a:cubicBezTo>
                      <a:pt x="214" y="2106"/>
                      <a:pt x="107" y="2427"/>
                      <a:pt x="80" y="2766"/>
                    </a:cubicBezTo>
                    <a:cubicBezTo>
                      <a:pt x="71" y="2855"/>
                      <a:pt x="71" y="2953"/>
                      <a:pt x="36" y="3034"/>
                    </a:cubicBezTo>
                    <a:cubicBezTo>
                      <a:pt x="27" y="3060"/>
                      <a:pt x="18" y="3087"/>
                      <a:pt x="0" y="3114"/>
                    </a:cubicBezTo>
                    <a:cubicBezTo>
                      <a:pt x="18" y="3203"/>
                      <a:pt x="54" y="3292"/>
                      <a:pt x="116" y="3373"/>
                    </a:cubicBezTo>
                    <a:cubicBezTo>
                      <a:pt x="125" y="3319"/>
                      <a:pt x="134" y="3266"/>
                      <a:pt x="134" y="3221"/>
                    </a:cubicBezTo>
                    <a:cubicBezTo>
                      <a:pt x="196" y="2043"/>
                      <a:pt x="598" y="875"/>
                      <a:pt x="1383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4" name="Google Shape;3594;p32"/>
              <p:cNvSpPr/>
              <p:nvPr/>
            </p:nvSpPr>
            <p:spPr>
              <a:xfrm>
                <a:off x="6584501" y="2338389"/>
                <a:ext cx="154993" cy="501586"/>
              </a:xfrm>
              <a:custGeom>
                <a:rect b="b" l="l" r="r" t="t"/>
                <a:pathLst>
                  <a:path extrusionOk="0" h="4275" w="1321">
                    <a:moveTo>
                      <a:pt x="1321" y="1"/>
                    </a:moveTo>
                    <a:cubicBezTo>
                      <a:pt x="919" y="572"/>
                      <a:pt x="571" y="1187"/>
                      <a:pt x="348" y="1856"/>
                    </a:cubicBezTo>
                    <a:cubicBezTo>
                      <a:pt x="116" y="2517"/>
                      <a:pt x="1" y="3221"/>
                      <a:pt x="54" y="3917"/>
                    </a:cubicBezTo>
                    <a:cubicBezTo>
                      <a:pt x="63" y="4006"/>
                      <a:pt x="72" y="4096"/>
                      <a:pt x="72" y="4185"/>
                    </a:cubicBezTo>
                    <a:cubicBezTo>
                      <a:pt x="83" y="4196"/>
                      <a:pt x="101" y="4204"/>
                      <a:pt x="119" y="4204"/>
                    </a:cubicBezTo>
                    <a:cubicBezTo>
                      <a:pt x="130" y="4204"/>
                      <a:pt x="142" y="4201"/>
                      <a:pt x="152" y="4194"/>
                    </a:cubicBezTo>
                    <a:cubicBezTo>
                      <a:pt x="152" y="4221"/>
                      <a:pt x="152" y="4247"/>
                      <a:pt x="152" y="4274"/>
                    </a:cubicBezTo>
                    <a:cubicBezTo>
                      <a:pt x="161" y="4167"/>
                      <a:pt x="152" y="4060"/>
                      <a:pt x="143" y="3953"/>
                    </a:cubicBezTo>
                    <a:cubicBezTo>
                      <a:pt x="99" y="3355"/>
                      <a:pt x="161" y="2758"/>
                      <a:pt x="313" y="2187"/>
                    </a:cubicBezTo>
                    <a:cubicBezTo>
                      <a:pt x="536" y="1410"/>
                      <a:pt x="928" y="706"/>
                      <a:pt x="1321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32"/>
              <p:cNvSpPr/>
              <p:nvPr/>
            </p:nvSpPr>
            <p:spPr>
              <a:xfrm>
                <a:off x="6592832" y="2198885"/>
                <a:ext cx="255545" cy="239119"/>
              </a:xfrm>
              <a:custGeom>
                <a:rect b="b" l="l" r="r" t="t"/>
                <a:pathLst>
                  <a:path extrusionOk="0" h="2038" w="2178">
                    <a:moveTo>
                      <a:pt x="1833" y="0"/>
                    </a:moveTo>
                    <a:cubicBezTo>
                      <a:pt x="1817" y="0"/>
                      <a:pt x="1801" y="1"/>
                      <a:pt x="1785" y="3"/>
                    </a:cubicBezTo>
                    <a:cubicBezTo>
                      <a:pt x="1642" y="21"/>
                      <a:pt x="1517" y="110"/>
                      <a:pt x="1401" y="200"/>
                    </a:cubicBezTo>
                    <a:cubicBezTo>
                      <a:pt x="1250" y="325"/>
                      <a:pt x="1107" y="548"/>
                      <a:pt x="973" y="681"/>
                    </a:cubicBezTo>
                    <a:cubicBezTo>
                      <a:pt x="590" y="1092"/>
                      <a:pt x="233" y="1538"/>
                      <a:pt x="1" y="2037"/>
                    </a:cubicBezTo>
                    <a:cubicBezTo>
                      <a:pt x="10" y="2037"/>
                      <a:pt x="19" y="2028"/>
                      <a:pt x="19" y="2028"/>
                    </a:cubicBezTo>
                    <a:cubicBezTo>
                      <a:pt x="251" y="1805"/>
                      <a:pt x="429" y="1529"/>
                      <a:pt x="661" y="1306"/>
                    </a:cubicBezTo>
                    <a:cubicBezTo>
                      <a:pt x="839" y="1145"/>
                      <a:pt x="1036" y="1011"/>
                      <a:pt x="1250" y="904"/>
                    </a:cubicBezTo>
                    <a:cubicBezTo>
                      <a:pt x="1366" y="833"/>
                      <a:pt x="1500" y="780"/>
                      <a:pt x="1633" y="771"/>
                    </a:cubicBezTo>
                    <a:cubicBezTo>
                      <a:pt x="1705" y="771"/>
                      <a:pt x="1776" y="780"/>
                      <a:pt x="1821" y="833"/>
                    </a:cubicBezTo>
                    <a:cubicBezTo>
                      <a:pt x="1839" y="842"/>
                      <a:pt x="1856" y="869"/>
                      <a:pt x="1865" y="887"/>
                    </a:cubicBezTo>
                    <a:cubicBezTo>
                      <a:pt x="1972" y="753"/>
                      <a:pt x="2071" y="619"/>
                      <a:pt x="2124" y="458"/>
                    </a:cubicBezTo>
                    <a:cubicBezTo>
                      <a:pt x="2160" y="369"/>
                      <a:pt x="2178" y="271"/>
                      <a:pt x="2142" y="182"/>
                    </a:cubicBezTo>
                    <a:cubicBezTo>
                      <a:pt x="2094" y="63"/>
                      <a:pt x="1962" y="0"/>
                      <a:pt x="1833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32"/>
              <p:cNvSpPr/>
              <p:nvPr/>
            </p:nvSpPr>
            <p:spPr>
              <a:xfrm>
                <a:off x="6511288" y="1938767"/>
                <a:ext cx="529745" cy="497010"/>
              </a:xfrm>
              <a:custGeom>
                <a:rect b="b" l="l" r="r" t="t"/>
                <a:pathLst>
                  <a:path extrusionOk="0" h="4236" w="4515">
                    <a:moveTo>
                      <a:pt x="4382" y="1"/>
                    </a:moveTo>
                    <a:cubicBezTo>
                      <a:pt x="4365" y="1"/>
                      <a:pt x="4345" y="4"/>
                      <a:pt x="4327" y="8"/>
                    </a:cubicBezTo>
                    <a:cubicBezTo>
                      <a:pt x="4157" y="26"/>
                      <a:pt x="3997" y="79"/>
                      <a:pt x="3836" y="133"/>
                    </a:cubicBezTo>
                    <a:cubicBezTo>
                      <a:pt x="3176" y="383"/>
                      <a:pt x="2667" y="891"/>
                      <a:pt x="2096" y="1302"/>
                    </a:cubicBezTo>
                    <a:cubicBezTo>
                      <a:pt x="1927" y="1418"/>
                      <a:pt x="1766" y="1542"/>
                      <a:pt x="1597" y="1658"/>
                    </a:cubicBezTo>
                    <a:cubicBezTo>
                      <a:pt x="1481" y="1748"/>
                      <a:pt x="1356" y="1837"/>
                      <a:pt x="1240" y="1935"/>
                    </a:cubicBezTo>
                    <a:cubicBezTo>
                      <a:pt x="1142" y="2006"/>
                      <a:pt x="1053" y="2096"/>
                      <a:pt x="972" y="2185"/>
                    </a:cubicBezTo>
                    <a:cubicBezTo>
                      <a:pt x="901" y="2247"/>
                      <a:pt x="839" y="2327"/>
                      <a:pt x="803" y="2417"/>
                    </a:cubicBezTo>
                    <a:cubicBezTo>
                      <a:pt x="803" y="2426"/>
                      <a:pt x="794" y="2435"/>
                      <a:pt x="803" y="2443"/>
                    </a:cubicBezTo>
                    <a:cubicBezTo>
                      <a:pt x="803" y="2454"/>
                      <a:pt x="812" y="2458"/>
                      <a:pt x="822" y="2458"/>
                    </a:cubicBezTo>
                    <a:cubicBezTo>
                      <a:pt x="828" y="2458"/>
                      <a:pt x="835" y="2456"/>
                      <a:pt x="839" y="2452"/>
                    </a:cubicBezTo>
                    <a:cubicBezTo>
                      <a:pt x="901" y="2443"/>
                      <a:pt x="955" y="2443"/>
                      <a:pt x="1008" y="2417"/>
                    </a:cubicBezTo>
                    <a:lnTo>
                      <a:pt x="1008" y="2417"/>
                    </a:lnTo>
                    <a:cubicBezTo>
                      <a:pt x="856" y="2568"/>
                      <a:pt x="696" y="2702"/>
                      <a:pt x="509" y="2809"/>
                    </a:cubicBezTo>
                    <a:cubicBezTo>
                      <a:pt x="464" y="2845"/>
                      <a:pt x="401" y="2881"/>
                      <a:pt x="357" y="2916"/>
                    </a:cubicBezTo>
                    <a:cubicBezTo>
                      <a:pt x="330" y="2934"/>
                      <a:pt x="303" y="2979"/>
                      <a:pt x="330" y="2997"/>
                    </a:cubicBezTo>
                    <a:lnTo>
                      <a:pt x="366" y="2997"/>
                    </a:lnTo>
                    <a:cubicBezTo>
                      <a:pt x="428" y="2997"/>
                      <a:pt x="491" y="2961"/>
                      <a:pt x="544" y="2934"/>
                    </a:cubicBezTo>
                    <a:cubicBezTo>
                      <a:pt x="749" y="2827"/>
                      <a:pt x="955" y="2684"/>
                      <a:pt x="1133" y="2542"/>
                    </a:cubicBezTo>
                    <a:lnTo>
                      <a:pt x="1133" y="2542"/>
                    </a:lnTo>
                    <a:cubicBezTo>
                      <a:pt x="839" y="2943"/>
                      <a:pt x="357" y="3166"/>
                      <a:pt x="36" y="3541"/>
                    </a:cubicBezTo>
                    <a:cubicBezTo>
                      <a:pt x="18" y="3567"/>
                      <a:pt x="0" y="3603"/>
                      <a:pt x="18" y="3630"/>
                    </a:cubicBezTo>
                    <a:cubicBezTo>
                      <a:pt x="27" y="3639"/>
                      <a:pt x="45" y="3648"/>
                      <a:pt x="54" y="3648"/>
                    </a:cubicBezTo>
                    <a:cubicBezTo>
                      <a:pt x="60" y="3649"/>
                      <a:pt x="67" y="3649"/>
                      <a:pt x="73" y="3649"/>
                    </a:cubicBezTo>
                    <a:cubicBezTo>
                      <a:pt x="129" y="3649"/>
                      <a:pt x="185" y="3617"/>
                      <a:pt x="241" y="3585"/>
                    </a:cubicBezTo>
                    <a:cubicBezTo>
                      <a:pt x="651" y="3327"/>
                      <a:pt x="1035" y="3014"/>
                      <a:pt x="1374" y="2658"/>
                    </a:cubicBezTo>
                    <a:lnTo>
                      <a:pt x="1374" y="2658"/>
                    </a:lnTo>
                    <a:cubicBezTo>
                      <a:pt x="1124" y="2925"/>
                      <a:pt x="901" y="3228"/>
                      <a:pt x="705" y="3541"/>
                    </a:cubicBezTo>
                    <a:cubicBezTo>
                      <a:pt x="589" y="3719"/>
                      <a:pt x="491" y="3915"/>
                      <a:pt x="437" y="4121"/>
                    </a:cubicBezTo>
                    <a:cubicBezTo>
                      <a:pt x="428" y="4156"/>
                      <a:pt x="419" y="4210"/>
                      <a:pt x="455" y="4228"/>
                    </a:cubicBezTo>
                    <a:cubicBezTo>
                      <a:pt x="465" y="4233"/>
                      <a:pt x="474" y="4236"/>
                      <a:pt x="482" y="4236"/>
                    </a:cubicBezTo>
                    <a:cubicBezTo>
                      <a:pt x="514" y="4236"/>
                      <a:pt x="541" y="4202"/>
                      <a:pt x="562" y="4174"/>
                    </a:cubicBezTo>
                    <a:cubicBezTo>
                      <a:pt x="812" y="3844"/>
                      <a:pt x="981" y="3416"/>
                      <a:pt x="1356" y="3237"/>
                    </a:cubicBezTo>
                    <a:lnTo>
                      <a:pt x="1873" y="2997"/>
                    </a:lnTo>
                    <a:cubicBezTo>
                      <a:pt x="2052" y="2916"/>
                      <a:pt x="2221" y="2827"/>
                      <a:pt x="2391" y="2720"/>
                    </a:cubicBezTo>
                    <a:cubicBezTo>
                      <a:pt x="2534" y="2640"/>
                      <a:pt x="2659" y="2533"/>
                      <a:pt x="2792" y="2435"/>
                    </a:cubicBezTo>
                    <a:cubicBezTo>
                      <a:pt x="2899" y="2345"/>
                      <a:pt x="3015" y="2265"/>
                      <a:pt x="3113" y="2167"/>
                    </a:cubicBezTo>
                    <a:cubicBezTo>
                      <a:pt x="3238" y="2042"/>
                      <a:pt x="3345" y="1908"/>
                      <a:pt x="3461" y="1774"/>
                    </a:cubicBezTo>
                    <a:cubicBezTo>
                      <a:pt x="3693" y="1516"/>
                      <a:pt x="3970" y="1293"/>
                      <a:pt x="4175" y="1007"/>
                    </a:cubicBezTo>
                    <a:cubicBezTo>
                      <a:pt x="4380" y="731"/>
                      <a:pt x="4514" y="374"/>
                      <a:pt x="4434" y="35"/>
                    </a:cubicBezTo>
                    <a:cubicBezTo>
                      <a:pt x="4429" y="8"/>
                      <a:pt x="4408" y="1"/>
                      <a:pt x="4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32"/>
              <p:cNvSpPr/>
              <p:nvPr/>
            </p:nvSpPr>
            <p:spPr>
              <a:xfrm>
                <a:off x="6546839" y="2184571"/>
                <a:ext cx="141383" cy="105832"/>
              </a:xfrm>
              <a:custGeom>
                <a:rect b="b" l="l" r="r" t="t"/>
                <a:pathLst>
                  <a:path extrusionOk="0" h="902" w="1205">
                    <a:moveTo>
                      <a:pt x="1205" y="1"/>
                    </a:moveTo>
                    <a:cubicBezTo>
                      <a:pt x="946" y="268"/>
                      <a:pt x="643" y="509"/>
                      <a:pt x="322" y="705"/>
                    </a:cubicBezTo>
                    <a:cubicBezTo>
                      <a:pt x="274" y="737"/>
                      <a:pt x="204" y="769"/>
                      <a:pt x="146" y="769"/>
                    </a:cubicBezTo>
                    <a:cubicBezTo>
                      <a:pt x="139" y="769"/>
                      <a:pt x="132" y="769"/>
                      <a:pt x="125" y="768"/>
                    </a:cubicBezTo>
                    <a:cubicBezTo>
                      <a:pt x="98" y="786"/>
                      <a:pt x="72" y="803"/>
                      <a:pt x="54" y="821"/>
                    </a:cubicBezTo>
                    <a:cubicBezTo>
                      <a:pt x="27" y="839"/>
                      <a:pt x="0" y="884"/>
                      <a:pt x="27" y="902"/>
                    </a:cubicBezTo>
                    <a:lnTo>
                      <a:pt x="63" y="902"/>
                    </a:lnTo>
                    <a:cubicBezTo>
                      <a:pt x="125" y="902"/>
                      <a:pt x="188" y="866"/>
                      <a:pt x="241" y="839"/>
                    </a:cubicBezTo>
                    <a:cubicBezTo>
                      <a:pt x="446" y="732"/>
                      <a:pt x="652" y="589"/>
                      <a:pt x="830" y="447"/>
                    </a:cubicBezTo>
                    <a:lnTo>
                      <a:pt x="830" y="447"/>
                    </a:lnTo>
                    <a:cubicBezTo>
                      <a:pt x="812" y="473"/>
                      <a:pt x="785" y="491"/>
                      <a:pt x="768" y="518"/>
                    </a:cubicBezTo>
                    <a:cubicBezTo>
                      <a:pt x="928" y="357"/>
                      <a:pt x="1080" y="179"/>
                      <a:pt x="120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32"/>
              <p:cNvSpPr/>
              <p:nvPr/>
            </p:nvSpPr>
            <p:spPr>
              <a:xfrm>
                <a:off x="6511288" y="2211791"/>
                <a:ext cx="198992" cy="155228"/>
              </a:xfrm>
              <a:custGeom>
                <a:rect b="b" l="l" r="r" t="t"/>
                <a:pathLst>
                  <a:path extrusionOk="0" h="1323" w="1696">
                    <a:moveTo>
                      <a:pt x="1695" y="0"/>
                    </a:moveTo>
                    <a:cubicBezTo>
                      <a:pt x="1240" y="375"/>
                      <a:pt x="794" y="741"/>
                      <a:pt x="330" y="1107"/>
                    </a:cubicBezTo>
                    <a:cubicBezTo>
                      <a:pt x="286" y="1151"/>
                      <a:pt x="232" y="1187"/>
                      <a:pt x="170" y="1205"/>
                    </a:cubicBezTo>
                    <a:cubicBezTo>
                      <a:pt x="134" y="1205"/>
                      <a:pt x="98" y="1205"/>
                      <a:pt x="62" y="1187"/>
                    </a:cubicBezTo>
                    <a:cubicBezTo>
                      <a:pt x="54" y="1196"/>
                      <a:pt x="45" y="1205"/>
                      <a:pt x="36" y="1214"/>
                    </a:cubicBezTo>
                    <a:cubicBezTo>
                      <a:pt x="18" y="1240"/>
                      <a:pt x="0" y="1276"/>
                      <a:pt x="18" y="1303"/>
                    </a:cubicBezTo>
                    <a:cubicBezTo>
                      <a:pt x="27" y="1312"/>
                      <a:pt x="45" y="1321"/>
                      <a:pt x="54" y="1321"/>
                    </a:cubicBezTo>
                    <a:cubicBezTo>
                      <a:pt x="60" y="1322"/>
                      <a:pt x="67" y="1322"/>
                      <a:pt x="73" y="1322"/>
                    </a:cubicBezTo>
                    <a:cubicBezTo>
                      <a:pt x="129" y="1322"/>
                      <a:pt x="185" y="1290"/>
                      <a:pt x="241" y="1258"/>
                    </a:cubicBezTo>
                    <a:cubicBezTo>
                      <a:pt x="625" y="1016"/>
                      <a:pt x="985" y="727"/>
                      <a:pt x="1308" y="399"/>
                    </a:cubicBezTo>
                    <a:lnTo>
                      <a:pt x="1308" y="399"/>
                    </a:lnTo>
                    <a:cubicBezTo>
                      <a:pt x="1296" y="412"/>
                      <a:pt x="1285" y="425"/>
                      <a:pt x="1276" y="438"/>
                    </a:cubicBezTo>
                    <a:cubicBezTo>
                      <a:pt x="1410" y="295"/>
                      <a:pt x="1552" y="143"/>
                      <a:pt x="169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32"/>
              <p:cNvSpPr/>
              <p:nvPr/>
            </p:nvSpPr>
            <p:spPr>
              <a:xfrm>
                <a:off x="6604447" y="2184571"/>
                <a:ext cx="65001" cy="42708"/>
              </a:xfrm>
              <a:custGeom>
                <a:rect b="b" l="l" r="r" t="t"/>
                <a:pathLst>
                  <a:path extrusionOk="0" h="364" w="554">
                    <a:moveTo>
                      <a:pt x="553" y="1"/>
                    </a:moveTo>
                    <a:cubicBezTo>
                      <a:pt x="547" y="6"/>
                      <a:pt x="541" y="11"/>
                      <a:pt x="535" y="16"/>
                    </a:cubicBezTo>
                    <a:lnTo>
                      <a:pt x="535" y="16"/>
                    </a:lnTo>
                    <a:cubicBezTo>
                      <a:pt x="541" y="11"/>
                      <a:pt x="547" y="6"/>
                      <a:pt x="553" y="1"/>
                    </a:cubicBezTo>
                    <a:close/>
                    <a:moveTo>
                      <a:pt x="535" y="16"/>
                    </a:moveTo>
                    <a:lnTo>
                      <a:pt x="535" y="16"/>
                    </a:lnTo>
                    <a:cubicBezTo>
                      <a:pt x="406" y="128"/>
                      <a:pt x="269" y="243"/>
                      <a:pt x="107" y="277"/>
                    </a:cubicBezTo>
                    <a:cubicBezTo>
                      <a:pt x="80" y="286"/>
                      <a:pt x="54" y="286"/>
                      <a:pt x="27" y="286"/>
                    </a:cubicBezTo>
                    <a:cubicBezTo>
                      <a:pt x="18" y="295"/>
                      <a:pt x="9" y="313"/>
                      <a:pt x="9" y="322"/>
                    </a:cubicBezTo>
                    <a:cubicBezTo>
                      <a:pt x="9" y="331"/>
                      <a:pt x="0" y="340"/>
                      <a:pt x="9" y="348"/>
                    </a:cubicBezTo>
                    <a:cubicBezTo>
                      <a:pt x="9" y="359"/>
                      <a:pt x="18" y="363"/>
                      <a:pt x="28" y="363"/>
                    </a:cubicBezTo>
                    <a:cubicBezTo>
                      <a:pt x="34" y="363"/>
                      <a:pt x="41" y="361"/>
                      <a:pt x="45" y="357"/>
                    </a:cubicBezTo>
                    <a:cubicBezTo>
                      <a:pt x="98" y="348"/>
                      <a:pt x="152" y="348"/>
                      <a:pt x="196" y="331"/>
                    </a:cubicBezTo>
                    <a:cubicBezTo>
                      <a:pt x="315" y="229"/>
                      <a:pt x="418" y="119"/>
                      <a:pt x="535" y="16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32"/>
              <p:cNvSpPr/>
              <p:nvPr/>
            </p:nvSpPr>
            <p:spPr>
              <a:xfrm>
                <a:off x="6609610" y="2211791"/>
                <a:ext cx="127772" cy="167547"/>
              </a:xfrm>
              <a:custGeom>
                <a:rect b="b" l="l" r="r" t="t"/>
                <a:pathLst>
                  <a:path extrusionOk="0" h="1428" w="1089">
                    <a:moveTo>
                      <a:pt x="1089" y="0"/>
                    </a:moveTo>
                    <a:cubicBezTo>
                      <a:pt x="866" y="286"/>
                      <a:pt x="616" y="536"/>
                      <a:pt x="384" y="803"/>
                    </a:cubicBezTo>
                    <a:cubicBezTo>
                      <a:pt x="233" y="1000"/>
                      <a:pt x="99" y="1205"/>
                      <a:pt x="1" y="1428"/>
                    </a:cubicBezTo>
                    <a:cubicBezTo>
                      <a:pt x="117" y="1258"/>
                      <a:pt x="241" y="1089"/>
                      <a:pt x="402" y="982"/>
                    </a:cubicBezTo>
                    <a:cubicBezTo>
                      <a:pt x="456" y="866"/>
                      <a:pt x="527" y="768"/>
                      <a:pt x="598" y="670"/>
                    </a:cubicBezTo>
                    <a:cubicBezTo>
                      <a:pt x="759" y="447"/>
                      <a:pt x="946" y="241"/>
                      <a:pt x="1089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32"/>
              <p:cNvSpPr/>
              <p:nvPr/>
            </p:nvSpPr>
            <p:spPr>
              <a:xfrm>
                <a:off x="6742544" y="2187739"/>
                <a:ext cx="81779" cy="66057"/>
              </a:xfrm>
              <a:custGeom>
                <a:rect b="b" l="l" r="r" t="t"/>
                <a:pathLst>
                  <a:path extrusionOk="0" h="563" w="697">
                    <a:moveTo>
                      <a:pt x="241" y="0"/>
                    </a:moveTo>
                    <a:lnTo>
                      <a:pt x="241" y="0"/>
                    </a:lnTo>
                    <a:cubicBezTo>
                      <a:pt x="161" y="116"/>
                      <a:pt x="90" y="241"/>
                      <a:pt x="36" y="366"/>
                    </a:cubicBezTo>
                    <a:cubicBezTo>
                      <a:pt x="18" y="420"/>
                      <a:pt x="1" y="482"/>
                      <a:pt x="36" y="527"/>
                    </a:cubicBezTo>
                    <a:cubicBezTo>
                      <a:pt x="54" y="553"/>
                      <a:pt x="90" y="562"/>
                      <a:pt x="125" y="562"/>
                    </a:cubicBezTo>
                    <a:cubicBezTo>
                      <a:pt x="161" y="562"/>
                      <a:pt x="197" y="544"/>
                      <a:pt x="224" y="527"/>
                    </a:cubicBezTo>
                    <a:cubicBezTo>
                      <a:pt x="420" y="429"/>
                      <a:pt x="563" y="241"/>
                      <a:pt x="696" y="63"/>
                    </a:cubicBezTo>
                    <a:lnTo>
                      <a:pt x="696" y="63"/>
                    </a:lnTo>
                    <a:cubicBezTo>
                      <a:pt x="625" y="143"/>
                      <a:pt x="509" y="241"/>
                      <a:pt x="429" y="313"/>
                    </a:cubicBezTo>
                    <a:cubicBezTo>
                      <a:pt x="363" y="362"/>
                      <a:pt x="289" y="412"/>
                      <a:pt x="208" y="412"/>
                    </a:cubicBezTo>
                    <a:cubicBezTo>
                      <a:pt x="201" y="412"/>
                      <a:pt x="195" y="411"/>
                      <a:pt x="188" y="411"/>
                    </a:cubicBezTo>
                    <a:cubicBezTo>
                      <a:pt x="170" y="411"/>
                      <a:pt x="152" y="411"/>
                      <a:pt x="143" y="393"/>
                    </a:cubicBezTo>
                    <a:cubicBezTo>
                      <a:pt x="108" y="366"/>
                      <a:pt x="117" y="313"/>
                      <a:pt x="125" y="268"/>
                    </a:cubicBezTo>
                    <a:cubicBezTo>
                      <a:pt x="152" y="179"/>
                      <a:pt x="197" y="81"/>
                      <a:pt x="24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32"/>
              <p:cNvSpPr/>
              <p:nvPr/>
            </p:nvSpPr>
            <p:spPr>
              <a:xfrm>
                <a:off x="6692327" y="2177296"/>
                <a:ext cx="44116" cy="28277"/>
              </a:xfrm>
              <a:custGeom>
                <a:rect b="b" l="l" r="r" t="t"/>
                <a:pathLst>
                  <a:path extrusionOk="0" h="241" w="376">
                    <a:moveTo>
                      <a:pt x="375" y="0"/>
                    </a:moveTo>
                    <a:lnTo>
                      <a:pt x="375" y="0"/>
                    </a:lnTo>
                    <a:cubicBezTo>
                      <a:pt x="322" y="45"/>
                      <a:pt x="259" y="63"/>
                      <a:pt x="206" y="98"/>
                    </a:cubicBezTo>
                    <a:cubicBezTo>
                      <a:pt x="179" y="116"/>
                      <a:pt x="152" y="134"/>
                      <a:pt x="125" y="134"/>
                    </a:cubicBezTo>
                    <a:cubicBezTo>
                      <a:pt x="107" y="134"/>
                      <a:pt x="90" y="134"/>
                      <a:pt x="72" y="125"/>
                    </a:cubicBezTo>
                    <a:cubicBezTo>
                      <a:pt x="63" y="107"/>
                      <a:pt x="54" y="80"/>
                      <a:pt x="63" y="63"/>
                    </a:cubicBezTo>
                    <a:cubicBezTo>
                      <a:pt x="63" y="45"/>
                      <a:pt x="72" y="27"/>
                      <a:pt x="81" y="9"/>
                    </a:cubicBezTo>
                    <a:lnTo>
                      <a:pt x="81" y="9"/>
                    </a:lnTo>
                    <a:cubicBezTo>
                      <a:pt x="45" y="45"/>
                      <a:pt x="18" y="98"/>
                      <a:pt x="9" y="143"/>
                    </a:cubicBezTo>
                    <a:cubicBezTo>
                      <a:pt x="0" y="161"/>
                      <a:pt x="0" y="179"/>
                      <a:pt x="0" y="196"/>
                    </a:cubicBezTo>
                    <a:cubicBezTo>
                      <a:pt x="9" y="223"/>
                      <a:pt x="45" y="241"/>
                      <a:pt x="72" y="241"/>
                    </a:cubicBezTo>
                    <a:cubicBezTo>
                      <a:pt x="116" y="241"/>
                      <a:pt x="161" y="214"/>
                      <a:pt x="197" y="187"/>
                    </a:cubicBezTo>
                    <a:cubicBezTo>
                      <a:pt x="259" y="134"/>
                      <a:pt x="322" y="71"/>
                      <a:pt x="37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32"/>
              <p:cNvSpPr/>
              <p:nvPr/>
            </p:nvSpPr>
            <p:spPr>
              <a:xfrm>
                <a:off x="6654664" y="1884913"/>
                <a:ext cx="403029" cy="284408"/>
              </a:xfrm>
              <a:custGeom>
                <a:rect b="b" l="l" r="r" t="t"/>
                <a:pathLst>
                  <a:path extrusionOk="0" h="2424" w="3435">
                    <a:moveTo>
                      <a:pt x="3024" y="0"/>
                    </a:moveTo>
                    <a:cubicBezTo>
                      <a:pt x="2988" y="0"/>
                      <a:pt x="2952" y="4"/>
                      <a:pt x="2917" y="12"/>
                    </a:cubicBezTo>
                    <a:cubicBezTo>
                      <a:pt x="2757" y="57"/>
                      <a:pt x="2623" y="155"/>
                      <a:pt x="2489" y="253"/>
                    </a:cubicBezTo>
                    <a:cubicBezTo>
                      <a:pt x="2438" y="293"/>
                      <a:pt x="2369" y="300"/>
                      <a:pt x="2298" y="300"/>
                    </a:cubicBezTo>
                    <a:cubicBezTo>
                      <a:pt x="2257" y="300"/>
                      <a:pt x="2216" y="298"/>
                      <a:pt x="2177" y="298"/>
                    </a:cubicBezTo>
                    <a:cubicBezTo>
                      <a:pt x="2139" y="295"/>
                      <a:pt x="2101" y="294"/>
                      <a:pt x="2063" y="294"/>
                    </a:cubicBezTo>
                    <a:cubicBezTo>
                      <a:pt x="1950" y="294"/>
                      <a:pt x="1838" y="304"/>
                      <a:pt x="1731" y="324"/>
                    </a:cubicBezTo>
                    <a:cubicBezTo>
                      <a:pt x="1490" y="645"/>
                      <a:pt x="1365" y="1038"/>
                      <a:pt x="1294" y="1439"/>
                    </a:cubicBezTo>
                    <a:cubicBezTo>
                      <a:pt x="1151" y="1546"/>
                      <a:pt x="1017" y="1654"/>
                      <a:pt x="874" y="1761"/>
                    </a:cubicBezTo>
                    <a:lnTo>
                      <a:pt x="437" y="2073"/>
                    </a:lnTo>
                    <a:cubicBezTo>
                      <a:pt x="429" y="2013"/>
                      <a:pt x="403" y="1990"/>
                      <a:pt x="368" y="1990"/>
                    </a:cubicBezTo>
                    <a:cubicBezTo>
                      <a:pt x="256" y="1990"/>
                      <a:pt x="48" y="2228"/>
                      <a:pt x="0" y="2269"/>
                    </a:cubicBezTo>
                    <a:cubicBezTo>
                      <a:pt x="45" y="2323"/>
                      <a:pt x="107" y="2358"/>
                      <a:pt x="170" y="2376"/>
                    </a:cubicBezTo>
                    <a:cubicBezTo>
                      <a:pt x="188" y="2380"/>
                      <a:pt x="206" y="2381"/>
                      <a:pt x="225" y="2381"/>
                    </a:cubicBezTo>
                    <a:cubicBezTo>
                      <a:pt x="300" y="2381"/>
                      <a:pt x="377" y="2353"/>
                      <a:pt x="420" y="2296"/>
                    </a:cubicBezTo>
                    <a:cubicBezTo>
                      <a:pt x="535" y="2287"/>
                      <a:pt x="660" y="2260"/>
                      <a:pt x="759" y="2207"/>
                    </a:cubicBezTo>
                    <a:cubicBezTo>
                      <a:pt x="785" y="2278"/>
                      <a:pt x="866" y="2332"/>
                      <a:pt x="937" y="2358"/>
                    </a:cubicBezTo>
                    <a:cubicBezTo>
                      <a:pt x="1017" y="2376"/>
                      <a:pt x="1098" y="2376"/>
                      <a:pt x="1178" y="2376"/>
                    </a:cubicBezTo>
                    <a:cubicBezTo>
                      <a:pt x="1205" y="2376"/>
                      <a:pt x="1231" y="2376"/>
                      <a:pt x="1240" y="2349"/>
                    </a:cubicBezTo>
                    <a:cubicBezTo>
                      <a:pt x="1320" y="2401"/>
                      <a:pt x="1415" y="2423"/>
                      <a:pt x="1511" y="2423"/>
                    </a:cubicBezTo>
                    <a:cubicBezTo>
                      <a:pt x="1596" y="2423"/>
                      <a:pt x="1682" y="2406"/>
                      <a:pt x="1758" y="2376"/>
                    </a:cubicBezTo>
                    <a:cubicBezTo>
                      <a:pt x="1927" y="2305"/>
                      <a:pt x="2070" y="2180"/>
                      <a:pt x="2204" y="2064"/>
                    </a:cubicBezTo>
                    <a:cubicBezTo>
                      <a:pt x="2329" y="1957"/>
                      <a:pt x="2454" y="1841"/>
                      <a:pt x="2578" y="1734"/>
                    </a:cubicBezTo>
                    <a:cubicBezTo>
                      <a:pt x="2793" y="1546"/>
                      <a:pt x="3007" y="1359"/>
                      <a:pt x="3167" y="1127"/>
                    </a:cubicBezTo>
                    <a:cubicBezTo>
                      <a:pt x="3337" y="895"/>
                      <a:pt x="3435" y="610"/>
                      <a:pt x="3399" y="333"/>
                    </a:cubicBezTo>
                    <a:cubicBezTo>
                      <a:pt x="3390" y="280"/>
                      <a:pt x="3381" y="217"/>
                      <a:pt x="3355" y="164"/>
                    </a:cubicBezTo>
                    <a:cubicBezTo>
                      <a:pt x="3285" y="52"/>
                      <a:pt x="3155" y="0"/>
                      <a:pt x="302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32"/>
              <p:cNvSpPr/>
              <p:nvPr/>
            </p:nvSpPr>
            <p:spPr>
              <a:xfrm>
                <a:off x="6669330" y="1874705"/>
                <a:ext cx="371701" cy="282531"/>
              </a:xfrm>
              <a:custGeom>
                <a:rect b="b" l="l" r="r" t="t"/>
                <a:pathLst>
                  <a:path extrusionOk="0" h="2408" w="3168">
                    <a:moveTo>
                      <a:pt x="1793" y="1"/>
                    </a:moveTo>
                    <a:cubicBezTo>
                      <a:pt x="1659" y="179"/>
                      <a:pt x="1508" y="349"/>
                      <a:pt x="1329" y="483"/>
                    </a:cubicBezTo>
                    <a:cubicBezTo>
                      <a:pt x="1240" y="545"/>
                      <a:pt x="1133" y="608"/>
                      <a:pt x="1053" y="688"/>
                    </a:cubicBezTo>
                    <a:cubicBezTo>
                      <a:pt x="981" y="759"/>
                      <a:pt x="928" y="839"/>
                      <a:pt x="874" y="920"/>
                    </a:cubicBezTo>
                    <a:cubicBezTo>
                      <a:pt x="803" y="1000"/>
                      <a:pt x="732" y="1080"/>
                      <a:pt x="660" y="1161"/>
                    </a:cubicBezTo>
                    <a:cubicBezTo>
                      <a:pt x="509" y="1339"/>
                      <a:pt x="393" y="1544"/>
                      <a:pt x="277" y="1749"/>
                    </a:cubicBezTo>
                    <a:cubicBezTo>
                      <a:pt x="205" y="1883"/>
                      <a:pt x="125" y="2026"/>
                      <a:pt x="54" y="2160"/>
                    </a:cubicBezTo>
                    <a:cubicBezTo>
                      <a:pt x="27" y="2204"/>
                      <a:pt x="0" y="2249"/>
                      <a:pt x="0" y="2303"/>
                    </a:cubicBezTo>
                    <a:cubicBezTo>
                      <a:pt x="0" y="2347"/>
                      <a:pt x="36" y="2401"/>
                      <a:pt x="80" y="2401"/>
                    </a:cubicBezTo>
                    <a:cubicBezTo>
                      <a:pt x="84" y="2401"/>
                      <a:pt x="87" y="2401"/>
                      <a:pt x="91" y="2401"/>
                    </a:cubicBezTo>
                    <a:cubicBezTo>
                      <a:pt x="165" y="2401"/>
                      <a:pt x="208" y="2311"/>
                      <a:pt x="277" y="2311"/>
                    </a:cubicBezTo>
                    <a:cubicBezTo>
                      <a:pt x="289" y="2312"/>
                      <a:pt x="300" y="2313"/>
                      <a:pt x="312" y="2313"/>
                    </a:cubicBezTo>
                    <a:cubicBezTo>
                      <a:pt x="441" y="2313"/>
                      <a:pt x="561" y="2268"/>
                      <a:pt x="651" y="2178"/>
                    </a:cubicBezTo>
                    <a:cubicBezTo>
                      <a:pt x="678" y="2267"/>
                      <a:pt x="767" y="2347"/>
                      <a:pt x="857" y="2356"/>
                    </a:cubicBezTo>
                    <a:cubicBezTo>
                      <a:pt x="877" y="2360"/>
                      <a:pt x="897" y="2362"/>
                      <a:pt x="918" y="2362"/>
                    </a:cubicBezTo>
                    <a:cubicBezTo>
                      <a:pt x="990" y="2362"/>
                      <a:pt x="1064" y="2341"/>
                      <a:pt x="1133" y="2320"/>
                    </a:cubicBezTo>
                    <a:cubicBezTo>
                      <a:pt x="1184" y="2381"/>
                      <a:pt x="1257" y="2407"/>
                      <a:pt x="1336" y="2407"/>
                    </a:cubicBezTo>
                    <a:cubicBezTo>
                      <a:pt x="1396" y="2407"/>
                      <a:pt x="1459" y="2392"/>
                      <a:pt x="1517" y="2365"/>
                    </a:cubicBezTo>
                    <a:cubicBezTo>
                      <a:pt x="2079" y="2124"/>
                      <a:pt x="2498" y="1651"/>
                      <a:pt x="2899" y="1187"/>
                    </a:cubicBezTo>
                    <a:cubicBezTo>
                      <a:pt x="2998" y="1080"/>
                      <a:pt x="3087" y="973"/>
                      <a:pt x="3131" y="839"/>
                    </a:cubicBezTo>
                    <a:cubicBezTo>
                      <a:pt x="3167" y="724"/>
                      <a:pt x="3167" y="608"/>
                      <a:pt x="3167" y="483"/>
                    </a:cubicBezTo>
                    <a:cubicBezTo>
                      <a:pt x="3158" y="420"/>
                      <a:pt x="3158" y="367"/>
                      <a:pt x="3140" y="313"/>
                    </a:cubicBezTo>
                    <a:cubicBezTo>
                      <a:pt x="3091" y="197"/>
                      <a:pt x="2964" y="143"/>
                      <a:pt x="2846" y="143"/>
                    </a:cubicBezTo>
                    <a:cubicBezTo>
                      <a:pt x="2837" y="143"/>
                      <a:pt x="2828" y="143"/>
                      <a:pt x="2819" y="144"/>
                    </a:cubicBezTo>
                    <a:cubicBezTo>
                      <a:pt x="2694" y="144"/>
                      <a:pt x="2569" y="197"/>
                      <a:pt x="2453" y="242"/>
                    </a:cubicBezTo>
                    <a:cubicBezTo>
                      <a:pt x="2348" y="279"/>
                      <a:pt x="2242" y="317"/>
                      <a:pt x="2137" y="317"/>
                    </a:cubicBezTo>
                    <a:cubicBezTo>
                      <a:pt x="2117" y="317"/>
                      <a:pt x="2098" y="316"/>
                      <a:pt x="2079" y="313"/>
                    </a:cubicBezTo>
                    <a:cubicBezTo>
                      <a:pt x="1954" y="286"/>
                      <a:pt x="1793" y="135"/>
                      <a:pt x="1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32"/>
              <p:cNvSpPr/>
              <p:nvPr/>
            </p:nvSpPr>
            <p:spPr>
              <a:xfrm>
                <a:off x="6838871" y="1943812"/>
                <a:ext cx="70281" cy="51391"/>
              </a:xfrm>
              <a:custGeom>
                <a:rect b="b" l="l" r="r" t="t"/>
                <a:pathLst>
                  <a:path extrusionOk="0" h="438" w="599">
                    <a:moveTo>
                      <a:pt x="161" y="1"/>
                    </a:moveTo>
                    <a:lnTo>
                      <a:pt x="161" y="1"/>
                    </a:lnTo>
                    <a:cubicBezTo>
                      <a:pt x="116" y="54"/>
                      <a:pt x="81" y="108"/>
                      <a:pt x="45" y="170"/>
                    </a:cubicBezTo>
                    <a:cubicBezTo>
                      <a:pt x="27" y="206"/>
                      <a:pt x="9" y="250"/>
                      <a:pt x="9" y="286"/>
                    </a:cubicBezTo>
                    <a:cubicBezTo>
                      <a:pt x="0" y="331"/>
                      <a:pt x="18" y="384"/>
                      <a:pt x="54" y="411"/>
                    </a:cubicBezTo>
                    <a:cubicBezTo>
                      <a:pt x="81" y="438"/>
                      <a:pt x="125" y="438"/>
                      <a:pt x="170" y="438"/>
                    </a:cubicBezTo>
                    <a:cubicBezTo>
                      <a:pt x="206" y="429"/>
                      <a:pt x="241" y="411"/>
                      <a:pt x="277" y="384"/>
                    </a:cubicBezTo>
                    <a:cubicBezTo>
                      <a:pt x="402" y="313"/>
                      <a:pt x="509" y="206"/>
                      <a:pt x="598" y="90"/>
                    </a:cubicBezTo>
                    <a:lnTo>
                      <a:pt x="598" y="90"/>
                    </a:lnTo>
                    <a:cubicBezTo>
                      <a:pt x="491" y="197"/>
                      <a:pt x="384" y="277"/>
                      <a:pt x="241" y="322"/>
                    </a:cubicBezTo>
                    <a:cubicBezTo>
                      <a:pt x="221" y="330"/>
                      <a:pt x="194" y="336"/>
                      <a:pt x="169" y="336"/>
                    </a:cubicBezTo>
                    <a:cubicBezTo>
                      <a:pt x="140" y="336"/>
                      <a:pt x="113" y="328"/>
                      <a:pt x="98" y="304"/>
                    </a:cubicBezTo>
                    <a:cubicBezTo>
                      <a:pt x="72" y="268"/>
                      <a:pt x="81" y="224"/>
                      <a:pt x="90" y="188"/>
                    </a:cubicBezTo>
                    <a:cubicBezTo>
                      <a:pt x="107" y="126"/>
                      <a:pt x="134" y="63"/>
                      <a:pt x="161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32"/>
              <p:cNvSpPr/>
              <p:nvPr/>
            </p:nvSpPr>
            <p:spPr>
              <a:xfrm>
                <a:off x="6905866" y="1946980"/>
                <a:ext cx="73331" cy="70985"/>
              </a:xfrm>
              <a:custGeom>
                <a:rect b="b" l="l" r="r" t="t"/>
                <a:pathLst>
                  <a:path extrusionOk="0" h="605" w="625">
                    <a:moveTo>
                      <a:pt x="625" y="1"/>
                    </a:moveTo>
                    <a:cubicBezTo>
                      <a:pt x="509" y="197"/>
                      <a:pt x="357" y="331"/>
                      <a:pt x="179" y="473"/>
                    </a:cubicBezTo>
                    <a:cubicBezTo>
                      <a:pt x="161" y="491"/>
                      <a:pt x="143" y="509"/>
                      <a:pt x="116" y="509"/>
                    </a:cubicBezTo>
                    <a:cubicBezTo>
                      <a:pt x="89" y="509"/>
                      <a:pt x="63" y="482"/>
                      <a:pt x="63" y="447"/>
                    </a:cubicBezTo>
                    <a:cubicBezTo>
                      <a:pt x="54" y="420"/>
                      <a:pt x="54" y="393"/>
                      <a:pt x="63" y="366"/>
                    </a:cubicBezTo>
                    <a:cubicBezTo>
                      <a:pt x="81" y="304"/>
                      <a:pt x="98" y="223"/>
                      <a:pt x="125" y="161"/>
                    </a:cubicBezTo>
                    <a:lnTo>
                      <a:pt x="125" y="161"/>
                    </a:lnTo>
                    <a:cubicBezTo>
                      <a:pt x="63" y="250"/>
                      <a:pt x="27" y="339"/>
                      <a:pt x="9" y="438"/>
                    </a:cubicBezTo>
                    <a:cubicBezTo>
                      <a:pt x="0" y="491"/>
                      <a:pt x="0" y="562"/>
                      <a:pt x="54" y="598"/>
                    </a:cubicBezTo>
                    <a:cubicBezTo>
                      <a:pt x="67" y="603"/>
                      <a:pt x="83" y="605"/>
                      <a:pt x="100" y="605"/>
                    </a:cubicBezTo>
                    <a:cubicBezTo>
                      <a:pt x="116" y="605"/>
                      <a:pt x="134" y="603"/>
                      <a:pt x="152" y="598"/>
                    </a:cubicBezTo>
                    <a:cubicBezTo>
                      <a:pt x="179" y="580"/>
                      <a:pt x="205" y="562"/>
                      <a:pt x="223" y="536"/>
                    </a:cubicBezTo>
                    <a:cubicBezTo>
                      <a:pt x="393" y="384"/>
                      <a:pt x="509" y="197"/>
                      <a:pt x="625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32"/>
              <p:cNvSpPr/>
              <p:nvPr/>
            </p:nvSpPr>
            <p:spPr>
              <a:xfrm>
                <a:off x="6692327" y="1994029"/>
                <a:ext cx="107944" cy="115101"/>
              </a:xfrm>
              <a:custGeom>
                <a:rect b="b" l="l" r="r" t="t"/>
                <a:pathLst>
                  <a:path extrusionOk="0" h="981" w="920">
                    <a:moveTo>
                      <a:pt x="919" y="1"/>
                    </a:moveTo>
                    <a:lnTo>
                      <a:pt x="919" y="1"/>
                    </a:lnTo>
                    <a:cubicBezTo>
                      <a:pt x="696" y="304"/>
                      <a:pt x="482" y="563"/>
                      <a:pt x="197" y="813"/>
                    </a:cubicBezTo>
                    <a:cubicBezTo>
                      <a:pt x="184" y="825"/>
                      <a:pt x="162" y="838"/>
                      <a:pt x="141" y="838"/>
                    </a:cubicBezTo>
                    <a:cubicBezTo>
                      <a:pt x="133" y="838"/>
                      <a:pt x="124" y="836"/>
                      <a:pt x="116" y="831"/>
                    </a:cubicBezTo>
                    <a:cubicBezTo>
                      <a:pt x="107" y="813"/>
                      <a:pt x="107" y="795"/>
                      <a:pt x="107" y="777"/>
                    </a:cubicBezTo>
                    <a:cubicBezTo>
                      <a:pt x="107" y="724"/>
                      <a:pt x="125" y="661"/>
                      <a:pt x="143" y="608"/>
                    </a:cubicBezTo>
                    <a:lnTo>
                      <a:pt x="143" y="608"/>
                    </a:lnTo>
                    <a:cubicBezTo>
                      <a:pt x="107" y="679"/>
                      <a:pt x="72" y="750"/>
                      <a:pt x="36" y="822"/>
                    </a:cubicBezTo>
                    <a:cubicBezTo>
                      <a:pt x="18" y="875"/>
                      <a:pt x="0" y="938"/>
                      <a:pt x="45" y="973"/>
                    </a:cubicBezTo>
                    <a:cubicBezTo>
                      <a:pt x="55" y="979"/>
                      <a:pt x="67" y="981"/>
                      <a:pt x="78" y="981"/>
                    </a:cubicBezTo>
                    <a:cubicBezTo>
                      <a:pt x="106" y="981"/>
                      <a:pt x="136" y="968"/>
                      <a:pt x="161" y="955"/>
                    </a:cubicBezTo>
                    <a:cubicBezTo>
                      <a:pt x="339" y="839"/>
                      <a:pt x="473" y="661"/>
                      <a:pt x="598" y="483"/>
                    </a:cubicBezTo>
                    <a:cubicBezTo>
                      <a:pt x="705" y="322"/>
                      <a:pt x="812" y="161"/>
                      <a:pt x="919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32"/>
              <p:cNvSpPr/>
              <p:nvPr/>
            </p:nvSpPr>
            <p:spPr>
              <a:xfrm>
                <a:off x="6905866" y="1848541"/>
                <a:ext cx="52447" cy="77203"/>
              </a:xfrm>
              <a:custGeom>
                <a:rect b="b" l="l" r="r" t="t"/>
                <a:pathLst>
                  <a:path extrusionOk="0" h="658" w="447">
                    <a:moveTo>
                      <a:pt x="304" y="1"/>
                    </a:moveTo>
                    <a:cubicBezTo>
                      <a:pt x="170" y="144"/>
                      <a:pt x="72" y="322"/>
                      <a:pt x="18" y="509"/>
                    </a:cubicBezTo>
                    <a:cubicBezTo>
                      <a:pt x="9" y="554"/>
                      <a:pt x="0" y="599"/>
                      <a:pt x="27" y="634"/>
                    </a:cubicBezTo>
                    <a:cubicBezTo>
                      <a:pt x="44" y="651"/>
                      <a:pt x="68" y="657"/>
                      <a:pt x="93" y="657"/>
                    </a:cubicBezTo>
                    <a:cubicBezTo>
                      <a:pt x="107" y="657"/>
                      <a:pt x="121" y="655"/>
                      <a:pt x="134" y="652"/>
                    </a:cubicBezTo>
                    <a:cubicBezTo>
                      <a:pt x="170" y="634"/>
                      <a:pt x="197" y="608"/>
                      <a:pt x="223" y="572"/>
                    </a:cubicBezTo>
                    <a:cubicBezTo>
                      <a:pt x="321" y="465"/>
                      <a:pt x="393" y="331"/>
                      <a:pt x="446" y="197"/>
                    </a:cubicBezTo>
                    <a:lnTo>
                      <a:pt x="446" y="197"/>
                    </a:lnTo>
                    <a:cubicBezTo>
                      <a:pt x="384" y="313"/>
                      <a:pt x="295" y="420"/>
                      <a:pt x="188" y="509"/>
                    </a:cubicBezTo>
                    <a:cubicBezTo>
                      <a:pt x="179" y="527"/>
                      <a:pt x="161" y="536"/>
                      <a:pt x="152" y="536"/>
                    </a:cubicBezTo>
                    <a:cubicBezTo>
                      <a:pt x="116" y="536"/>
                      <a:pt x="98" y="500"/>
                      <a:pt x="98" y="465"/>
                    </a:cubicBezTo>
                    <a:cubicBezTo>
                      <a:pt x="98" y="420"/>
                      <a:pt x="107" y="384"/>
                      <a:pt x="125" y="349"/>
                    </a:cubicBezTo>
                    <a:cubicBezTo>
                      <a:pt x="170" y="224"/>
                      <a:pt x="232" y="108"/>
                      <a:pt x="30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32"/>
              <p:cNvSpPr/>
              <p:nvPr/>
            </p:nvSpPr>
            <p:spPr>
              <a:xfrm>
                <a:off x="6684935" y="2086132"/>
                <a:ext cx="65118" cy="69225"/>
              </a:xfrm>
              <a:custGeom>
                <a:rect b="b" l="l" r="r" t="t"/>
                <a:pathLst>
                  <a:path extrusionOk="0" h="590" w="555">
                    <a:moveTo>
                      <a:pt x="554" y="1"/>
                    </a:moveTo>
                    <a:lnTo>
                      <a:pt x="554" y="1"/>
                    </a:lnTo>
                    <a:cubicBezTo>
                      <a:pt x="393" y="215"/>
                      <a:pt x="206" y="420"/>
                      <a:pt x="1" y="590"/>
                    </a:cubicBezTo>
                    <a:cubicBezTo>
                      <a:pt x="46" y="563"/>
                      <a:pt x="90" y="509"/>
                      <a:pt x="144" y="509"/>
                    </a:cubicBezTo>
                    <a:lnTo>
                      <a:pt x="179" y="509"/>
                    </a:lnTo>
                    <a:cubicBezTo>
                      <a:pt x="304" y="340"/>
                      <a:pt x="429" y="170"/>
                      <a:pt x="554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32"/>
              <p:cNvSpPr/>
              <p:nvPr/>
            </p:nvSpPr>
            <p:spPr>
              <a:xfrm>
                <a:off x="6749936" y="2068415"/>
                <a:ext cx="12672" cy="17834"/>
              </a:xfrm>
              <a:custGeom>
                <a:rect b="b" l="l" r="r" t="t"/>
                <a:pathLst>
                  <a:path extrusionOk="0" h="152" w="108">
                    <a:moveTo>
                      <a:pt x="0" y="152"/>
                    </a:moveTo>
                    <a:cubicBezTo>
                      <a:pt x="36" y="98"/>
                      <a:pt x="71" y="54"/>
                      <a:pt x="107" y="0"/>
                    </a:cubicBezTo>
                    <a:cubicBezTo>
                      <a:pt x="71" y="54"/>
                      <a:pt x="36" y="98"/>
                      <a:pt x="0" y="152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32"/>
              <p:cNvSpPr/>
              <p:nvPr/>
            </p:nvSpPr>
            <p:spPr>
              <a:xfrm>
                <a:off x="6795929" y="2043307"/>
                <a:ext cx="123666" cy="106888"/>
              </a:xfrm>
              <a:custGeom>
                <a:rect b="b" l="l" r="r" t="t"/>
                <a:pathLst>
                  <a:path extrusionOk="0" h="911" w="1054">
                    <a:moveTo>
                      <a:pt x="1053" y="0"/>
                    </a:moveTo>
                    <a:lnTo>
                      <a:pt x="1053" y="0"/>
                    </a:lnTo>
                    <a:cubicBezTo>
                      <a:pt x="768" y="366"/>
                      <a:pt x="402" y="678"/>
                      <a:pt x="1" y="901"/>
                    </a:cubicBezTo>
                    <a:cubicBezTo>
                      <a:pt x="18" y="892"/>
                      <a:pt x="36" y="892"/>
                      <a:pt x="54" y="883"/>
                    </a:cubicBezTo>
                    <a:cubicBezTo>
                      <a:pt x="63" y="892"/>
                      <a:pt x="72" y="910"/>
                      <a:pt x="81" y="910"/>
                    </a:cubicBezTo>
                    <a:cubicBezTo>
                      <a:pt x="473" y="696"/>
                      <a:pt x="803" y="375"/>
                      <a:pt x="1053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32"/>
              <p:cNvSpPr/>
              <p:nvPr/>
            </p:nvSpPr>
            <p:spPr>
              <a:xfrm>
                <a:off x="6733157" y="2027585"/>
                <a:ext cx="99496" cy="112050"/>
              </a:xfrm>
              <a:custGeom>
                <a:rect b="b" l="l" r="r" t="t"/>
                <a:pathLst>
                  <a:path extrusionOk="0" h="955" w="848">
                    <a:moveTo>
                      <a:pt x="848" y="0"/>
                    </a:moveTo>
                    <a:lnTo>
                      <a:pt x="848" y="0"/>
                    </a:lnTo>
                    <a:cubicBezTo>
                      <a:pt x="669" y="241"/>
                      <a:pt x="241" y="768"/>
                      <a:pt x="0" y="955"/>
                    </a:cubicBezTo>
                    <a:cubicBezTo>
                      <a:pt x="36" y="928"/>
                      <a:pt x="72" y="901"/>
                      <a:pt x="107" y="875"/>
                    </a:cubicBezTo>
                    <a:cubicBezTo>
                      <a:pt x="116" y="892"/>
                      <a:pt x="125" y="910"/>
                      <a:pt x="134" y="919"/>
                    </a:cubicBezTo>
                    <a:cubicBezTo>
                      <a:pt x="464" y="634"/>
                      <a:pt x="821" y="72"/>
                      <a:pt x="84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32"/>
              <p:cNvSpPr/>
              <p:nvPr/>
            </p:nvSpPr>
            <p:spPr>
              <a:xfrm>
                <a:off x="6748880" y="2040139"/>
                <a:ext cx="134108" cy="105832"/>
              </a:xfrm>
              <a:custGeom>
                <a:rect b="b" l="l" r="r" t="t"/>
                <a:pathLst>
                  <a:path extrusionOk="0" h="902" w="1143">
                    <a:moveTo>
                      <a:pt x="1142" y="0"/>
                    </a:moveTo>
                    <a:cubicBezTo>
                      <a:pt x="848" y="375"/>
                      <a:pt x="446" y="661"/>
                      <a:pt x="0" y="821"/>
                    </a:cubicBezTo>
                    <a:cubicBezTo>
                      <a:pt x="18" y="848"/>
                      <a:pt x="45" y="884"/>
                      <a:pt x="80" y="901"/>
                    </a:cubicBezTo>
                    <a:cubicBezTo>
                      <a:pt x="509" y="705"/>
                      <a:pt x="874" y="393"/>
                      <a:pt x="1142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32"/>
              <p:cNvSpPr/>
              <p:nvPr/>
            </p:nvSpPr>
            <p:spPr>
              <a:xfrm>
                <a:off x="6926751" y="1906853"/>
                <a:ext cx="105832" cy="145959"/>
              </a:xfrm>
              <a:custGeom>
                <a:rect b="b" l="l" r="r" t="t"/>
                <a:pathLst>
                  <a:path extrusionOk="0" h="1244" w="902">
                    <a:moveTo>
                      <a:pt x="519" y="1"/>
                    </a:moveTo>
                    <a:cubicBezTo>
                      <a:pt x="452" y="1"/>
                      <a:pt x="385" y="14"/>
                      <a:pt x="331" y="39"/>
                    </a:cubicBezTo>
                    <a:cubicBezTo>
                      <a:pt x="170" y="111"/>
                      <a:pt x="117" y="280"/>
                      <a:pt x="1" y="387"/>
                    </a:cubicBezTo>
                    <a:cubicBezTo>
                      <a:pt x="72" y="325"/>
                      <a:pt x="152" y="271"/>
                      <a:pt x="233" y="226"/>
                    </a:cubicBezTo>
                    <a:cubicBezTo>
                      <a:pt x="286" y="202"/>
                      <a:pt x="347" y="186"/>
                      <a:pt x="404" y="186"/>
                    </a:cubicBezTo>
                    <a:cubicBezTo>
                      <a:pt x="453" y="186"/>
                      <a:pt x="499" y="198"/>
                      <a:pt x="536" y="226"/>
                    </a:cubicBezTo>
                    <a:cubicBezTo>
                      <a:pt x="643" y="298"/>
                      <a:pt x="643" y="467"/>
                      <a:pt x="589" y="583"/>
                    </a:cubicBezTo>
                    <a:cubicBezTo>
                      <a:pt x="545" y="699"/>
                      <a:pt x="474" y="797"/>
                      <a:pt x="402" y="887"/>
                    </a:cubicBezTo>
                    <a:cubicBezTo>
                      <a:pt x="304" y="1012"/>
                      <a:pt x="197" y="1128"/>
                      <a:pt x="81" y="1243"/>
                    </a:cubicBezTo>
                    <a:cubicBezTo>
                      <a:pt x="331" y="1092"/>
                      <a:pt x="554" y="896"/>
                      <a:pt x="741" y="664"/>
                    </a:cubicBezTo>
                    <a:cubicBezTo>
                      <a:pt x="804" y="583"/>
                      <a:pt x="857" y="503"/>
                      <a:pt x="875" y="396"/>
                    </a:cubicBezTo>
                    <a:cubicBezTo>
                      <a:pt x="902" y="271"/>
                      <a:pt x="839" y="137"/>
                      <a:pt x="732" y="57"/>
                    </a:cubicBezTo>
                    <a:cubicBezTo>
                      <a:pt x="675" y="19"/>
                      <a:pt x="597" y="1"/>
                      <a:pt x="519" y="1"/>
                    </a:cubicBezTo>
                    <a:close/>
                  </a:path>
                </a:pathLst>
              </a:custGeom>
              <a:solidFill>
                <a:srgbClr val="F0DDC1">
                  <a:alpha val="37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32"/>
              <p:cNvSpPr/>
              <p:nvPr/>
            </p:nvSpPr>
            <p:spPr>
              <a:xfrm>
                <a:off x="6801208" y="2013975"/>
                <a:ext cx="68169" cy="84008"/>
              </a:xfrm>
              <a:custGeom>
                <a:rect b="b" l="l" r="r" t="t"/>
                <a:pathLst>
                  <a:path extrusionOk="0" h="716" w="581">
                    <a:moveTo>
                      <a:pt x="548" y="0"/>
                    </a:moveTo>
                    <a:cubicBezTo>
                      <a:pt x="478" y="0"/>
                      <a:pt x="410" y="162"/>
                      <a:pt x="384" y="206"/>
                    </a:cubicBezTo>
                    <a:cubicBezTo>
                      <a:pt x="312" y="313"/>
                      <a:pt x="241" y="411"/>
                      <a:pt x="152" y="500"/>
                    </a:cubicBezTo>
                    <a:cubicBezTo>
                      <a:pt x="98" y="571"/>
                      <a:pt x="27" y="634"/>
                      <a:pt x="0" y="714"/>
                    </a:cubicBezTo>
                    <a:cubicBezTo>
                      <a:pt x="5" y="715"/>
                      <a:pt x="10" y="715"/>
                      <a:pt x="14" y="715"/>
                    </a:cubicBezTo>
                    <a:cubicBezTo>
                      <a:pt x="52" y="715"/>
                      <a:pt x="83" y="684"/>
                      <a:pt x="107" y="661"/>
                    </a:cubicBezTo>
                    <a:cubicBezTo>
                      <a:pt x="277" y="482"/>
                      <a:pt x="455" y="295"/>
                      <a:pt x="562" y="72"/>
                    </a:cubicBezTo>
                    <a:cubicBezTo>
                      <a:pt x="580" y="45"/>
                      <a:pt x="580" y="0"/>
                      <a:pt x="553" y="0"/>
                    </a:cubicBezTo>
                    <a:cubicBezTo>
                      <a:pt x="551" y="0"/>
                      <a:pt x="550" y="0"/>
                      <a:pt x="548" y="0"/>
                    </a:cubicBezTo>
                    <a:close/>
                  </a:path>
                </a:pathLst>
              </a:custGeom>
              <a:solidFill>
                <a:srgbClr val="F0DDC1">
                  <a:alpha val="37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32"/>
              <p:cNvSpPr/>
              <p:nvPr/>
            </p:nvSpPr>
            <p:spPr>
              <a:xfrm>
                <a:off x="6729990" y="1965870"/>
                <a:ext cx="76499" cy="83304"/>
              </a:xfrm>
              <a:custGeom>
                <a:rect b="b" l="l" r="r" t="t"/>
                <a:pathLst>
                  <a:path extrusionOk="0" h="710" w="652">
                    <a:moveTo>
                      <a:pt x="652" y="0"/>
                    </a:moveTo>
                    <a:lnTo>
                      <a:pt x="652" y="0"/>
                    </a:lnTo>
                    <a:cubicBezTo>
                      <a:pt x="580" y="9"/>
                      <a:pt x="527" y="62"/>
                      <a:pt x="482" y="116"/>
                    </a:cubicBezTo>
                    <a:cubicBezTo>
                      <a:pt x="393" y="214"/>
                      <a:pt x="313" y="303"/>
                      <a:pt x="232" y="401"/>
                    </a:cubicBezTo>
                    <a:cubicBezTo>
                      <a:pt x="188" y="446"/>
                      <a:pt x="1" y="633"/>
                      <a:pt x="36" y="696"/>
                    </a:cubicBezTo>
                    <a:cubicBezTo>
                      <a:pt x="40" y="706"/>
                      <a:pt x="46" y="710"/>
                      <a:pt x="55" y="710"/>
                    </a:cubicBezTo>
                    <a:cubicBezTo>
                      <a:pt x="109" y="710"/>
                      <a:pt x="245" y="539"/>
                      <a:pt x="268" y="509"/>
                    </a:cubicBezTo>
                    <a:cubicBezTo>
                      <a:pt x="366" y="401"/>
                      <a:pt x="456" y="294"/>
                      <a:pt x="536" y="187"/>
                    </a:cubicBezTo>
                    <a:cubicBezTo>
                      <a:pt x="580" y="125"/>
                      <a:pt x="625" y="71"/>
                      <a:pt x="652" y="0"/>
                    </a:cubicBezTo>
                    <a:close/>
                  </a:path>
                </a:pathLst>
              </a:custGeom>
              <a:solidFill>
                <a:srgbClr val="F0DDC1">
                  <a:alpha val="37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17" name="Google Shape;3617;p32"/>
          <p:cNvGrpSpPr/>
          <p:nvPr/>
        </p:nvGrpSpPr>
        <p:grpSpPr>
          <a:xfrm>
            <a:off x="-2612458" y="1019046"/>
            <a:ext cx="4705170" cy="3555621"/>
            <a:chOff x="-2383858" y="1019046"/>
            <a:chExt cx="4705170" cy="3555621"/>
          </a:xfrm>
        </p:grpSpPr>
        <p:grpSp>
          <p:nvGrpSpPr>
            <p:cNvPr id="3618" name="Google Shape;3618;p32"/>
            <p:cNvGrpSpPr/>
            <p:nvPr/>
          </p:nvGrpSpPr>
          <p:grpSpPr>
            <a:xfrm flipH="1">
              <a:off x="-2383858" y="1019046"/>
              <a:ext cx="4705170" cy="2153045"/>
              <a:chOff x="3285211" y="551700"/>
              <a:chExt cx="1180809" cy="543355"/>
            </a:xfrm>
          </p:grpSpPr>
          <p:sp>
            <p:nvSpPr>
              <p:cNvPr id="3619" name="Google Shape;3619;p32"/>
              <p:cNvSpPr/>
              <p:nvPr/>
            </p:nvSpPr>
            <p:spPr>
              <a:xfrm>
                <a:off x="3285211" y="551700"/>
                <a:ext cx="1180809" cy="543355"/>
              </a:xfrm>
              <a:custGeom>
                <a:rect b="b" l="l" r="r" t="t"/>
                <a:pathLst>
                  <a:path extrusionOk="0" h="4631" w="10064">
                    <a:moveTo>
                      <a:pt x="9974" y="0"/>
                    </a:moveTo>
                    <a:lnTo>
                      <a:pt x="6237" y="2926"/>
                    </a:lnTo>
                    <a:lnTo>
                      <a:pt x="3123" y="3783"/>
                    </a:lnTo>
                    <a:cubicBezTo>
                      <a:pt x="3123" y="3783"/>
                      <a:pt x="821" y="4175"/>
                      <a:pt x="545" y="4274"/>
                    </a:cubicBezTo>
                    <a:cubicBezTo>
                      <a:pt x="268" y="4381"/>
                      <a:pt x="1" y="4630"/>
                      <a:pt x="1" y="4630"/>
                    </a:cubicBezTo>
                    <a:cubicBezTo>
                      <a:pt x="1" y="4630"/>
                      <a:pt x="1447" y="4207"/>
                      <a:pt x="2063" y="4207"/>
                    </a:cubicBezTo>
                    <a:cubicBezTo>
                      <a:pt x="2098" y="4207"/>
                      <a:pt x="2130" y="4208"/>
                      <a:pt x="2160" y="4211"/>
                    </a:cubicBezTo>
                    <a:cubicBezTo>
                      <a:pt x="2199" y="4214"/>
                      <a:pt x="2242" y="4216"/>
                      <a:pt x="2288" y="4216"/>
                    </a:cubicBezTo>
                    <a:cubicBezTo>
                      <a:pt x="2865" y="4216"/>
                      <a:pt x="3904" y="3973"/>
                      <a:pt x="4194" y="3890"/>
                    </a:cubicBezTo>
                    <a:cubicBezTo>
                      <a:pt x="4506" y="3810"/>
                      <a:pt x="6540" y="3390"/>
                      <a:pt x="6540" y="3390"/>
                    </a:cubicBezTo>
                    <a:lnTo>
                      <a:pt x="10064" y="696"/>
                    </a:lnTo>
                    <a:lnTo>
                      <a:pt x="99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32"/>
              <p:cNvSpPr/>
              <p:nvPr/>
            </p:nvSpPr>
            <p:spPr>
              <a:xfrm>
                <a:off x="3290491" y="579976"/>
                <a:ext cx="1175529" cy="512967"/>
              </a:xfrm>
              <a:custGeom>
                <a:rect b="b" l="l" r="r" t="t"/>
                <a:pathLst>
                  <a:path extrusionOk="0" h="4372" w="10019">
                    <a:moveTo>
                      <a:pt x="9965" y="0"/>
                    </a:moveTo>
                    <a:cubicBezTo>
                      <a:pt x="8547" y="1303"/>
                      <a:pt x="7048" y="2543"/>
                      <a:pt x="5246" y="3176"/>
                    </a:cubicBezTo>
                    <a:cubicBezTo>
                      <a:pt x="3854" y="3667"/>
                      <a:pt x="2364" y="3756"/>
                      <a:pt x="919" y="4050"/>
                    </a:cubicBezTo>
                    <a:cubicBezTo>
                      <a:pt x="598" y="4122"/>
                      <a:pt x="277" y="4202"/>
                      <a:pt x="0" y="4371"/>
                    </a:cubicBezTo>
                    <a:cubicBezTo>
                      <a:pt x="253" y="4304"/>
                      <a:pt x="1476" y="3966"/>
                      <a:pt x="2025" y="3966"/>
                    </a:cubicBezTo>
                    <a:cubicBezTo>
                      <a:pt x="2057" y="3966"/>
                      <a:pt x="2087" y="3968"/>
                      <a:pt x="2115" y="3970"/>
                    </a:cubicBezTo>
                    <a:cubicBezTo>
                      <a:pt x="2154" y="3973"/>
                      <a:pt x="2197" y="3975"/>
                      <a:pt x="2243" y="3975"/>
                    </a:cubicBezTo>
                    <a:cubicBezTo>
                      <a:pt x="2820" y="3975"/>
                      <a:pt x="3859" y="3732"/>
                      <a:pt x="4149" y="3649"/>
                    </a:cubicBezTo>
                    <a:cubicBezTo>
                      <a:pt x="4461" y="3569"/>
                      <a:pt x="6495" y="3149"/>
                      <a:pt x="6495" y="3149"/>
                    </a:cubicBezTo>
                    <a:lnTo>
                      <a:pt x="10019" y="455"/>
                    </a:lnTo>
                    <a:lnTo>
                      <a:pt x="9965" y="0"/>
                    </a:lnTo>
                    <a:close/>
                  </a:path>
                </a:pathLst>
              </a:custGeom>
              <a:solidFill>
                <a:srgbClr val="3F423C">
                  <a:alpha val="494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1" name="Google Shape;3621;p32"/>
            <p:cNvGrpSpPr/>
            <p:nvPr/>
          </p:nvGrpSpPr>
          <p:grpSpPr>
            <a:xfrm>
              <a:off x="547042" y="1518704"/>
              <a:ext cx="1226461" cy="3055963"/>
              <a:chOff x="7593532" y="1669732"/>
              <a:chExt cx="529743" cy="1319956"/>
            </a:xfrm>
          </p:grpSpPr>
          <p:sp>
            <p:nvSpPr>
              <p:cNvPr id="3622" name="Google Shape;3622;p32"/>
              <p:cNvSpPr/>
              <p:nvPr/>
            </p:nvSpPr>
            <p:spPr>
              <a:xfrm>
                <a:off x="7594588" y="1669732"/>
                <a:ext cx="243929" cy="290978"/>
              </a:xfrm>
              <a:custGeom>
                <a:rect b="b" l="l" r="r" t="t"/>
                <a:pathLst>
                  <a:path extrusionOk="0" h="2480" w="2079">
                    <a:moveTo>
                      <a:pt x="440" y="1"/>
                    </a:moveTo>
                    <a:cubicBezTo>
                      <a:pt x="334" y="1"/>
                      <a:pt x="231" y="23"/>
                      <a:pt x="152" y="89"/>
                    </a:cubicBezTo>
                    <a:cubicBezTo>
                      <a:pt x="63" y="169"/>
                      <a:pt x="18" y="294"/>
                      <a:pt x="45" y="410"/>
                    </a:cubicBezTo>
                    <a:cubicBezTo>
                      <a:pt x="98" y="660"/>
                      <a:pt x="134" y="900"/>
                      <a:pt x="232" y="1141"/>
                    </a:cubicBezTo>
                    <a:cubicBezTo>
                      <a:pt x="268" y="1213"/>
                      <a:pt x="304" y="1293"/>
                      <a:pt x="348" y="1355"/>
                    </a:cubicBezTo>
                    <a:cubicBezTo>
                      <a:pt x="134" y="1445"/>
                      <a:pt x="0" y="1685"/>
                      <a:pt x="18" y="1926"/>
                    </a:cubicBezTo>
                    <a:cubicBezTo>
                      <a:pt x="45" y="1855"/>
                      <a:pt x="81" y="1793"/>
                      <a:pt x="134" y="1748"/>
                    </a:cubicBezTo>
                    <a:lnTo>
                      <a:pt x="134" y="1748"/>
                    </a:lnTo>
                    <a:cubicBezTo>
                      <a:pt x="90" y="1998"/>
                      <a:pt x="152" y="2274"/>
                      <a:pt x="304" y="2479"/>
                    </a:cubicBezTo>
                    <a:cubicBezTo>
                      <a:pt x="330" y="2301"/>
                      <a:pt x="491" y="2140"/>
                      <a:pt x="643" y="2042"/>
                    </a:cubicBezTo>
                    <a:cubicBezTo>
                      <a:pt x="953" y="1828"/>
                      <a:pt x="1330" y="1736"/>
                      <a:pt x="1709" y="1736"/>
                    </a:cubicBezTo>
                    <a:cubicBezTo>
                      <a:pt x="1788" y="1736"/>
                      <a:pt x="1867" y="1740"/>
                      <a:pt x="1945" y="1748"/>
                    </a:cubicBezTo>
                    <a:cubicBezTo>
                      <a:pt x="1990" y="1757"/>
                      <a:pt x="2034" y="1775"/>
                      <a:pt x="2079" y="1784"/>
                    </a:cubicBezTo>
                    <a:cubicBezTo>
                      <a:pt x="1954" y="1489"/>
                      <a:pt x="1811" y="1204"/>
                      <a:pt x="1669" y="918"/>
                    </a:cubicBezTo>
                    <a:cubicBezTo>
                      <a:pt x="1517" y="651"/>
                      <a:pt x="1356" y="383"/>
                      <a:pt x="1107" y="214"/>
                    </a:cubicBezTo>
                    <a:cubicBezTo>
                      <a:pt x="946" y="98"/>
                      <a:pt x="750" y="35"/>
                      <a:pt x="553" y="8"/>
                    </a:cubicBezTo>
                    <a:cubicBezTo>
                      <a:pt x="516" y="4"/>
                      <a:pt x="478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32"/>
              <p:cNvSpPr/>
              <p:nvPr/>
            </p:nvSpPr>
            <p:spPr>
              <a:xfrm>
                <a:off x="7596700" y="1669732"/>
                <a:ext cx="151825" cy="196293"/>
              </a:xfrm>
              <a:custGeom>
                <a:rect b="b" l="l" r="r" t="t"/>
                <a:pathLst>
                  <a:path extrusionOk="0" h="1673" w="1294">
                    <a:moveTo>
                      <a:pt x="422" y="1"/>
                    </a:moveTo>
                    <a:cubicBezTo>
                      <a:pt x="316" y="1"/>
                      <a:pt x="213" y="23"/>
                      <a:pt x="134" y="89"/>
                    </a:cubicBezTo>
                    <a:cubicBezTo>
                      <a:pt x="45" y="169"/>
                      <a:pt x="0" y="294"/>
                      <a:pt x="27" y="410"/>
                    </a:cubicBezTo>
                    <a:cubicBezTo>
                      <a:pt x="80" y="660"/>
                      <a:pt x="116" y="900"/>
                      <a:pt x="214" y="1141"/>
                    </a:cubicBezTo>
                    <a:cubicBezTo>
                      <a:pt x="250" y="1213"/>
                      <a:pt x="286" y="1293"/>
                      <a:pt x="330" y="1355"/>
                    </a:cubicBezTo>
                    <a:cubicBezTo>
                      <a:pt x="259" y="1382"/>
                      <a:pt x="196" y="1436"/>
                      <a:pt x="143" y="1489"/>
                    </a:cubicBezTo>
                    <a:cubicBezTo>
                      <a:pt x="259" y="1569"/>
                      <a:pt x="384" y="1650"/>
                      <a:pt x="527" y="1668"/>
                    </a:cubicBezTo>
                    <a:cubicBezTo>
                      <a:pt x="551" y="1671"/>
                      <a:pt x="575" y="1673"/>
                      <a:pt x="599" y="1673"/>
                    </a:cubicBezTo>
                    <a:cubicBezTo>
                      <a:pt x="764" y="1673"/>
                      <a:pt x="927" y="1597"/>
                      <a:pt x="1044" y="1480"/>
                    </a:cubicBezTo>
                    <a:cubicBezTo>
                      <a:pt x="1178" y="1346"/>
                      <a:pt x="1249" y="1159"/>
                      <a:pt x="1276" y="972"/>
                    </a:cubicBezTo>
                    <a:cubicBezTo>
                      <a:pt x="1294" y="784"/>
                      <a:pt x="1267" y="588"/>
                      <a:pt x="1222" y="410"/>
                    </a:cubicBezTo>
                    <a:cubicBezTo>
                      <a:pt x="1205" y="365"/>
                      <a:pt x="1196" y="321"/>
                      <a:pt x="1178" y="285"/>
                    </a:cubicBezTo>
                    <a:cubicBezTo>
                      <a:pt x="1151" y="258"/>
                      <a:pt x="1115" y="231"/>
                      <a:pt x="1089" y="214"/>
                    </a:cubicBezTo>
                    <a:cubicBezTo>
                      <a:pt x="928" y="98"/>
                      <a:pt x="732" y="35"/>
                      <a:pt x="535" y="8"/>
                    </a:cubicBezTo>
                    <a:cubicBezTo>
                      <a:pt x="498" y="4"/>
                      <a:pt x="460" y="1"/>
                      <a:pt x="422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32"/>
              <p:cNvSpPr/>
              <p:nvPr/>
            </p:nvSpPr>
            <p:spPr>
              <a:xfrm>
                <a:off x="7593532" y="1692376"/>
                <a:ext cx="139271" cy="117917"/>
              </a:xfrm>
              <a:custGeom>
                <a:rect b="b" l="l" r="r" t="t"/>
                <a:pathLst>
                  <a:path extrusionOk="0" h="1005" w="1187">
                    <a:moveTo>
                      <a:pt x="455" y="1"/>
                    </a:moveTo>
                    <a:cubicBezTo>
                      <a:pt x="418" y="1"/>
                      <a:pt x="387" y="22"/>
                      <a:pt x="348" y="29"/>
                    </a:cubicBezTo>
                    <a:cubicBezTo>
                      <a:pt x="325" y="35"/>
                      <a:pt x="300" y="36"/>
                      <a:pt x="275" y="36"/>
                    </a:cubicBezTo>
                    <a:cubicBezTo>
                      <a:pt x="263" y="36"/>
                      <a:pt x="250" y="36"/>
                      <a:pt x="238" y="36"/>
                    </a:cubicBezTo>
                    <a:cubicBezTo>
                      <a:pt x="201" y="36"/>
                      <a:pt x="165" y="38"/>
                      <a:pt x="134" y="56"/>
                    </a:cubicBezTo>
                    <a:cubicBezTo>
                      <a:pt x="0" y="110"/>
                      <a:pt x="9" y="315"/>
                      <a:pt x="72" y="422"/>
                    </a:cubicBezTo>
                    <a:cubicBezTo>
                      <a:pt x="152" y="547"/>
                      <a:pt x="268" y="681"/>
                      <a:pt x="375" y="779"/>
                    </a:cubicBezTo>
                    <a:cubicBezTo>
                      <a:pt x="473" y="877"/>
                      <a:pt x="598" y="957"/>
                      <a:pt x="741" y="993"/>
                    </a:cubicBezTo>
                    <a:cubicBezTo>
                      <a:pt x="775" y="1000"/>
                      <a:pt x="811" y="1004"/>
                      <a:pt x="847" y="1004"/>
                    </a:cubicBezTo>
                    <a:cubicBezTo>
                      <a:pt x="903" y="1004"/>
                      <a:pt x="959" y="993"/>
                      <a:pt x="1008" y="966"/>
                    </a:cubicBezTo>
                    <a:cubicBezTo>
                      <a:pt x="1107" y="895"/>
                      <a:pt x="1151" y="761"/>
                      <a:pt x="1169" y="636"/>
                    </a:cubicBezTo>
                    <a:cubicBezTo>
                      <a:pt x="1187" y="502"/>
                      <a:pt x="1187" y="360"/>
                      <a:pt x="1124" y="235"/>
                    </a:cubicBezTo>
                    <a:cubicBezTo>
                      <a:pt x="1077" y="124"/>
                      <a:pt x="959" y="34"/>
                      <a:pt x="840" y="34"/>
                    </a:cubicBezTo>
                    <a:cubicBezTo>
                      <a:pt x="824" y="34"/>
                      <a:pt x="809" y="35"/>
                      <a:pt x="794" y="38"/>
                    </a:cubicBezTo>
                    <a:cubicBezTo>
                      <a:pt x="744" y="46"/>
                      <a:pt x="694" y="70"/>
                      <a:pt x="644" y="70"/>
                    </a:cubicBezTo>
                    <a:cubicBezTo>
                      <a:pt x="631" y="70"/>
                      <a:pt x="619" y="69"/>
                      <a:pt x="607" y="65"/>
                    </a:cubicBezTo>
                    <a:cubicBezTo>
                      <a:pt x="562" y="56"/>
                      <a:pt x="527" y="12"/>
                      <a:pt x="473" y="3"/>
                    </a:cubicBezTo>
                    <a:cubicBezTo>
                      <a:pt x="467" y="1"/>
                      <a:pt x="461" y="1"/>
                      <a:pt x="4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32"/>
              <p:cNvSpPr/>
              <p:nvPr/>
            </p:nvSpPr>
            <p:spPr>
              <a:xfrm>
                <a:off x="7593532" y="1696835"/>
                <a:ext cx="136220" cy="113458"/>
              </a:xfrm>
              <a:custGeom>
                <a:rect b="b" l="l" r="r" t="t"/>
                <a:pathLst>
                  <a:path extrusionOk="0" h="967" w="1161">
                    <a:moveTo>
                      <a:pt x="268" y="0"/>
                    </a:moveTo>
                    <a:cubicBezTo>
                      <a:pt x="223" y="0"/>
                      <a:pt x="179" y="0"/>
                      <a:pt x="134" y="18"/>
                    </a:cubicBezTo>
                    <a:cubicBezTo>
                      <a:pt x="0" y="72"/>
                      <a:pt x="9" y="277"/>
                      <a:pt x="72" y="384"/>
                    </a:cubicBezTo>
                    <a:cubicBezTo>
                      <a:pt x="152" y="509"/>
                      <a:pt x="268" y="643"/>
                      <a:pt x="375" y="741"/>
                    </a:cubicBezTo>
                    <a:cubicBezTo>
                      <a:pt x="473" y="839"/>
                      <a:pt x="598" y="919"/>
                      <a:pt x="741" y="955"/>
                    </a:cubicBezTo>
                    <a:cubicBezTo>
                      <a:pt x="775" y="962"/>
                      <a:pt x="811" y="966"/>
                      <a:pt x="847" y="966"/>
                    </a:cubicBezTo>
                    <a:cubicBezTo>
                      <a:pt x="903" y="966"/>
                      <a:pt x="959" y="955"/>
                      <a:pt x="1008" y="928"/>
                    </a:cubicBezTo>
                    <a:cubicBezTo>
                      <a:pt x="1107" y="857"/>
                      <a:pt x="1142" y="732"/>
                      <a:pt x="1160" y="607"/>
                    </a:cubicBezTo>
                    <a:lnTo>
                      <a:pt x="1160" y="607"/>
                    </a:lnTo>
                    <a:cubicBezTo>
                      <a:pt x="1117" y="625"/>
                      <a:pt x="1068" y="634"/>
                      <a:pt x="1019" y="634"/>
                    </a:cubicBezTo>
                    <a:cubicBezTo>
                      <a:pt x="945" y="634"/>
                      <a:pt x="871" y="614"/>
                      <a:pt x="812" y="571"/>
                    </a:cubicBezTo>
                    <a:cubicBezTo>
                      <a:pt x="696" y="491"/>
                      <a:pt x="652" y="330"/>
                      <a:pt x="571" y="206"/>
                    </a:cubicBezTo>
                    <a:cubicBezTo>
                      <a:pt x="500" y="98"/>
                      <a:pt x="393" y="18"/>
                      <a:pt x="268" y="0"/>
                    </a:cubicBezTo>
                    <a:close/>
                  </a:path>
                </a:pathLst>
              </a:custGeom>
              <a:solidFill>
                <a:srgbClr val="FFA461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32"/>
              <p:cNvSpPr/>
              <p:nvPr/>
            </p:nvSpPr>
            <p:spPr>
              <a:xfrm>
                <a:off x="7594588" y="1805247"/>
                <a:ext cx="243929" cy="155462"/>
              </a:xfrm>
              <a:custGeom>
                <a:rect b="b" l="l" r="r" t="t"/>
                <a:pathLst>
                  <a:path extrusionOk="0" h="1325" w="2079">
                    <a:moveTo>
                      <a:pt x="543" y="0"/>
                    </a:moveTo>
                    <a:cubicBezTo>
                      <a:pt x="446" y="0"/>
                      <a:pt x="348" y="8"/>
                      <a:pt x="250" y="22"/>
                    </a:cubicBezTo>
                    <a:cubicBezTo>
                      <a:pt x="277" y="84"/>
                      <a:pt x="313" y="147"/>
                      <a:pt x="348" y="200"/>
                    </a:cubicBezTo>
                    <a:cubicBezTo>
                      <a:pt x="134" y="290"/>
                      <a:pt x="0" y="530"/>
                      <a:pt x="18" y="771"/>
                    </a:cubicBezTo>
                    <a:cubicBezTo>
                      <a:pt x="45" y="700"/>
                      <a:pt x="81" y="638"/>
                      <a:pt x="134" y="593"/>
                    </a:cubicBezTo>
                    <a:lnTo>
                      <a:pt x="134" y="593"/>
                    </a:lnTo>
                    <a:cubicBezTo>
                      <a:pt x="90" y="843"/>
                      <a:pt x="152" y="1119"/>
                      <a:pt x="304" y="1324"/>
                    </a:cubicBezTo>
                    <a:cubicBezTo>
                      <a:pt x="330" y="1146"/>
                      <a:pt x="491" y="985"/>
                      <a:pt x="643" y="887"/>
                    </a:cubicBezTo>
                    <a:cubicBezTo>
                      <a:pt x="953" y="673"/>
                      <a:pt x="1330" y="581"/>
                      <a:pt x="1709" y="581"/>
                    </a:cubicBezTo>
                    <a:cubicBezTo>
                      <a:pt x="1788" y="581"/>
                      <a:pt x="1867" y="585"/>
                      <a:pt x="1945" y="593"/>
                    </a:cubicBezTo>
                    <a:cubicBezTo>
                      <a:pt x="1990" y="602"/>
                      <a:pt x="2034" y="620"/>
                      <a:pt x="2079" y="629"/>
                    </a:cubicBezTo>
                    <a:cubicBezTo>
                      <a:pt x="2008" y="477"/>
                      <a:pt x="1945" y="325"/>
                      <a:pt x="1874" y="174"/>
                    </a:cubicBezTo>
                    <a:cubicBezTo>
                      <a:pt x="1828" y="170"/>
                      <a:pt x="1784" y="168"/>
                      <a:pt x="1740" y="168"/>
                    </a:cubicBezTo>
                    <a:cubicBezTo>
                      <a:pt x="1664" y="168"/>
                      <a:pt x="1590" y="175"/>
                      <a:pt x="1517" y="191"/>
                    </a:cubicBezTo>
                    <a:cubicBezTo>
                      <a:pt x="1492" y="198"/>
                      <a:pt x="1471" y="204"/>
                      <a:pt x="1448" y="204"/>
                    </a:cubicBezTo>
                    <a:cubicBezTo>
                      <a:pt x="1439" y="204"/>
                      <a:pt x="1429" y="203"/>
                      <a:pt x="1419" y="200"/>
                    </a:cubicBezTo>
                    <a:cubicBezTo>
                      <a:pt x="1383" y="200"/>
                      <a:pt x="1356" y="183"/>
                      <a:pt x="1321" y="174"/>
                    </a:cubicBezTo>
                    <a:cubicBezTo>
                      <a:pt x="1078" y="56"/>
                      <a:pt x="812" y="0"/>
                      <a:pt x="543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32"/>
              <p:cNvSpPr/>
              <p:nvPr/>
            </p:nvSpPr>
            <p:spPr>
              <a:xfrm>
                <a:off x="7633307" y="1756438"/>
                <a:ext cx="54558" cy="70750"/>
              </a:xfrm>
              <a:custGeom>
                <a:rect b="b" l="l" r="r" t="t"/>
                <a:pathLst>
                  <a:path extrusionOk="0" h="603" w="465">
                    <a:moveTo>
                      <a:pt x="241" y="1"/>
                    </a:moveTo>
                    <a:cubicBezTo>
                      <a:pt x="125" y="1"/>
                      <a:pt x="36" y="295"/>
                      <a:pt x="9" y="384"/>
                    </a:cubicBezTo>
                    <a:cubicBezTo>
                      <a:pt x="0" y="456"/>
                      <a:pt x="0" y="536"/>
                      <a:pt x="63" y="581"/>
                    </a:cubicBezTo>
                    <a:cubicBezTo>
                      <a:pt x="82" y="594"/>
                      <a:pt x="112" y="602"/>
                      <a:pt x="143" y="602"/>
                    </a:cubicBezTo>
                    <a:cubicBezTo>
                      <a:pt x="155" y="602"/>
                      <a:pt x="167" y="601"/>
                      <a:pt x="179" y="599"/>
                    </a:cubicBezTo>
                    <a:cubicBezTo>
                      <a:pt x="215" y="590"/>
                      <a:pt x="250" y="572"/>
                      <a:pt x="286" y="554"/>
                    </a:cubicBezTo>
                    <a:cubicBezTo>
                      <a:pt x="313" y="545"/>
                      <a:pt x="339" y="536"/>
                      <a:pt x="366" y="518"/>
                    </a:cubicBezTo>
                    <a:cubicBezTo>
                      <a:pt x="384" y="509"/>
                      <a:pt x="402" y="500"/>
                      <a:pt x="420" y="483"/>
                    </a:cubicBezTo>
                    <a:cubicBezTo>
                      <a:pt x="455" y="456"/>
                      <a:pt x="464" y="402"/>
                      <a:pt x="455" y="349"/>
                    </a:cubicBezTo>
                    <a:cubicBezTo>
                      <a:pt x="446" y="251"/>
                      <a:pt x="366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32"/>
              <p:cNvSpPr/>
              <p:nvPr/>
            </p:nvSpPr>
            <p:spPr>
              <a:xfrm>
                <a:off x="7633307" y="1756438"/>
                <a:ext cx="54558" cy="70281"/>
              </a:xfrm>
              <a:custGeom>
                <a:rect b="b" l="l" r="r" t="t"/>
                <a:pathLst>
                  <a:path extrusionOk="0" h="599" w="465">
                    <a:moveTo>
                      <a:pt x="241" y="1"/>
                    </a:moveTo>
                    <a:cubicBezTo>
                      <a:pt x="125" y="1"/>
                      <a:pt x="36" y="295"/>
                      <a:pt x="9" y="384"/>
                    </a:cubicBezTo>
                    <a:cubicBezTo>
                      <a:pt x="0" y="456"/>
                      <a:pt x="0" y="536"/>
                      <a:pt x="63" y="581"/>
                    </a:cubicBezTo>
                    <a:cubicBezTo>
                      <a:pt x="81" y="590"/>
                      <a:pt x="99" y="599"/>
                      <a:pt x="125" y="599"/>
                    </a:cubicBezTo>
                    <a:cubicBezTo>
                      <a:pt x="143" y="572"/>
                      <a:pt x="170" y="536"/>
                      <a:pt x="188" y="509"/>
                    </a:cubicBezTo>
                    <a:cubicBezTo>
                      <a:pt x="223" y="474"/>
                      <a:pt x="250" y="429"/>
                      <a:pt x="277" y="384"/>
                    </a:cubicBezTo>
                    <a:cubicBezTo>
                      <a:pt x="286" y="367"/>
                      <a:pt x="295" y="349"/>
                      <a:pt x="322" y="349"/>
                    </a:cubicBezTo>
                    <a:cubicBezTo>
                      <a:pt x="326" y="346"/>
                      <a:pt x="331" y="345"/>
                      <a:pt x="336" y="345"/>
                    </a:cubicBezTo>
                    <a:cubicBezTo>
                      <a:pt x="348" y="345"/>
                      <a:pt x="360" y="354"/>
                      <a:pt x="366" y="367"/>
                    </a:cubicBezTo>
                    <a:cubicBezTo>
                      <a:pt x="375" y="384"/>
                      <a:pt x="384" y="402"/>
                      <a:pt x="384" y="420"/>
                    </a:cubicBezTo>
                    <a:cubicBezTo>
                      <a:pt x="384" y="447"/>
                      <a:pt x="384" y="483"/>
                      <a:pt x="384" y="509"/>
                    </a:cubicBezTo>
                    <a:cubicBezTo>
                      <a:pt x="402" y="500"/>
                      <a:pt x="411" y="500"/>
                      <a:pt x="420" y="483"/>
                    </a:cubicBezTo>
                    <a:cubicBezTo>
                      <a:pt x="455" y="456"/>
                      <a:pt x="464" y="402"/>
                      <a:pt x="455" y="349"/>
                    </a:cubicBezTo>
                    <a:cubicBezTo>
                      <a:pt x="446" y="251"/>
                      <a:pt x="366" y="1"/>
                      <a:pt x="241" y="1"/>
                    </a:cubicBezTo>
                    <a:close/>
                  </a:path>
                </a:pathLst>
              </a:custGeom>
              <a:solidFill>
                <a:srgbClr val="FFFFFF">
                  <a:alpha val="19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32"/>
              <p:cNvSpPr/>
              <p:nvPr/>
            </p:nvSpPr>
            <p:spPr>
              <a:xfrm>
                <a:off x="7688804" y="1721122"/>
                <a:ext cx="15840" cy="15370"/>
              </a:xfrm>
              <a:custGeom>
                <a:rect b="b" l="l" r="r" t="t"/>
                <a:pathLst>
                  <a:path extrusionOk="0" h="131" w="135">
                    <a:moveTo>
                      <a:pt x="99" y="0"/>
                    </a:moveTo>
                    <a:cubicBezTo>
                      <a:pt x="80" y="0"/>
                      <a:pt x="55" y="17"/>
                      <a:pt x="36" y="43"/>
                    </a:cubicBezTo>
                    <a:cubicBezTo>
                      <a:pt x="9" y="70"/>
                      <a:pt x="0" y="115"/>
                      <a:pt x="18" y="123"/>
                    </a:cubicBezTo>
                    <a:cubicBezTo>
                      <a:pt x="23" y="128"/>
                      <a:pt x="29" y="131"/>
                      <a:pt x="37" y="131"/>
                    </a:cubicBezTo>
                    <a:cubicBezTo>
                      <a:pt x="55" y="131"/>
                      <a:pt x="79" y="116"/>
                      <a:pt x="98" y="97"/>
                    </a:cubicBezTo>
                    <a:cubicBezTo>
                      <a:pt x="125" y="61"/>
                      <a:pt x="134" y="16"/>
                      <a:pt x="116" y="7"/>
                    </a:cubicBezTo>
                    <a:cubicBezTo>
                      <a:pt x="111" y="3"/>
                      <a:pt x="105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32"/>
              <p:cNvSpPr/>
              <p:nvPr/>
            </p:nvSpPr>
            <p:spPr>
              <a:xfrm>
                <a:off x="7596700" y="1718423"/>
                <a:ext cx="74387" cy="134695"/>
              </a:xfrm>
              <a:custGeom>
                <a:rect b="b" l="l" r="r" t="t"/>
                <a:pathLst>
                  <a:path extrusionOk="0" h="1148" w="634">
                    <a:moveTo>
                      <a:pt x="195" y="0"/>
                    </a:moveTo>
                    <a:cubicBezTo>
                      <a:pt x="168" y="0"/>
                      <a:pt x="141" y="7"/>
                      <a:pt x="116" y="22"/>
                    </a:cubicBezTo>
                    <a:cubicBezTo>
                      <a:pt x="80" y="48"/>
                      <a:pt x="63" y="102"/>
                      <a:pt x="54" y="155"/>
                    </a:cubicBezTo>
                    <a:cubicBezTo>
                      <a:pt x="0" y="485"/>
                      <a:pt x="80" y="842"/>
                      <a:pt x="286" y="1119"/>
                    </a:cubicBezTo>
                    <a:cubicBezTo>
                      <a:pt x="293" y="1133"/>
                      <a:pt x="306" y="1148"/>
                      <a:pt x="320" y="1148"/>
                    </a:cubicBezTo>
                    <a:cubicBezTo>
                      <a:pt x="324" y="1148"/>
                      <a:pt x="327" y="1147"/>
                      <a:pt x="330" y="1146"/>
                    </a:cubicBezTo>
                    <a:cubicBezTo>
                      <a:pt x="339" y="1137"/>
                      <a:pt x="339" y="1128"/>
                      <a:pt x="339" y="1110"/>
                    </a:cubicBezTo>
                    <a:cubicBezTo>
                      <a:pt x="357" y="1021"/>
                      <a:pt x="339" y="905"/>
                      <a:pt x="375" y="815"/>
                    </a:cubicBezTo>
                    <a:cubicBezTo>
                      <a:pt x="419" y="735"/>
                      <a:pt x="518" y="682"/>
                      <a:pt x="571" y="601"/>
                    </a:cubicBezTo>
                    <a:cubicBezTo>
                      <a:pt x="607" y="539"/>
                      <a:pt x="634" y="459"/>
                      <a:pt x="607" y="387"/>
                    </a:cubicBezTo>
                    <a:cubicBezTo>
                      <a:pt x="589" y="325"/>
                      <a:pt x="544" y="280"/>
                      <a:pt x="500" y="236"/>
                    </a:cubicBezTo>
                    <a:cubicBezTo>
                      <a:pt x="455" y="191"/>
                      <a:pt x="411" y="146"/>
                      <a:pt x="366" y="102"/>
                    </a:cubicBezTo>
                    <a:cubicBezTo>
                      <a:pt x="339" y="75"/>
                      <a:pt x="303" y="39"/>
                      <a:pt x="259" y="13"/>
                    </a:cubicBezTo>
                    <a:cubicBezTo>
                      <a:pt x="239" y="5"/>
                      <a:pt x="217" y="0"/>
                      <a:pt x="1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32"/>
              <p:cNvSpPr/>
              <p:nvPr/>
            </p:nvSpPr>
            <p:spPr>
              <a:xfrm>
                <a:off x="7611366" y="1720887"/>
                <a:ext cx="18890" cy="113106"/>
              </a:xfrm>
              <a:custGeom>
                <a:rect b="b" l="l" r="r" t="t"/>
                <a:pathLst>
                  <a:path extrusionOk="0" h="964" w="161">
                    <a:moveTo>
                      <a:pt x="98" y="1"/>
                    </a:moveTo>
                    <a:cubicBezTo>
                      <a:pt x="89" y="1"/>
                      <a:pt x="80" y="1"/>
                      <a:pt x="80" y="9"/>
                    </a:cubicBezTo>
                    <a:cubicBezTo>
                      <a:pt x="0" y="322"/>
                      <a:pt x="18" y="652"/>
                      <a:pt x="134" y="955"/>
                    </a:cubicBezTo>
                    <a:cubicBezTo>
                      <a:pt x="134" y="964"/>
                      <a:pt x="143" y="964"/>
                      <a:pt x="143" y="964"/>
                    </a:cubicBezTo>
                    <a:lnTo>
                      <a:pt x="152" y="964"/>
                    </a:lnTo>
                    <a:cubicBezTo>
                      <a:pt x="161" y="964"/>
                      <a:pt x="161" y="946"/>
                      <a:pt x="161" y="946"/>
                    </a:cubicBezTo>
                    <a:cubicBezTo>
                      <a:pt x="54" y="652"/>
                      <a:pt x="36" y="322"/>
                      <a:pt x="107" y="18"/>
                    </a:cubicBezTo>
                    <a:cubicBezTo>
                      <a:pt x="116" y="9"/>
                      <a:pt x="107" y="1"/>
                      <a:pt x="98" y="1"/>
                    </a:cubicBezTo>
                    <a:close/>
                  </a:path>
                </a:pathLst>
              </a:custGeom>
              <a:solidFill>
                <a:srgbClr val="FFA461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32"/>
              <p:cNvSpPr/>
              <p:nvPr/>
            </p:nvSpPr>
            <p:spPr>
              <a:xfrm>
                <a:off x="7865619" y="2291340"/>
                <a:ext cx="257657" cy="698348"/>
              </a:xfrm>
              <a:custGeom>
                <a:rect b="b" l="l" r="r" t="t"/>
                <a:pathLst>
                  <a:path extrusionOk="0" h="5952" w="2196">
                    <a:moveTo>
                      <a:pt x="224" y="0"/>
                    </a:moveTo>
                    <a:cubicBezTo>
                      <a:pt x="144" y="9"/>
                      <a:pt x="1" y="9"/>
                      <a:pt x="1" y="81"/>
                    </a:cubicBezTo>
                    <a:cubicBezTo>
                      <a:pt x="10" y="286"/>
                      <a:pt x="19" y="491"/>
                      <a:pt x="28" y="696"/>
                    </a:cubicBezTo>
                    <a:lnTo>
                      <a:pt x="45" y="1098"/>
                    </a:lnTo>
                    <a:cubicBezTo>
                      <a:pt x="45" y="1240"/>
                      <a:pt x="54" y="1374"/>
                      <a:pt x="63" y="1517"/>
                    </a:cubicBezTo>
                    <a:cubicBezTo>
                      <a:pt x="81" y="2088"/>
                      <a:pt x="108" y="2668"/>
                      <a:pt x="170" y="3239"/>
                    </a:cubicBezTo>
                    <a:cubicBezTo>
                      <a:pt x="188" y="3382"/>
                      <a:pt x="206" y="3533"/>
                      <a:pt x="269" y="3667"/>
                    </a:cubicBezTo>
                    <a:cubicBezTo>
                      <a:pt x="322" y="3801"/>
                      <a:pt x="429" y="3926"/>
                      <a:pt x="563" y="3970"/>
                    </a:cubicBezTo>
                    <a:cubicBezTo>
                      <a:pt x="581" y="4158"/>
                      <a:pt x="625" y="4309"/>
                      <a:pt x="697" y="4479"/>
                    </a:cubicBezTo>
                    <a:cubicBezTo>
                      <a:pt x="715" y="4523"/>
                      <a:pt x="723" y="4568"/>
                      <a:pt x="750" y="4604"/>
                    </a:cubicBezTo>
                    <a:cubicBezTo>
                      <a:pt x="804" y="4693"/>
                      <a:pt x="884" y="4755"/>
                      <a:pt x="973" y="4791"/>
                    </a:cubicBezTo>
                    <a:cubicBezTo>
                      <a:pt x="1000" y="4987"/>
                      <a:pt x="1116" y="5157"/>
                      <a:pt x="1303" y="5237"/>
                    </a:cubicBezTo>
                    <a:cubicBezTo>
                      <a:pt x="1366" y="5505"/>
                      <a:pt x="1553" y="5737"/>
                      <a:pt x="1776" y="5888"/>
                    </a:cubicBezTo>
                    <a:cubicBezTo>
                      <a:pt x="1817" y="5922"/>
                      <a:pt x="1868" y="5951"/>
                      <a:pt x="1918" y="5951"/>
                    </a:cubicBezTo>
                    <a:cubicBezTo>
                      <a:pt x="1933" y="5951"/>
                      <a:pt x="1949" y="5948"/>
                      <a:pt x="1964" y="5942"/>
                    </a:cubicBezTo>
                    <a:cubicBezTo>
                      <a:pt x="2035" y="5915"/>
                      <a:pt x="2062" y="5826"/>
                      <a:pt x="2071" y="5746"/>
                    </a:cubicBezTo>
                    <a:cubicBezTo>
                      <a:pt x="2106" y="5460"/>
                      <a:pt x="2035" y="5175"/>
                      <a:pt x="1972" y="4889"/>
                    </a:cubicBezTo>
                    <a:cubicBezTo>
                      <a:pt x="2017" y="4871"/>
                      <a:pt x="2062" y="4818"/>
                      <a:pt x="2079" y="4773"/>
                    </a:cubicBezTo>
                    <a:cubicBezTo>
                      <a:pt x="2088" y="4729"/>
                      <a:pt x="2097" y="4675"/>
                      <a:pt x="2097" y="4622"/>
                    </a:cubicBezTo>
                    <a:cubicBezTo>
                      <a:pt x="2088" y="4514"/>
                      <a:pt x="2062" y="4416"/>
                      <a:pt x="2017" y="4318"/>
                    </a:cubicBezTo>
                    <a:cubicBezTo>
                      <a:pt x="2169" y="4211"/>
                      <a:pt x="2195" y="3970"/>
                      <a:pt x="2187" y="3774"/>
                    </a:cubicBezTo>
                    <a:cubicBezTo>
                      <a:pt x="2169" y="3248"/>
                      <a:pt x="2097" y="2721"/>
                      <a:pt x="2017" y="2195"/>
                    </a:cubicBezTo>
                    <a:cubicBezTo>
                      <a:pt x="1990" y="1981"/>
                      <a:pt x="1955" y="1758"/>
                      <a:pt x="1865" y="1553"/>
                    </a:cubicBezTo>
                    <a:cubicBezTo>
                      <a:pt x="1794" y="1383"/>
                      <a:pt x="1678" y="1232"/>
                      <a:pt x="1571" y="1080"/>
                    </a:cubicBezTo>
                    <a:cubicBezTo>
                      <a:pt x="1259" y="670"/>
                      <a:pt x="920" y="250"/>
                      <a:pt x="438" y="54"/>
                    </a:cubicBezTo>
                    <a:cubicBezTo>
                      <a:pt x="367" y="18"/>
                      <a:pt x="29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32"/>
              <p:cNvSpPr/>
              <p:nvPr/>
            </p:nvSpPr>
            <p:spPr>
              <a:xfrm>
                <a:off x="8049825" y="2422162"/>
                <a:ext cx="67113" cy="385312"/>
              </a:xfrm>
              <a:custGeom>
                <a:rect b="b" l="l" r="r" t="t"/>
                <a:pathLst>
                  <a:path extrusionOk="0" h="3284" w="572">
                    <a:moveTo>
                      <a:pt x="28" y="1"/>
                    </a:moveTo>
                    <a:lnTo>
                      <a:pt x="28" y="1"/>
                    </a:lnTo>
                    <a:cubicBezTo>
                      <a:pt x="1" y="964"/>
                      <a:pt x="99" y="1919"/>
                      <a:pt x="322" y="2855"/>
                    </a:cubicBezTo>
                    <a:cubicBezTo>
                      <a:pt x="358" y="3007"/>
                      <a:pt x="394" y="3159"/>
                      <a:pt x="474" y="3284"/>
                    </a:cubicBezTo>
                    <a:cubicBezTo>
                      <a:pt x="465" y="3257"/>
                      <a:pt x="456" y="3230"/>
                      <a:pt x="447" y="3203"/>
                    </a:cubicBezTo>
                    <a:cubicBezTo>
                      <a:pt x="501" y="3168"/>
                      <a:pt x="545" y="3105"/>
                      <a:pt x="572" y="3034"/>
                    </a:cubicBezTo>
                    <a:cubicBezTo>
                      <a:pt x="367" y="2632"/>
                      <a:pt x="242" y="2195"/>
                      <a:pt x="162" y="1758"/>
                    </a:cubicBezTo>
                    <a:cubicBezTo>
                      <a:pt x="55" y="1178"/>
                      <a:pt x="28" y="589"/>
                      <a:pt x="28" y="10"/>
                    </a:cubicBezTo>
                    <a:cubicBezTo>
                      <a:pt x="28" y="1"/>
                      <a:pt x="28" y="1"/>
                      <a:pt x="28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32"/>
              <p:cNvSpPr/>
              <p:nvPr/>
            </p:nvSpPr>
            <p:spPr>
              <a:xfrm>
                <a:off x="7908561" y="2350005"/>
                <a:ext cx="22058" cy="407252"/>
              </a:xfrm>
              <a:custGeom>
                <a:rect b="b" l="l" r="r" t="t"/>
                <a:pathLst>
                  <a:path extrusionOk="0" h="3471" w="188">
                    <a:moveTo>
                      <a:pt x="45" y="0"/>
                    </a:moveTo>
                    <a:cubicBezTo>
                      <a:pt x="1" y="1133"/>
                      <a:pt x="10" y="2275"/>
                      <a:pt x="81" y="3408"/>
                    </a:cubicBezTo>
                    <a:cubicBezTo>
                      <a:pt x="117" y="3435"/>
                      <a:pt x="152" y="3452"/>
                      <a:pt x="188" y="3470"/>
                    </a:cubicBezTo>
                    <a:cubicBezTo>
                      <a:pt x="81" y="2320"/>
                      <a:pt x="18" y="1160"/>
                      <a:pt x="45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32"/>
              <p:cNvSpPr/>
              <p:nvPr/>
            </p:nvSpPr>
            <p:spPr>
              <a:xfrm>
                <a:off x="7999609" y="2431548"/>
                <a:ext cx="107944" cy="438697"/>
              </a:xfrm>
              <a:custGeom>
                <a:rect b="b" l="l" r="r" t="t"/>
                <a:pathLst>
                  <a:path extrusionOk="0" h="3739" w="920">
                    <a:moveTo>
                      <a:pt x="81" y="1"/>
                    </a:moveTo>
                    <a:lnTo>
                      <a:pt x="81" y="1"/>
                    </a:lnTo>
                    <a:cubicBezTo>
                      <a:pt x="72" y="63"/>
                      <a:pt x="63" y="135"/>
                      <a:pt x="63" y="206"/>
                    </a:cubicBezTo>
                    <a:cubicBezTo>
                      <a:pt x="1" y="1018"/>
                      <a:pt x="144" y="1830"/>
                      <a:pt x="340" y="2624"/>
                    </a:cubicBezTo>
                    <a:cubicBezTo>
                      <a:pt x="438" y="3025"/>
                      <a:pt x="563" y="3435"/>
                      <a:pt x="839" y="3739"/>
                    </a:cubicBezTo>
                    <a:cubicBezTo>
                      <a:pt x="839" y="3730"/>
                      <a:pt x="830" y="3712"/>
                      <a:pt x="830" y="3694"/>
                    </a:cubicBezTo>
                    <a:cubicBezTo>
                      <a:pt x="866" y="3676"/>
                      <a:pt x="893" y="3650"/>
                      <a:pt x="920" y="3605"/>
                    </a:cubicBezTo>
                    <a:cubicBezTo>
                      <a:pt x="804" y="3462"/>
                      <a:pt x="706" y="3284"/>
                      <a:pt x="625" y="3105"/>
                    </a:cubicBezTo>
                    <a:cubicBezTo>
                      <a:pt x="197" y="2133"/>
                      <a:pt x="72" y="1062"/>
                      <a:pt x="81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32"/>
              <p:cNvSpPr/>
              <p:nvPr/>
            </p:nvSpPr>
            <p:spPr>
              <a:xfrm>
                <a:off x="7970276" y="2414887"/>
                <a:ext cx="48340" cy="493021"/>
              </a:xfrm>
              <a:custGeom>
                <a:rect b="b" l="l" r="r" t="t"/>
                <a:pathLst>
                  <a:path extrusionOk="0" h="4202" w="412">
                    <a:moveTo>
                      <a:pt x="162" y="0"/>
                    </a:moveTo>
                    <a:lnTo>
                      <a:pt x="162" y="0"/>
                    </a:lnTo>
                    <a:cubicBezTo>
                      <a:pt x="1" y="857"/>
                      <a:pt x="99" y="1740"/>
                      <a:pt x="188" y="2614"/>
                    </a:cubicBezTo>
                    <a:cubicBezTo>
                      <a:pt x="242" y="3122"/>
                      <a:pt x="295" y="3640"/>
                      <a:pt x="349" y="4157"/>
                    </a:cubicBezTo>
                    <a:cubicBezTo>
                      <a:pt x="367" y="4166"/>
                      <a:pt x="384" y="4175"/>
                      <a:pt x="411" y="4184"/>
                    </a:cubicBezTo>
                    <a:lnTo>
                      <a:pt x="411" y="4184"/>
                    </a:lnTo>
                    <a:cubicBezTo>
                      <a:pt x="355" y="2781"/>
                      <a:pt x="19" y="1395"/>
                      <a:pt x="162" y="0"/>
                    </a:cubicBezTo>
                    <a:close/>
                    <a:moveTo>
                      <a:pt x="411" y="4184"/>
                    </a:moveTo>
                    <a:cubicBezTo>
                      <a:pt x="411" y="4190"/>
                      <a:pt x="411" y="4196"/>
                      <a:pt x="411" y="4202"/>
                    </a:cubicBezTo>
                    <a:cubicBezTo>
                      <a:pt x="411" y="4202"/>
                      <a:pt x="411" y="4193"/>
                      <a:pt x="411" y="4184"/>
                    </a:cubicBezTo>
                    <a:cubicBezTo>
                      <a:pt x="411" y="4184"/>
                      <a:pt x="411" y="4184"/>
                      <a:pt x="411" y="4184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32"/>
              <p:cNvSpPr/>
              <p:nvPr/>
            </p:nvSpPr>
            <p:spPr>
              <a:xfrm>
                <a:off x="7940005" y="2392830"/>
                <a:ext cx="43060" cy="475304"/>
              </a:xfrm>
              <a:custGeom>
                <a:rect b="b" l="l" r="r" t="t"/>
                <a:pathLst>
                  <a:path extrusionOk="0" h="4051" w="367">
                    <a:moveTo>
                      <a:pt x="81" y="1"/>
                    </a:moveTo>
                    <a:cubicBezTo>
                      <a:pt x="0" y="438"/>
                      <a:pt x="18" y="884"/>
                      <a:pt x="45" y="1321"/>
                    </a:cubicBezTo>
                    <a:cubicBezTo>
                      <a:pt x="89" y="2186"/>
                      <a:pt x="143" y="3052"/>
                      <a:pt x="277" y="3899"/>
                    </a:cubicBezTo>
                    <a:cubicBezTo>
                      <a:pt x="295" y="3908"/>
                      <a:pt x="321" y="3917"/>
                      <a:pt x="339" y="3926"/>
                    </a:cubicBezTo>
                    <a:cubicBezTo>
                      <a:pt x="339" y="3971"/>
                      <a:pt x="357" y="4015"/>
                      <a:pt x="366" y="4051"/>
                    </a:cubicBezTo>
                    <a:cubicBezTo>
                      <a:pt x="330" y="3685"/>
                      <a:pt x="304" y="3310"/>
                      <a:pt x="268" y="2945"/>
                    </a:cubicBezTo>
                    <a:cubicBezTo>
                      <a:pt x="170" y="1963"/>
                      <a:pt x="72" y="982"/>
                      <a:pt x="81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32"/>
              <p:cNvSpPr/>
              <p:nvPr/>
            </p:nvSpPr>
            <p:spPr>
              <a:xfrm>
                <a:off x="7865619" y="2291340"/>
                <a:ext cx="235716" cy="252377"/>
              </a:xfrm>
              <a:custGeom>
                <a:rect b="b" l="l" r="r" t="t"/>
                <a:pathLst>
                  <a:path extrusionOk="0" h="2151" w="2009">
                    <a:moveTo>
                      <a:pt x="224" y="0"/>
                    </a:moveTo>
                    <a:cubicBezTo>
                      <a:pt x="144" y="9"/>
                      <a:pt x="1" y="9"/>
                      <a:pt x="1" y="81"/>
                    </a:cubicBezTo>
                    <a:cubicBezTo>
                      <a:pt x="10" y="259"/>
                      <a:pt x="19" y="447"/>
                      <a:pt x="19" y="625"/>
                    </a:cubicBezTo>
                    <a:cubicBezTo>
                      <a:pt x="269" y="928"/>
                      <a:pt x="554" y="1196"/>
                      <a:pt x="884" y="1410"/>
                    </a:cubicBezTo>
                    <a:cubicBezTo>
                      <a:pt x="993" y="1486"/>
                      <a:pt x="1127" y="1553"/>
                      <a:pt x="1261" y="1553"/>
                    </a:cubicBezTo>
                    <a:cubicBezTo>
                      <a:pt x="1269" y="1553"/>
                      <a:pt x="1277" y="1553"/>
                      <a:pt x="1286" y="1553"/>
                    </a:cubicBezTo>
                    <a:cubicBezTo>
                      <a:pt x="1303" y="1553"/>
                      <a:pt x="1321" y="1553"/>
                      <a:pt x="1339" y="1562"/>
                    </a:cubicBezTo>
                    <a:cubicBezTo>
                      <a:pt x="1366" y="1571"/>
                      <a:pt x="1384" y="1588"/>
                      <a:pt x="1393" y="1606"/>
                    </a:cubicBezTo>
                    <a:cubicBezTo>
                      <a:pt x="1553" y="1838"/>
                      <a:pt x="1767" y="2017"/>
                      <a:pt x="2008" y="2150"/>
                    </a:cubicBezTo>
                    <a:cubicBezTo>
                      <a:pt x="1981" y="1945"/>
                      <a:pt x="1946" y="1740"/>
                      <a:pt x="1865" y="1553"/>
                    </a:cubicBezTo>
                    <a:cubicBezTo>
                      <a:pt x="1794" y="1383"/>
                      <a:pt x="1678" y="1232"/>
                      <a:pt x="1571" y="1080"/>
                    </a:cubicBezTo>
                    <a:cubicBezTo>
                      <a:pt x="1259" y="670"/>
                      <a:pt x="920" y="250"/>
                      <a:pt x="438" y="54"/>
                    </a:cubicBezTo>
                    <a:cubicBezTo>
                      <a:pt x="367" y="18"/>
                      <a:pt x="295" y="0"/>
                      <a:pt x="224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32"/>
              <p:cNvSpPr/>
              <p:nvPr/>
            </p:nvSpPr>
            <p:spPr>
              <a:xfrm>
                <a:off x="7740076" y="1843027"/>
                <a:ext cx="270094" cy="422271"/>
              </a:xfrm>
              <a:custGeom>
                <a:rect b="b" l="l" r="r" t="t"/>
                <a:pathLst>
                  <a:path extrusionOk="0" h="3599" w="2302">
                    <a:moveTo>
                      <a:pt x="354" y="1"/>
                    </a:moveTo>
                    <a:cubicBezTo>
                      <a:pt x="228" y="1"/>
                      <a:pt x="102" y="21"/>
                      <a:pt x="0" y="101"/>
                    </a:cubicBezTo>
                    <a:cubicBezTo>
                      <a:pt x="286" y="949"/>
                      <a:pt x="643" y="1770"/>
                      <a:pt x="1089" y="2546"/>
                    </a:cubicBezTo>
                    <a:cubicBezTo>
                      <a:pt x="1249" y="2813"/>
                      <a:pt x="1410" y="3081"/>
                      <a:pt x="1624" y="3295"/>
                    </a:cubicBezTo>
                    <a:cubicBezTo>
                      <a:pt x="1749" y="3420"/>
                      <a:pt x="1883" y="3527"/>
                      <a:pt x="2034" y="3598"/>
                    </a:cubicBezTo>
                    <a:cubicBezTo>
                      <a:pt x="2052" y="3581"/>
                      <a:pt x="2097" y="3554"/>
                      <a:pt x="2115" y="3536"/>
                    </a:cubicBezTo>
                    <a:cubicBezTo>
                      <a:pt x="2117" y="3537"/>
                      <a:pt x="2119" y="3537"/>
                      <a:pt x="2121" y="3537"/>
                    </a:cubicBezTo>
                    <a:cubicBezTo>
                      <a:pt x="2138" y="3537"/>
                      <a:pt x="2159" y="3506"/>
                      <a:pt x="2159" y="3482"/>
                    </a:cubicBezTo>
                    <a:cubicBezTo>
                      <a:pt x="2266" y="3045"/>
                      <a:pt x="2302" y="2599"/>
                      <a:pt x="2266" y="2144"/>
                    </a:cubicBezTo>
                    <a:cubicBezTo>
                      <a:pt x="2240" y="1716"/>
                      <a:pt x="2141" y="1288"/>
                      <a:pt x="1936" y="913"/>
                    </a:cubicBezTo>
                    <a:cubicBezTo>
                      <a:pt x="1731" y="539"/>
                      <a:pt x="1401" y="226"/>
                      <a:pt x="1000" y="92"/>
                    </a:cubicBezTo>
                    <a:cubicBezTo>
                      <a:pt x="821" y="30"/>
                      <a:pt x="625" y="3"/>
                      <a:pt x="437" y="3"/>
                    </a:cubicBezTo>
                    <a:cubicBezTo>
                      <a:pt x="410" y="2"/>
                      <a:pt x="382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32"/>
              <p:cNvSpPr/>
              <p:nvPr/>
            </p:nvSpPr>
            <p:spPr>
              <a:xfrm>
                <a:off x="7847902" y="1855933"/>
                <a:ext cx="116274" cy="163206"/>
              </a:xfrm>
              <a:custGeom>
                <a:rect b="b" l="l" r="r" t="t"/>
                <a:pathLst>
                  <a:path extrusionOk="0" h="1391" w="991">
                    <a:moveTo>
                      <a:pt x="18" y="0"/>
                    </a:moveTo>
                    <a:lnTo>
                      <a:pt x="18" y="0"/>
                    </a:lnTo>
                    <a:cubicBezTo>
                      <a:pt x="98" y="98"/>
                      <a:pt x="205" y="179"/>
                      <a:pt x="304" y="268"/>
                    </a:cubicBezTo>
                    <a:cubicBezTo>
                      <a:pt x="482" y="429"/>
                      <a:pt x="634" y="625"/>
                      <a:pt x="750" y="839"/>
                    </a:cubicBezTo>
                    <a:cubicBezTo>
                      <a:pt x="803" y="946"/>
                      <a:pt x="848" y="1053"/>
                      <a:pt x="857" y="1169"/>
                    </a:cubicBezTo>
                    <a:cubicBezTo>
                      <a:pt x="866" y="1196"/>
                      <a:pt x="866" y="1223"/>
                      <a:pt x="848" y="1240"/>
                    </a:cubicBezTo>
                    <a:cubicBezTo>
                      <a:pt x="836" y="1255"/>
                      <a:pt x="820" y="1261"/>
                      <a:pt x="803" y="1261"/>
                    </a:cubicBezTo>
                    <a:cubicBezTo>
                      <a:pt x="768" y="1261"/>
                      <a:pt x="729" y="1237"/>
                      <a:pt x="705" y="1214"/>
                    </a:cubicBezTo>
                    <a:cubicBezTo>
                      <a:pt x="544" y="1062"/>
                      <a:pt x="393" y="901"/>
                      <a:pt x="277" y="714"/>
                    </a:cubicBezTo>
                    <a:cubicBezTo>
                      <a:pt x="188" y="580"/>
                      <a:pt x="107" y="446"/>
                      <a:pt x="0" y="330"/>
                    </a:cubicBezTo>
                    <a:lnTo>
                      <a:pt x="0" y="330"/>
                    </a:lnTo>
                    <a:cubicBezTo>
                      <a:pt x="152" y="643"/>
                      <a:pt x="304" y="919"/>
                      <a:pt x="527" y="1187"/>
                    </a:cubicBezTo>
                    <a:cubicBezTo>
                      <a:pt x="580" y="1249"/>
                      <a:pt x="643" y="1312"/>
                      <a:pt x="714" y="1356"/>
                    </a:cubicBezTo>
                    <a:cubicBezTo>
                      <a:pt x="748" y="1376"/>
                      <a:pt x="793" y="1390"/>
                      <a:pt x="837" y="1390"/>
                    </a:cubicBezTo>
                    <a:cubicBezTo>
                      <a:pt x="873" y="1390"/>
                      <a:pt x="909" y="1380"/>
                      <a:pt x="937" y="1356"/>
                    </a:cubicBezTo>
                    <a:cubicBezTo>
                      <a:pt x="990" y="1303"/>
                      <a:pt x="973" y="1214"/>
                      <a:pt x="955" y="1142"/>
                    </a:cubicBezTo>
                    <a:cubicBezTo>
                      <a:pt x="830" y="741"/>
                      <a:pt x="571" y="375"/>
                      <a:pt x="232" y="134"/>
                    </a:cubicBezTo>
                    <a:cubicBezTo>
                      <a:pt x="161" y="81"/>
                      <a:pt x="81" y="72"/>
                      <a:pt x="18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32"/>
              <p:cNvSpPr/>
              <p:nvPr/>
            </p:nvSpPr>
            <p:spPr>
              <a:xfrm>
                <a:off x="7740076" y="1844435"/>
                <a:ext cx="265987" cy="420863"/>
              </a:xfrm>
              <a:custGeom>
                <a:rect b="b" l="l" r="r" t="t"/>
                <a:pathLst>
                  <a:path extrusionOk="0" h="3587" w="2267">
                    <a:moveTo>
                      <a:pt x="250" y="0"/>
                    </a:moveTo>
                    <a:cubicBezTo>
                      <a:pt x="161" y="9"/>
                      <a:pt x="72" y="36"/>
                      <a:pt x="0" y="89"/>
                    </a:cubicBezTo>
                    <a:cubicBezTo>
                      <a:pt x="286" y="937"/>
                      <a:pt x="643" y="1758"/>
                      <a:pt x="1089" y="2534"/>
                    </a:cubicBezTo>
                    <a:cubicBezTo>
                      <a:pt x="1249" y="2801"/>
                      <a:pt x="1410" y="3069"/>
                      <a:pt x="1624" y="3283"/>
                    </a:cubicBezTo>
                    <a:cubicBezTo>
                      <a:pt x="1749" y="3408"/>
                      <a:pt x="1883" y="3515"/>
                      <a:pt x="2034" y="3586"/>
                    </a:cubicBezTo>
                    <a:cubicBezTo>
                      <a:pt x="2052" y="3569"/>
                      <a:pt x="2097" y="3542"/>
                      <a:pt x="2115" y="3524"/>
                    </a:cubicBezTo>
                    <a:cubicBezTo>
                      <a:pt x="2117" y="3525"/>
                      <a:pt x="2119" y="3525"/>
                      <a:pt x="2121" y="3525"/>
                    </a:cubicBezTo>
                    <a:cubicBezTo>
                      <a:pt x="2138" y="3525"/>
                      <a:pt x="2159" y="3494"/>
                      <a:pt x="2159" y="3470"/>
                    </a:cubicBezTo>
                    <a:cubicBezTo>
                      <a:pt x="2213" y="3239"/>
                      <a:pt x="2248" y="2998"/>
                      <a:pt x="2266" y="2766"/>
                    </a:cubicBezTo>
                    <a:cubicBezTo>
                      <a:pt x="2186" y="2552"/>
                      <a:pt x="2079" y="2355"/>
                      <a:pt x="1945" y="2168"/>
                    </a:cubicBezTo>
                    <a:cubicBezTo>
                      <a:pt x="1883" y="2079"/>
                      <a:pt x="1811" y="1990"/>
                      <a:pt x="1793" y="1891"/>
                    </a:cubicBezTo>
                    <a:cubicBezTo>
                      <a:pt x="1785" y="1802"/>
                      <a:pt x="1811" y="1722"/>
                      <a:pt x="1820" y="1642"/>
                    </a:cubicBezTo>
                    <a:cubicBezTo>
                      <a:pt x="1829" y="1436"/>
                      <a:pt x="1740" y="1240"/>
                      <a:pt x="1633" y="1071"/>
                    </a:cubicBezTo>
                    <a:cubicBezTo>
                      <a:pt x="1312" y="571"/>
                      <a:pt x="812" y="179"/>
                      <a:pt x="250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32"/>
              <p:cNvSpPr/>
              <p:nvPr/>
            </p:nvSpPr>
            <p:spPr>
              <a:xfrm>
                <a:off x="7947280" y="2029697"/>
                <a:ext cx="45172" cy="144785"/>
              </a:xfrm>
              <a:custGeom>
                <a:rect b="b" l="l" r="r" t="t"/>
                <a:pathLst>
                  <a:path extrusionOk="0" h="1234" w="385">
                    <a:moveTo>
                      <a:pt x="197" y="0"/>
                    </a:moveTo>
                    <a:lnTo>
                      <a:pt x="197" y="0"/>
                    </a:lnTo>
                    <a:cubicBezTo>
                      <a:pt x="242" y="196"/>
                      <a:pt x="277" y="428"/>
                      <a:pt x="313" y="634"/>
                    </a:cubicBezTo>
                    <a:cubicBezTo>
                      <a:pt x="313" y="651"/>
                      <a:pt x="313" y="669"/>
                      <a:pt x="313" y="687"/>
                    </a:cubicBezTo>
                    <a:cubicBezTo>
                      <a:pt x="304" y="705"/>
                      <a:pt x="295" y="714"/>
                      <a:pt x="277" y="723"/>
                    </a:cubicBezTo>
                    <a:cubicBezTo>
                      <a:pt x="251" y="723"/>
                      <a:pt x="233" y="696"/>
                      <a:pt x="215" y="669"/>
                    </a:cubicBezTo>
                    <a:cubicBezTo>
                      <a:pt x="161" y="571"/>
                      <a:pt x="108" y="473"/>
                      <a:pt x="54" y="366"/>
                    </a:cubicBezTo>
                    <a:cubicBezTo>
                      <a:pt x="45" y="357"/>
                      <a:pt x="36" y="339"/>
                      <a:pt x="27" y="339"/>
                    </a:cubicBezTo>
                    <a:cubicBezTo>
                      <a:pt x="22" y="337"/>
                      <a:pt x="18" y="336"/>
                      <a:pt x="14" y="336"/>
                    </a:cubicBezTo>
                    <a:cubicBezTo>
                      <a:pt x="6" y="336"/>
                      <a:pt x="3" y="342"/>
                      <a:pt x="10" y="348"/>
                    </a:cubicBezTo>
                    <a:cubicBezTo>
                      <a:pt x="72" y="571"/>
                      <a:pt x="126" y="803"/>
                      <a:pt x="161" y="1035"/>
                    </a:cubicBezTo>
                    <a:cubicBezTo>
                      <a:pt x="169" y="1051"/>
                      <a:pt x="163" y="1081"/>
                      <a:pt x="149" y="1081"/>
                    </a:cubicBezTo>
                    <a:cubicBezTo>
                      <a:pt x="147" y="1081"/>
                      <a:pt x="145" y="1081"/>
                      <a:pt x="143" y="1080"/>
                    </a:cubicBezTo>
                    <a:cubicBezTo>
                      <a:pt x="135" y="1080"/>
                      <a:pt x="126" y="1071"/>
                      <a:pt x="126" y="1071"/>
                    </a:cubicBezTo>
                    <a:cubicBezTo>
                      <a:pt x="81" y="1008"/>
                      <a:pt x="36" y="928"/>
                      <a:pt x="1" y="857"/>
                    </a:cubicBezTo>
                    <a:lnTo>
                      <a:pt x="1" y="857"/>
                    </a:lnTo>
                    <a:cubicBezTo>
                      <a:pt x="36" y="982"/>
                      <a:pt x="90" y="1098"/>
                      <a:pt x="161" y="1196"/>
                    </a:cubicBezTo>
                    <a:cubicBezTo>
                      <a:pt x="176" y="1218"/>
                      <a:pt x="191" y="1234"/>
                      <a:pt x="210" y="1234"/>
                    </a:cubicBezTo>
                    <a:cubicBezTo>
                      <a:pt x="215" y="1234"/>
                      <a:pt x="219" y="1233"/>
                      <a:pt x="224" y="1231"/>
                    </a:cubicBezTo>
                    <a:cubicBezTo>
                      <a:pt x="251" y="1231"/>
                      <a:pt x="259" y="1196"/>
                      <a:pt x="259" y="1169"/>
                    </a:cubicBezTo>
                    <a:cubicBezTo>
                      <a:pt x="259" y="946"/>
                      <a:pt x="179" y="723"/>
                      <a:pt x="99" y="518"/>
                    </a:cubicBezTo>
                    <a:lnTo>
                      <a:pt x="99" y="518"/>
                    </a:lnTo>
                    <a:cubicBezTo>
                      <a:pt x="143" y="625"/>
                      <a:pt x="206" y="723"/>
                      <a:pt x="277" y="812"/>
                    </a:cubicBezTo>
                    <a:cubicBezTo>
                      <a:pt x="295" y="830"/>
                      <a:pt x="304" y="839"/>
                      <a:pt x="322" y="848"/>
                    </a:cubicBezTo>
                    <a:cubicBezTo>
                      <a:pt x="340" y="848"/>
                      <a:pt x="375" y="830"/>
                      <a:pt x="384" y="803"/>
                    </a:cubicBezTo>
                    <a:cubicBezTo>
                      <a:pt x="384" y="776"/>
                      <a:pt x="384" y="750"/>
                      <a:pt x="375" y="723"/>
                    </a:cubicBezTo>
                    <a:cubicBezTo>
                      <a:pt x="331" y="473"/>
                      <a:pt x="268" y="232"/>
                      <a:pt x="197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32"/>
              <p:cNvSpPr/>
              <p:nvPr/>
            </p:nvSpPr>
            <p:spPr>
              <a:xfrm>
                <a:off x="7619697" y="1826366"/>
                <a:ext cx="487271" cy="678167"/>
              </a:xfrm>
              <a:custGeom>
                <a:rect b="b" l="l" r="r" t="t"/>
                <a:pathLst>
                  <a:path extrusionOk="0" h="5780" w="4153">
                    <a:moveTo>
                      <a:pt x="604" y="0"/>
                    </a:moveTo>
                    <a:cubicBezTo>
                      <a:pt x="499" y="0"/>
                      <a:pt x="398" y="21"/>
                      <a:pt x="304" y="74"/>
                    </a:cubicBezTo>
                    <a:cubicBezTo>
                      <a:pt x="152" y="324"/>
                      <a:pt x="63" y="618"/>
                      <a:pt x="36" y="921"/>
                    </a:cubicBezTo>
                    <a:cubicBezTo>
                      <a:pt x="0" y="1466"/>
                      <a:pt x="197" y="2001"/>
                      <a:pt x="491" y="2465"/>
                    </a:cubicBezTo>
                    <a:cubicBezTo>
                      <a:pt x="785" y="2920"/>
                      <a:pt x="1169" y="3312"/>
                      <a:pt x="1544" y="3705"/>
                    </a:cubicBezTo>
                    <a:cubicBezTo>
                      <a:pt x="1660" y="3812"/>
                      <a:pt x="1767" y="3928"/>
                      <a:pt x="1874" y="4035"/>
                    </a:cubicBezTo>
                    <a:cubicBezTo>
                      <a:pt x="2249" y="4418"/>
                      <a:pt x="2632" y="4793"/>
                      <a:pt x="3060" y="5123"/>
                    </a:cubicBezTo>
                    <a:cubicBezTo>
                      <a:pt x="3194" y="5221"/>
                      <a:pt x="3337" y="5328"/>
                      <a:pt x="3497" y="5328"/>
                    </a:cubicBezTo>
                    <a:cubicBezTo>
                      <a:pt x="3578" y="5391"/>
                      <a:pt x="3649" y="5462"/>
                      <a:pt x="3729" y="5525"/>
                    </a:cubicBezTo>
                    <a:cubicBezTo>
                      <a:pt x="3836" y="5623"/>
                      <a:pt x="3961" y="5712"/>
                      <a:pt x="4095" y="5774"/>
                    </a:cubicBezTo>
                    <a:cubicBezTo>
                      <a:pt x="4100" y="5778"/>
                      <a:pt x="4105" y="5779"/>
                      <a:pt x="4110" y="5779"/>
                    </a:cubicBezTo>
                    <a:cubicBezTo>
                      <a:pt x="4133" y="5779"/>
                      <a:pt x="4153" y="5750"/>
                      <a:pt x="4131" y="5721"/>
                    </a:cubicBezTo>
                    <a:cubicBezTo>
                      <a:pt x="4113" y="5694"/>
                      <a:pt x="4086" y="5667"/>
                      <a:pt x="4060" y="5650"/>
                    </a:cubicBezTo>
                    <a:cubicBezTo>
                      <a:pt x="4077" y="5560"/>
                      <a:pt x="4033" y="5489"/>
                      <a:pt x="3997" y="5418"/>
                    </a:cubicBezTo>
                    <a:cubicBezTo>
                      <a:pt x="3729" y="4945"/>
                      <a:pt x="3444" y="4481"/>
                      <a:pt x="3150" y="4026"/>
                    </a:cubicBezTo>
                    <a:cubicBezTo>
                      <a:pt x="3230" y="3981"/>
                      <a:pt x="3248" y="3874"/>
                      <a:pt x="3248" y="3776"/>
                    </a:cubicBezTo>
                    <a:cubicBezTo>
                      <a:pt x="3257" y="3687"/>
                      <a:pt x="3230" y="3598"/>
                      <a:pt x="3203" y="3509"/>
                    </a:cubicBezTo>
                    <a:cubicBezTo>
                      <a:pt x="3051" y="3027"/>
                      <a:pt x="2891" y="2554"/>
                      <a:pt x="2641" y="2117"/>
                    </a:cubicBezTo>
                    <a:cubicBezTo>
                      <a:pt x="2695" y="2001"/>
                      <a:pt x="2704" y="1867"/>
                      <a:pt x="2677" y="1742"/>
                    </a:cubicBezTo>
                    <a:cubicBezTo>
                      <a:pt x="2650" y="1608"/>
                      <a:pt x="2596" y="1492"/>
                      <a:pt x="2534" y="1376"/>
                    </a:cubicBezTo>
                    <a:cubicBezTo>
                      <a:pt x="2213" y="788"/>
                      <a:pt x="1669" y="324"/>
                      <a:pt x="1035" y="92"/>
                    </a:cubicBezTo>
                    <a:cubicBezTo>
                      <a:pt x="896" y="40"/>
                      <a:pt x="747" y="0"/>
                      <a:pt x="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32"/>
              <p:cNvSpPr/>
              <p:nvPr/>
            </p:nvSpPr>
            <p:spPr>
              <a:xfrm>
                <a:off x="7642693" y="1858045"/>
                <a:ext cx="211546" cy="203568"/>
              </a:xfrm>
              <a:custGeom>
                <a:rect b="b" l="l" r="r" t="t"/>
                <a:pathLst>
                  <a:path extrusionOk="0" h="1735" w="1803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16" y="16"/>
                      <a:pt x="107" y="32"/>
                      <a:pt x="99" y="49"/>
                    </a:cubicBezTo>
                    <a:lnTo>
                      <a:pt x="99" y="49"/>
                    </a:lnTo>
                    <a:cubicBezTo>
                      <a:pt x="108" y="33"/>
                      <a:pt x="117" y="16"/>
                      <a:pt x="126" y="0"/>
                    </a:cubicBezTo>
                    <a:close/>
                    <a:moveTo>
                      <a:pt x="911" y="500"/>
                    </a:moveTo>
                    <a:lnTo>
                      <a:pt x="911" y="500"/>
                    </a:lnTo>
                    <a:cubicBezTo>
                      <a:pt x="919" y="551"/>
                      <a:pt x="930" y="601"/>
                      <a:pt x="941" y="652"/>
                    </a:cubicBezTo>
                    <a:lnTo>
                      <a:pt x="941" y="652"/>
                    </a:lnTo>
                    <a:cubicBezTo>
                      <a:pt x="933" y="601"/>
                      <a:pt x="923" y="550"/>
                      <a:pt x="911" y="500"/>
                    </a:cubicBezTo>
                    <a:close/>
                    <a:moveTo>
                      <a:pt x="99" y="49"/>
                    </a:moveTo>
                    <a:cubicBezTo>
                      <a:pt x="67" y="105"/>
                      <a:pt x="32" y="161"/>
                      <a:pt x="19" y="223"/>
                    </a:cubicBezTo>
                    <a:cubicBezTo>
                      <a:pt x="10" y="277"/>
                      <a:pt x="1" y="339"/>
                      <a:pt x="19" y="402"/>
                    </a:cubicBezTo>
                    <a:cubicBezTo>
                      <a:pt x="27" y="464"/>
                      <a:pt x="72" y="518"/>
                      <a:pt x="126" y="535"/>
                    </a:cubicBezTo>
                    <a:cubicBezTo>
                      <a:pt x="137" y="539"/>
                      <a:pt x="149" y="541"/>
                      <a:pt x="162" y="541"/>
                    </a:cubicBezTo>
                    <a:cubicBezTo>
                      <a:pt x="210" y="541"/>
                      <a:pt x="263" y="515"/>
                      <a:pt x="277" y="473"/>
                    </a:cubicBezTo>
                    <a:lnTo>
                      <a:pt x="277" y="473"/>
                    </a:lnTo>
                    <a:cubicBezTo>
                      <a:pt x="259" y="634"/>
                      <a:pt x="286" y="803"/>
                      <a:pt x="358" y="946"/>
                    </a:cubicBezTo>
                    <a:cubicBezTo>
                      <a:pt x="375" y="981"/>
                      <a:pt x="402" y="1017"/>
                      <a:pt x="438" y="1035"/>
                    </a:cubicBezTo>
                    <a:cubicBezTo>
                      <a:pt x="444" y="1036"/>
                      <a:pt x="450" y="1037"/>
                      <a:pt x="456" y="1037"/>
                    </a:cubicBezTo>
                    <a:cubicBezTo>
                      <a:pt x="496" y="1037"/>
                      <a:pt x="541" y="1012"/>
                      <a:pt x="572" y="981"/>
                    </a:cubicBezTo>
                    <a:cubicBezTo>
                      <a:pt x="598" y="937"/>
                      <a:pt x="607" y="883"/>
                      <a:pt x="616" y="839"/>
                    </a:cubicBezTo>
                    <a:cubicBezTo>
                      <a:pt x="625" y="999"/>
                      <a:pt x="670" y="1160"/>
                      <a:pt x="741" y="1312"/>
                    </a:cubicBezTo>
                    <a:cubicBezTo>
                      <a:pt x="759" y="1347"/>
                      <a:pt x="777" y="1383"/>
                      <a:pt x="813" y="1410"/>
                    </a:cubicBezTo>
                    <a:cubicBezTo>
                      <a:pt x="836" y="1427"/>
                      <a:pt x="862" y="1437"/>
                      <a:pt x="888" y="1437"/>
                    </a:cubicBezTo>
                    <a:cubicBezTo>
                      <a:pt x="902" y="1437"/>
                      <a:pt x="916" y="1434"/>
                      <a:pt x="928" y="1428"/>
                    </a:cubicBezTo>
                    <a:cubicBezTo>
                      <a:pt x="973" y="1410"/>
                      <a:pt x="991" y="1365"/>
                      <a:pt x="1009" y="1320"/>
                    </a:cubicBezTo>
                    <a:cubicBezTo>
                      <a:pt x="1027" y="1249"/>
                      <a:pt x="1036" y="1178"/>
                      <a:pt x="1027" y="1097"/>
                    </a:cubicBezTo>
                    <a:lnTo>
                      <a:pt x="1027" y="1097"/>
                    </a:lnTo>
                    <a:cubicBezTo>
                      <a:pt x="1062" y="1285"/>
                      <a:pt x="1134" y="1454"/>
                      <a:pt x="1241" y="1615"/>
                    </a:cubicBezTo>
                    <a:cubicBezTo>
                      <a:pt x="1267" y="1659"/>
                      <a:pt x="1303" y="1713"/>
                      <a:pt x="1357" y="1731"/>
                    </a:cubicBezTo>
                    <a:cubicBezTo>
                      <a:pt x="1367" y="1733"/>
                      <a:pt x="1378" y="1734"/>
                      <a:pt x="1388" y="1734"/>
                    </a:cubicBezTo>
                    <a:cubicBezTo>
                      <a:pt x="1457" y="1734"/>
                      <a:pt x="1522" y="1686"/>
                      <a:pt x="1553" y="1624"/>
                    </a:cubicBezTo>
                    <a:cubicBezTo>
                      <a:pt x="1580" y="1552"/>
                      <a:pt x="1580" y="1472"/>
                      <a:pt x="1571" y="1392"/>
                    </a:cubicBezTo>
                    <a:cubicBezTo>
                      <a:pt x="1562" y="1303"/>
                      <a:pt x="1544" y="1222"/>
                      <a:pt x="1526" y="1133"/>
                    </a:cubicBezTo>
                    <a:lnTo>
                      <a:pt x="1526" y="1133"/>
                    </a:lnTo>
                    <a:cubicBezTo>
                      <a:pt x="1544" y="1169"/>
                      <a:pt x="1580" y="1196"/>
                      <a:pt x="1615" y="1231"/>
                    </a:cubicBezTo>
                    <a:cubicBezTo>
                      <a:pt x="1637" y="1253"/>
                      <a:pt x="1672" y="1269"/>
                      <a:pt x="1703" y="1269"/>
                    </a:cubicBezTo>
                    <a:cubicBezTo>
                      <a:pt x="1710" y="1269"/>
                      <a:pt x="1716" y="1269"/>
                      <a:pt x="1722" y="1267"/>
                    </a:cubicBezTo>
                    <a:cubicBezTo>
                      <a:pt x="1776" y="1258"/>
                      <a:pt x="1794" y="1187"/>
                      <a:pt x="1803" y="1133"/>
                    </a:cubicBezTo>
                    <a:cubicBezTo>
                      <a:pt x="1803" y="1017"/>
                      <a:pt x="1749" y="901"/>
                      <a:pt x="1696" y="785"/>
                    </a:cubicBezTo>
                    <a:cubicBezTo>
                      <a:pt x="1615" y="634"/>
                      <a:pt x="1499" y="473"/>
                      <a:pt x="1401" y="330"/>
                    </a:cubicBezTo>
                    <a:lnTo>
                      <a:pt x="1401" y="330"/>
                    </a:lnTo>
                    <a:cubicBezTo>
                      <a:pt x="1499" y="509"/>
                      <a:pt x="1589" y="696"/>
                      <a:pt x="1651" y="892"/>
                    </a:cubicBezTo>
                    <a:cubicBezTo>
                      <a:pt x="1678" y="973"/>
                      <a:pt x="1696" y="1044"/>
                      <a:pt x="1678" y="1124"/>
                    </a:cubicBezTo>
                    <a:cubicBezTo>
                      <a:pt x="1678" y="1142"/>
                      <a:pt x="1669" y="1169"/>
                      <a:pt x="1642" y="1169"/>
                    </a:cubicBezTo>
                    <a:cubicBezTo>
                      <a:pt x="1633" y="1169"/>
                      <a:pt x="1624" y="1169"/>
                      <a:pt x="1615" y="1160"/>
                    </a:cubicBezTo>
                    <a:cubicBezTo>
                      <a:pt x="1589" y="1142"/>
                      <a:pt x="1562" y="1106"/>
                      <a:pt x="1544" y="1071"/>
                    </a:cubicBezTo>
                    <a:cubicBezTo>
                      <a:pt x="1455" y="928"/>
                      <a:pt x="1375" y="785"/>
                      <a:pt x="1303" y="634"/>
                    </a:cubicBezTo>
                    <a:lnTo>
                      <a:pt x="1303" y="634"/>
                    </a:lnTo>
                    <a:cubicBezTo>
                      <a:pt x="1366" y="812"/>
                      <a:pt x="1419" y="999"/>
                      <a:pt x="1455" y="1187"/>
                    </a:cubicBezTo>
                    <a:cubicBezTo>
                      <a:pt x="1482" y="1320"/>
                      <a:pt x="1499" y="1463"/>
                      <a:pt x="1446" y="1588"/>
                    </a:cubicBezTo>
                    <a:cubicBezTo>
                      <a:pt x="1446" y="1606"/>
                      <a:pt x="1437" y="1615"/>
                      <a:pt x="1419" y="1624"/>
                    </a:cubicBezTo>
                    <a:cubicBezTo>
                      <a:pt x="1415" y="1628"/>
                      <a:pt x="1408" y="1630"/>
                      <a:pt x="1400" y="1630"/>
                    </a:cubicBezTo>
                    <a:cubicBezTo>
                      <a:pt x="1392" y="1630"/>
                      <a:pt x="1383" y="1628"/>
                      <a:pt x="1375" y="1624"/>
                    </a:cubicBezTo>
                    <a:cubicBezTo>
                      <a:pt x="1285" y="1579"/>
                      <a:pt x="1232" y="1490"/>
                      <a:pt x="1196" y="1392"/>
                    </a:cubicBezTo>
                    <a:cubicBezTo>
                      <a:pt x="1092" y="1153"/>
                      <a:pt x="1000" y="908"/>
                      <a:pt x="941" y="652"/>
                    </a:cubicBezTo>
                    <a:lnTo>
                      <a:pt x="941" y="652"/>
                    </a:lnTo>
                    <a:cubicBezTo>
                      <a:pt x="971" y="851"/>
                      <a:pt x="964" y="1050"/>
                      <a:pt x="928" y="1249"/>
                    </a:cubicBezTo>
                    <a:cubicBezTo>
                      <a:pt x="920" y="1276"/>
                      <a:pt x="911" y="1320"/>
                      <a:pt x="875" y="1320"/>
                    </a:cubicBezTo>
                    <a:cubicBezTo>
                      <a:pt x="872" y="1322"/>
                      <a:pt x="868" y="1323"/>
                      <a:pt x="865" y="1323"/>
                    </a:cubicBezTo>
                    <a:cubicBezTo>
                      <a:pt x="851" y="1323"/>
                      <a:pt x="836" y="1308"/>
                      <a:pt x="821" y="1294"/>
                    </a:cubicBezTo>
                    <a:cubicBezTo>
                      <a:pt x="795" y="1276"/>
                      <a:pt x="786" y="1240"/>
                      <a:pt x="768" y="1205"/>
                    </a:cubicBezTo>
                    <a:cubicBezTo>
                      <a:pt x="670" y="964"/>
                      <a:pt x="652" y="678"/>
                      <a:pt x="643" y="411"/>
                    </a:cubicBezTo>
                    <a:cubicBezTo>
                      <a:pt x="643" y="544"/>
                      <a:pt x="616" y="669"/>
                      <a:pt x="563" y="785"/>
                    </a:cubicBezTo>
                    <a:cubicBezTo>
                      <a:pt x="545" y="821"/>
                      <a:pt x="518" y="866"/>
                      <a:pt x="474" y="866"/>
                    </a:cubicBezTo>
                    <a:cubicBezTo>
                      <a:pt x="438" y="866"/>
                      <a:pt x="411" y="830"/>
                      <a:pt x="402" y="794"/>
                    </a:cubicBezTo>
                    <a:cubicBezTo>
                      <a:pt x="331" y="634"/>
                      <a:pt x="358" y="428"/>
                      <a:pt x="358" y="250"/>
                    </a:cubicBezTo>
                    <a:lnTo>
                      <a:pt x="358" y="250"/>
                    </a:lnTo>
                    <a:cubicBezTo>
                      <a:pt x="322" y="312"/>
                      <a:pt x="286" y="375"/>
                      <a:pt x="233" y="419"/>
                    </a:cubicBezTo>
                    <a:cubicBezTo>
                      <a:pt x="215" y="437"/>
                      <a:pt x="197" y="455"/>
                      <a:pt x="179" y="455"/>
                    </a:cubicBezTo>
                    <a:cubicBezTo>
                      <a:pt x="171" y="457"/>
                      <a:pt x="164" y="457"/>
                      <a:pt x="157" y="457"/>
                    </a:cubicBezTo>
                    <a:cubicBezTo>
                      <a:pt x="123" y="457"/>
                      <a:pt x="96" y="440"/>
                      <a:pt x="81" y="411"/>
                    </a:cubicBezTo>
                    <a:cubicBezTo>
                      <a:pt x="63" y="384"/>
                      <a:pt x="54" y="348"/>
                      <a:pt x="45" y="312"/>
                    </a:cubicBezTo>
                    <a:cubicBezTo>
                      <a:pt x="38" y="217"/>
                      <a:pt x="61" y="128"/>
                      <a:pt x="99" y="49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32"/>
              <p:cNvSpPr/>
              <p:nvPr/>
            </p:nvSpPr>
            <p:spPr>
              <a:xfrm>
                <a:off x="7630139" y="1877873"/>
                <a:ext cx="303650" cy="319372"/>
              </a:xfrm>
              <a:custGeom>
                <a:rect b="b" l="l" r="r" t="t"/>
                <a:pathLst>
                  <a:path extrusionOk="0" h="2722" w="2588">
                    <a:moveTo>
                      <a:pt x="340" y="482"/>
                    </a:moveTo>
                    <a:cubicBezTo>
                      <a:pt x="336" y="617"/>
                      <a:pt x="342" y="751"/>
                      <a:pt x="358" y="883"/>
                    </a:cubicBezTo>
                    <a:lnTo>
                      <a:pt x="358" y="883"/>
                    </a:lnTo>
                    <a:cubicBezTo>
                      <a:pt x="367" y="750"/>
                      <a:pt x="363" y="614"/>
                      <a:pt x="340" y="482"/>
                    </a:cubicBezTo>
                    <a:close/>
                    <a:moveTo>
                      <a:pt x="2026" y="589"/>
                    </a:moveTo>
                    <a:cubicBezTo>
                      <a:pt x="2096" y="742"/>
                      <a:pt x="2169" y="884"/>
                      <a:pt x="2240" y="1028"/>
                    </a:cubicBezTo>
                    <a:lnTo>
                      <a:pt x="2240" y="1028"/>
                    </a:lnTo>
                    <a:cubicBezTo>
                      <a:pt x="2177" y="877"/>
                      <a:pt x="2105" y="730"/>
                      <a:pt x="2026" y="589"/>
                    </a:cubicBezTo>
                    <a:close/>
                    <a:moveTo>
                      <a:pt x="1383" y="1401"/>
                    </a:moveTo>
                    <a:cubicBezTo>
                      <a:pt x="1394" y="1422"/>
                      <a:pt x="1405" y="1443"/>
                      <a:pt x="1415" y="1464"/>
                    </a:cubicBezTo>
                    <a:lnTo>
                      <a:pt x="1415" y="1464"/>
                    </a:lnTo>
                    <a:cubicBezTo>
                      <a:pt x="1405" y="1443"/>
                      <a:pt x="1394" y="1422"/>
                      <a:pt x="1383" y="1401"/>
                    </a:cubicBezTo>
                    <a:close/>
                    <a:moveTo>
                      <a:pt x="1803" y="1517"/>
                    </a:moveTo>
                    <a:lnTo>
                      <a:pt x="1803" y="1517"/>
                    </a:lnTo>
                    <a:cubicBezTo>
                      <a:pt x="1831" y="1570"/>
                      <a:pt x="1859" y="1622"/>
                      <a:pt x="1889" y="1675"/>
                    </a:cubicBezTo>
                    <a:lnTo>
                      <a:pt x="1889" y="1675"/>
                    </a:lnTo>
                    <a:cubicBezTo>
                      <a:pt x="1861" y="1622"/>
                      <a:pt x="1832" y="1569"/>
                      <a:pt x="1803" y="1517"/>
                    </a:cubicBezTo>
                    <a:close/>
                    <a:moveTo>
                      <a:pt x="1945" y="1205"/>
                    </a:moveTo>
                    <a:lnTo>
                      <a:pt x="1945" y="1205"/>
                    </a:lnTo>
                    <a:cubicBezTo>
                      <a:pt x="2025" y="1377"/>
                      <a:pt x="2109" y="1545"/>
                      <a:pt x="2195" y="1711"/>
                    </a:cubicBezTo>
                    <a:lnTo>
                      <a:pt x="2195" y="1711"/>
                    </a:lnTo>
                    <a:cubicBezTo>
                      <a:pt x="2123" y="1536"/>
                      <a:pt x="2040" y="1367"/>
                      <a:pt x="1945" y="1205"/>
                    </a:cubicBezTo>
                    <a:close/>
                    <a:moveTo>
                      <a:pt x="72" y="1"/>
                    </a:moveTo>
                    <a:cubicBezTo>
                      <a:pt x="1" y="366"/>
                      <a:pt x="18" y="750"/>
                      <a:pt x="143" y="1116"/>
                    </a:cubicBezTo>
                    <a:cubicBezTo>
                      <a:pt x="161" y="1169"/>
                      <a:pt x="188" y="1223"/>
                      <a:pt x="233" y="1250"/>
                    </a:cubicBezTo>
                    <a:cubicBezTo>
                      <a:pt x="242" y="1253"/>
                      <a:pt x="252" y="1254"/>
                      <a:pt x="263" y="1254"/>
                    </a:cubicBezTo>
                    <a:cubicBezTo>
                      <a:pt x="308" y="1254"/>
                      <a:pt x="355" y="1227"/>
                      <a:pt x="351" y="1188"/>
                    </a:cubicBezTo>
                    <a:lnTo>
                      <a:pt x="351" y="1188"/>
                    </a:lnTo>
                    <a:cubicBezTo>
                      <a:pt x="422" y="1506"/>
                      <a:pt x="538" y="1806"/>
                      <a:pt x="714" y="2088"/>
                    </a:cubicBezTo>
                    <a:cubicBezTo>
                      <a:pt x="812" y="2267"/>
                      <a:pt x="955" y="2445"/>
                      <a:pt x="1151" y="2490"/>
                    </a:cubicBezTo>
                    <a:cubicBezTo>
                      <a:pt x="1169" y="2499"/>
                      <a:pt x="1196" y="2499"/>
                      <a:pt x="1214" y="2499"/>
                    </a:cubicBezTo>
                    <a:cubicBezTo>
                      <a:pt x="1259" y="2490"/>
                      <a:pt x="1285" y="2445"/>
                      <a:pt x="1294" y="2400"/>
                    </a:cubicBezTo>
                    <a:cubicBezTo>
                      <a:pt x="1312" y="2329"/>
                      <a:pt x="1285" y="2240"/>
                      <a:pt x="1259" y="2168"/>
                    </a:cubicBezTo>
                    <a:cubicBezTo>
                      <a:pt x="1223" y="2044"/>
                      <a:pt x="1178" y="1928"/>
                      <a:pt x="1134" y="1812"/>
                    </a:cubicBezTo>
                    <a:lnTo>
                      <a:pt x="1134" y="1812"/>
                    </a:lnTo>
                    <a:cubicBezTo>
                      <a:pt x="1196" y="1972"/>
                      <a:pt x="1303" y="2133"/>
                      <a:pt x="1410" y="2276"/>
                    </a:cubicBezTo>
                    <a:cubicBezTo>
                      <a:pt x="1508" y="2400"/>
                      <a:pt x="1624" y="2516"/>
                      <a:pt x="1776" y="2579"/>
                    </a:cubicBezTo>
                    <a:cubicBezTo>
                      <a:pt x="1794" y="2583"/>
                      <a:pt x="1814" y="2588"/>
                      <a:pt x="1833" y="2588"/>
                    </a:cubicBezTo>
                    <a:cubicBezTo>
                      <a:pt x="1852" y="2588"/>
                      <a:pt x="1870" y="2583"/>
                      <a:pt x="1883" y="2570"/>
                    </a:cubicBezTo>
                    <a:cubicBezTo>
                      <a:pt x="1910" y="2534"/>
                      <a:pt x="1901" y="2490"/>
                      <a:pt x="1892" y="2454"/>
                    </a:cubicBezTo>
                    <a:cubicBezTo>
                      <a:pt x="1865" y="2383"/>
                      <a:pt x="1829" y="2311"/>
                      <a:pt x="1794" y="2240"/>
                    </a:cubicBezTo>
                    <a:lnTo>
                      <a:pt x="1794" y="2240"/>
                    </a:lnTo>
                    <a:cubicBezTo>
                      <a:pt x="1874" y="2392"/>
                      <a:pt x="1981" y="2525"/>
                      <a:pt x="2106" y="2641"/>
                    </a:cubicBezTo>
                    <a:cubicBezTo>
                      <a:pt x="2151" y="2686"/>
                      <a:pt x="2195" y="2722"/>
                      <a:pt x="2249" y="2722"/>
                    </a:cubicBezTo>
                    <a:cubicBezTo>
                      <a:pt x="2258" y="2722"/>
                      <a:pt x="2267" y="2713"/>
                      <a:pt x="2276" y="2713"/>
                    </a:cubicBezTo>
                    <a:cubicBezTo>
                      <a:pt x="2284" y="2704"/>
                      <a:pt x="2293" y="2686"/>
                      <a:pt x="2293" y="2668"/>
                    </a:cubicBezTo>
                    <a:cubicBezTo>
                      <a:pt x="2293" y="2606"/>
                      <a:pt x="2284" y="2543"/>
                      <a:pt x="2267" y="2481"/>
                    </a:cubicBezTo>
                    <a:lnTo>
                      <a:pt x="2267" y="2481"/>
                    </a:lnTo>
                    <a:cubicBezTo>
                      <a:pt x="2293" y="2525"/>
                      <a:pt x="2347" y="2561"/>
                      <a:pt x="2400" y="2570"/>
                    </a:cubicBezTo>
                    <a:cubicBezTo>
                      <a:pt x="2418" y="2570"/>
                      <a:pt x="2445" y="2570"/>
                      <a:pt x="2454" y="2561"/>
                    </a:cubicBezTo>
                    <a:cubicBezTo>
                      <a:pt x="2463" y="2552"/>
                      <a:pt x="2463" y="2543"/>
                      <a:pt x="2472" y="2534"/>
                    </a:cubicBezTo>
                    <a:cubicBezTo>
                      <a:pt x="2490" y="2481"/>
                      <a:pt x="2490" y="2418"/>
                      <a:pt x="2481" y="2356"/>
                    </a:cubicBezTo>
                    <a:cubicBezTo>
                      <a:pt x="2472" y="2298"/>
                      <a:pt x="2449" y="2249"/>
                      <a:pt x="2432" y="2192"/>
                    </a:cubicBezTo>
                    <a:lnTo>
                      <a:pt x="2432" y="2192"/>
                    </a:lnTo>
                    <a:cubicBezTo>
                      <a:pt x="2445" y="2223"/>
                      <a:pt x="2482" y="2245"/>
                      <a:pt x="2514" y="2245"/>
                    </a:cubicBezTo>
                    <a:cubicBezTo>
                      <a:pt x="2529" y="2245"/>
                      <a:pt x="2542" y="2241"/>
                      <a:pt x="2552" y="2231"/>
                    </a:cubicBezTo>
                    <a:cubicBezTo>
                      <a:pt x="2579" y="2204"/>
                      <a:pt x="2588" y="2160"/>
                      <a:pt x="2579" y="2124"/>
                    </a:cubicBezTo>
                    <a:cubicBezTo>
                      <a:pt x="2579" y="1928"/>
                      <a:pt x="2525" y="1740"/>
                      <a:pt x="2463" y="1553"/>
                    </a:cubicBezTo>
                    <a:cubicBezTo>
                      <a:pt x="2400" y="1365"/>
                      <a:pt x="2322" y="1196"/>
                      <a:pt x="2240" y="1028"/>
                    </a:cubicBezTo>
                    <a:lnTo>
                      <a:pt x="2240" y="1028"/>
                    </a:lnTo>
                    <a:cubicBezTo>
                      <a:pt x="2368" y="1335"/>
                      <a:pt x="2463" y="1658"/>
                      <a:pt x="2516" y="1981"/>
                    </a:cubicBezTo>
                    <a:cubicBezTo>
                      <a:pt x="2516" y="2035"/>
                      <a:pt x="2525" y="2088"/>
                      <a:pt x="2507" y="2133"/>
                    </a:cubicBezTo>
                    <a:cubicBezTo>
                      <a:pt x="2507" y="2142"/>
                      <a:pt x="2507" y="2151"/>
                      <a:pt x="2499" y="2160"/>
                    </a:cubicBezTo>
                    <a:cubicBezTo>
                      <a:pt x="2494" y="2164"/>
                      <a:pt x="2489" y="2165"/>
                      <a:pt x="2484" y="2165"/>
                    </a:cubicBezTo>
                    <a:cubicBezTo>
                      <a:pt x="2466" y="2165"/>
                      <a:pt x="2443" y="2146"/>
                      <a:pt x="2436" y="2133"/>
                    </a:cubicBezTo>
                    <a:cubicBezTo>
                      <a:pt x="2374" y="2061"/>
                      <a:pt x="2329" y="1972"/>
                      <a:pt x="2284" y="1883"/>
                    </a:cubicBezTo>
                    <a:cubicBezTo>
                      <a:pt x="2255" y="1826"/>
                      <a:pt x="2225" y="1768"/>
                      <a:pt x="2195" y="1711"/>
                    </a:cubicBezTo>
                    <a:lnTo>
                      <a:pt x="2195" y="1711"/>
                    </a:lnTo>
                    <a:cubicBezTo>
                      <a:pt x="2265" y="1882"/>
                      <a:pt x="2325" y="2059"/>
                      <a:pt x="2374" y="2240"/>
                    </a:cubicBezTo>
                    <a:cubicBezTo>
                      <a:pt x="2391" y="2311"/>
                      <a:pt x="2409" y="2383"/>
                      <a:pt x="2391" y="2454"/>
                    </a:cubicBezTo>
                    <a:cubicBezTo>
                      <a:pt x="2320" y="2445"/>
                      <a:pt x="2284" y="2383"/>
                      <a:pt x="2249" y="2320"/>
                    </a:cubicBezTo>
                    <a:cubicBezTo>
                      <a:pt x="2134" y="2105"/>
                      <a:pt x="2008" y="1890"/>
                      <a:pt x="1889" y="1675"/>
                    </a:cubicBezTo>
                    <a:lnTo>
                      <a:pt x="1889" y="1675"/>
                    </a:lnTo>
                    <a:cubicBezTo>
                      <a:pt x="2027" y="1942"/>
                      <a:pt x="2140" y="2226"/>
                      <a:pt x="2222" y="2516"/>
                    </a:cubicBezTo>
                    <a:cubicBezTo>
                      <a:pt x="2231" y="2543"/>
                      <a:pt x="2231" y="2588"/>
                      <a:pt x="2204" y="2606"/>
                    </a:cubicBezTo>
                    <a:cubicBezTo>
                      <a:pt x="2199" y="2607"/>
                      <a:pt x="2194" y="2608"/>
                      <a:pt x="2189" y="2608"/>
                    </a:cubicBezTo>
                    <a:cubicBezTo>
                      <a:pt x="2168" y="2608"/>
                      <a:pt x="2147" y="2593"/>
                      <a:pt x="2133" y="2579"/>
                    </a:cubicBezTo>
                    <a:cubicBezTo>
                      <a:pt x="2070" y="2516"/>
                      <a:pt x="2026" y="2445"/>
                      <a:pt x="1972" y="2374"/>
                    </a:cubicBezTo>
                    <a:cubicBezTo>
                      <a:pt x="1763" y="2081"/>
                      <a:pt x="1577" y="1780"/>
                      <a:pt x="1415" y="1464"/>
                    </a:cubicBezTo>
                    <a:lnTo>
                      <a:pt x="1415" y="1464"/>
                    </a:lnTo>
                    <a:cubicBezTo>
                      <a:pt x="1553" y="1740"/>
                      <a:pt x="1667" y="2031"/>
                      <a:pt x="1758" y="2329"/>
                    </a:cubicBezTo>
                    <a:cubicBezTo>
                      <a:pt x="1776" y="2365"/>
                      <a:pt x="1785" y="2409"/>
                      <a:pt x="1758" y="2436"/>
                    </a:cubicBezTo>
                    <a:cubicBezTo>
                      <a:pt x="1753" y="2437"/>
                      <a:pt x="1749" y="2437"/>
                      <a:pt x="1744" y="2437"/>
                    </a:cubicBezTo>
                    <a:cubicBezTo>
                      <a:pt x="1686" y="2437"/>
                      <a:pt x="1630" y="2388"/>
                      <a:pt x="1589" y="2347"/>
                    </a:cubicBezTo>
                    <a:cubicBezTo>
                      <a:pt x="1276" y="2017"/>
                      <a:pt x="1062" y="1606"/>
                      <a:pt x="866" y="1196"/>
                    </a:cubicBezTo>
                    <a:lnTo>
                      <a:pt x="866" y="1196"/>
                    </a:lnTo>
                    <a:cubicBezTo>
                      <a:pt x="964" y="1482"/>
                      <a:pt x="1053" y="1776"/>
                      <a:pt x="1143" y="2070"/>
                    </a:cubicBezTo>
                    <a:cubicBezTo>
                      <a:pt x="1169" y="2142"/>
                      <a:pt x="1187" y="2222"/>
                      <a:pt x="1187" y="2293"/>
                    </a:cubicBezTo>
                    <a:cubicBezTo>
                      <a:pt x="1178" y="2329"/>
                      <a:pt x="1169" y="2356"/>
                      <a:pt x="1143" y="2365"/>
                    </a:cubicBezTo>
                    <a:cubicBezTo>
                      <a:pt x="1137" y="2367"/>
                      <a:pt x="1131" y="2368"/>
                      <a:pt x="1125" y="2368"/>
                    </a:cubicBezTo>
                    <a:cubicBezTo>
                      <a:pt x="1109" y="2368"/>
                      <a:pt x="1090" y="2362"/>
                      <a:pt x="1071" y="2356"/>
                    </a:cubicBezTo>
                    <a:cubicBezTo>
                      <a:pt x="982" y="2302"/>
                      <a:pt x="911" y="2213"/>
                      <a:pt x="848" y="2124"/>
                    </a:cubicBezTo>
                    <a:cubicBezTo>
                      <a:pt x="580" y="1752"/>
                      <a:pt x="412" y="1328"/>
                      <a:pt x="358" y="883"/>
                    </a:cubicBezTo>
                    <a:lnTo>
                      <a:pt x="358" y="883"/>
                    </a:lnTo>
                    <a:cubicBezTo>
                      <a:pt x="353" y="956"/>
                      <a:pt x="343" y="1028"/>
                      <a:pt x="331" y="1098"/>
                    </a:cubicBezTo>
                    <a:cubicBezTo>
                      <a:pt x="331" y="1116"/>
                      <a:pt x="322" y="1125"/>
                      <a:pt x="322" y="1134"/>
                    </a:cubicBezTo>
                    <a:cubicBezTo>
                      <a:pt x="314" y="1139"/>
                      <a:pt x="305" y="1141"/>
                      <a:pt x="297" y="1141"/>
                    </a:cubicBezTo>
                    <a:cubicBezTo>
                      <a:pt x="276" y="1141"/>
                      <a:pt x="254" y="1128"/>
                      <a:pt x="242" y="1116"/>
                    </a:cubicBezTo>
                    <a:cubicBezTo>
                      <a:pt x="197" y="1071"/>
                      <a:pt x="179" y="1000"/>
                      <a:pt x="152" y="937"/>
                    </a:cubicBezTo>
                    <a:cubicBezTo>
                      <a:pt x="63" y="634"/>
                      <a:pt x="36" y="313"/>
                      <a:pt x="72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32"/>
              <p:cNvSpPr/>
              <p:nvPr/>
            </p:nvSpPr>
            <p:spPr>
              <a:xfrm>
                <a:off x="7897063" y="2159462"/>
                <a:ext cx="30506" cy="58665"/>
              </a:xfrm>
              <a:custGeom>
                <a:rect b="b" l="l" r="r" t="t"/>
                <a:pathLst>
                  <a:path extrusionOk="0" h="500" w="260">
                    <a:moveTo>
                      <a:pt x="1" y="0"/>
                    </a:moveTo>
                    <a:cubicBezTo>
                      <a:pt x="81" y="170"/>
                      <a:pt x="170" y="339"/>
                      <a:pt x="259" y="500"/>
                    </a:cubicBezTo>
                    <a:cubicBezTo>
                      <a:pt x="179" y="331"/>
                      <a:pt x="90" y="170"/>
                      <a:pt x="1" y="0"/>
                    </a:cubicBezTo>
                    <a:close/>
                  </a:path>
                </a:pathLst>
              </a:custGeom>
              <a:solidFill>
                <a:srgbClr val="EB7E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32"/>
              <p:cNvSpPr/>
              <p:nvPr/>
            </p:nvSpPr>
            <p:spPr>
              <a:xfrm>
                <a:off x="7774571" y="2149020"/>
                <a:ext cx="219994" cy="150769"/>
              </a:xfrm>
              <a:custGeom>
                <a:rect b="b" l="l" r="r" t="t"/>
                <a:pathLst>
                  <a:path extrusionOk="0" h="1285" w="1875">
                    <a:moveTo>
                      <a:pt x="1" y="0"/>
                    </a:moveTo>
                    <a:lnTo>
                      <a:pt x="1" y="0"/>
                    </a:lnTo>
                    <a:cubicBezTo>
                      <a:pt x="197" y="330"/>
                      <a:pt x="438" y="669"/>
                      <a:pt x="723" y="928"/>
                    </a:cubicBezTo>
                    <a:cubicBezTo>
                      <a:pt x="821" y="1008"/>
                      <a:pt x="929" y="1097"/>
                      <a:pt x="1045" y="1151"/>
                    </a:cubicBezTo>
                    <a:cubicBezTo>
                      <a:pt x="1057" y="1157"/>
                      <a:pt x="1074" y="1164"/>
                      <a:pt x="1089" y="1164"/>
                    </a:cubicBezTo>
                    <a:cubicBezTo>
                      <a:pt x="1096" y="1164"/>
                      <a:pt x="1102" y="1163"/>
                      <a:pt x="1107" y="1160"/>
                    </a:cubicBezTo>
                    <a:cubicBezTo>
                      <a:pt x="1143" y="1142"/>
                      <a:pt x="1143" y="1097"/>
                      <a:pt x="1134" y="1062"/>
                    </a:cubicBezTo>
                    <a:cubicBezTo>
                      <a:pt x="1116" y="964"/>
                      <a:pt x="1080" y="874"/>
                      <a:pt x="1036" y="785"/>
                    </a:cubicBezTo>
                    <a:lnTo>
                      <a:pt x="1036" y="785"/>
                    </a:lnTo>
                    <a:cubicBezTo>
                      <a:pt x="1107" y="874"/>
                      <a:pt x="1169" y="964"/>
                      <a:pt x="1241" y="1053"/>
                    </a:cubicBezTo>
                    <a:cubicBezTo>
                      <a:pt x="1312" y="1151"/>
                      <a:pt x="1401" y="1258"/>
                      <a:pt x="1517" y="1267"/>
                    </a:cubicBezTo>
                    <a:cubicBezTo>
                      <a:pt x="1535" y="1267"/>
                      <a:pt x="1544" y="1267"/>
                      <a:pt x="1553" y="1258"/>
                    </a:cubicBezTo>
                    <a:cubicBezTo>
                      <a:pt x="1571" y="1249"/>
                      <a:pt x="1571" y="1231"/>
                      <a:pt x="1571" y="1222"/>
                    </a:cubicBezTo>
                    <a:cubicBezTo>
                      <a:pt x="1571" y="1160"/>
                      <a:pt x="1562" y="1106"/>
                      <a:pt x="1544" y="1053"/>
                    </a:cubicBezTo>
                    <a:lnTo>
                      <a:pt x="1544" y="1053"/>
                    </a:lnTo>
                    <a:cubicBezTo>
                      <a:pt x="1607" y="1160"/>
                      <a:pt x="1714" y="1240"/>
                      <a:pt x="1830" y="1285"/>
                    </a:cubicBezTo>
                    <a:cubicBezTo>
                      <a:pt x="1830" y="1285"/>
                      <a:pt x="1830" y="1276"/>
                      <a:pt x="1830" y="1276"/>
                    </a:cubicBezTo>
                    <a:cubicBezTo>
                      <a:pt x="1847" y="1267"/>
                      <a:pt x="1856" y="1249"/>
                      <a:pt x="1874" y="1231"/>
                    </a:cubicBezTo>
                    <a:cubicBezTo>
                      <a:pt x="1803" y="1205"/>
                      <a:pt x="1731" y="1160"/>
                      <a:pt x="1669" y="1106"/>
                    </a:cubicBezTo>
                    <a:cubicBezTo>
                      <a:pt x="1553" y="999"/>
                      <a:pt x="1464" y="866"/>
                      <a:pt x="1384" y="723"/>
                    </a:cubicBezTo>
                    <a:cubicBezTo>
                      <a:pt x="1357" y="678"/>
                      <a:pt x="1330" y="634"/>
                      <a:pt x="1303" y="589"/>
                    </a:cubicBezTo>
                    <a:lnTo>
                      <a:pt x="1303" y="589"/>
                    </a:lnTo>
                    <a:cubicBezTo>
                      <a:pt x="1366" y="714"/>
                      <a:pt x="1419" y="839"/>
                      <a:pt x="1473" y="973"/>
                    </a:cubicBezTo>
                    <a:cubicBezTo>
                      <a:pt x="1499" y="1026"/>
                      <a:pt x="1517" y="1080"/>
                      <a:pt x="1526" y="1133"/>
                    </a:cubicBezTo>
                    <a:cubicBezTo>
                      <a:pt x="1526" y="1142"/>
                      <a:pt x="1526" y="1160"/>
                      <a:pt x="1517" y="1169"/>
                    </a:cubicBezTo>
                    <a:cubicBezTo>
                      <a:pt x="1513" y="1173"/>
                      <a:pt x="1508" y="1176"/>
                      <a:pt x="1503" y="1176"/>
                    </a:cubicBezTo>
                    <a:cubicBezTo>
                      <a:pt x="1497" y="1176"/>
                      <a:pt x="1491" y="1173"/>
                      <a:pt x="1482" y="1169"/>
                    </a:cubicBezTo>
                    <a:cubicBezTo>
                      <a:pt x="1401" y="1151"/>
                      <a:pt x="1339" y="1097"/>
                      <a:pt x="1276" y="1035"/>
                    </a:cubicBezTo>
                    <a:cubicBezTo>
                      <a:pt x="1196" y="955"/>
                      <a:pt x="1134" y="866"/>
                      <a:pt x="1062" y="767"/>
                    </a:cubicBezTo>
                    <a:cubicBezTo>
                      <a:pt x="937" y="598"/>
                      <a:pt x="786" y="402"/>
                      <a:pt x="661" y="223"/>
                    </a:cubicBezTo>
                    <a:lnTo>
                      <a:pt x="661" y="223"/>
                    </a:lnTo>
                    <a:cubicBezTo>
                      <a:pt x="813" y="482"/>
                      <a:pt x="955" y="750"/>
                      <a:pt x="1071" y="1026"/>
                    </a:cubicBezTo>
                    <a:cubicBezTo>
                      <a:pt x="1064" y="1033"/>
                      <a:pt x="1056" y="1036"/>
                      <a:pt x="1048" y="1036"/>
                    </a:cubicBezTo>
                    <a:cubicBezTo>
                      <a:pt x="1034" y="1036"/>
                      <a:pt x="1020" y="1028"/>
                      <a:pt x="1009" y="1017"/>
                    </a:cubicBezTo>
                    <a:cubicBezTo>
                      <a:pt x="607" y="741"/>
                      <a:pt x="268" y="393"/>
                      <a:pt x="1" y="0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32"/>
              <p:cNvSpPr/>
              <p:nvPr/>
            </p:nvSpPr>
            <p:spPr>
              <a:xfrm>
                <a:off x="7942117" y="2276674"/>
                <a:ext cx="154993" cy="209434"/>
              </a:xfrm>
              <a:custGeom>
                <a:rect b="b" l="l" r="r" t="t"/>
                <a:pathLst>
                  <a:path extrusionOk="0" h="1785" w="1321">
                    <a:moveTo>
                      <a:pt x="0" y="1"/>
                    </a:moveTo>
                    <a:cubicBezTo>
                      <a:pt x="295" y="679"/>
                      <a:pt x="776" y="1267"/>
                      <a:pt x="1312" y="1785"/>
                    </a:cubicBezTo>
                    <a:cubicBezTo>
                      <a:pt x="1320" y="1713"/>
                      <a:pt x="1285" y="1642"/>
                      <a:pt x="1249" y="1580"/>
                    </a:cubicBezTo>
                    <a:cubicBezTo>
                      <a:pt x="1222" y="1526"/>
                      <a:pt x="1187" y="1473"/>
                      <a:pt x="1160" y="1419"/>
                    </a:cubicBezTo>
                    <a:cubicBezTo>
                      <a:pt x="1008" y="1285"/>
                      <a:pt x="857" y="1142"/>
                      <a:pt x="714" y="991"/>
                    </a:cubicBezTo>
                    <a:cubicBezTo>
                      <a:pt x="437" y="696"/>
                      <a:pt x="179" y="366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32"/>
              <p:cNvSpPr/>
              <p:nvPr/>
            </p:nvSpPr>
            <p:spPr>
              <a:xfrm>
                <a:off x="7884509" y="2271394"/>
                <a:ext cx="144551" cy="180219"/>
              </a:xfrm>
              <a:custGeom>
                <a:rect b="b" l="l" r="r" t="t"/>
                <a:pathLst>
                  <a:path extrusionOk="0" h="1536" w="1232">
                    <a:moveTo>
                      <a:pt x="0" y="1"/>
                    </a:moveTo>
                    <a:lnTo>
                      <a:pt x="0" y="1"/>
                    </a:lnTo>
                    <a:cubicBezTo>
                      <a:pt x="63" y="224"/>
                      <a:pt x="197" y="429"/>
                      <a:pt x="331" y="617"/>
                    </a:cubicBezTo>
                    <a:cubicBezTo>
                      <a:pt x="545" y="920"/>
                      <a:pt x="777" y="1205"/>
                      <a:pt x="1026" y="1482"/>
                    </a:cubicBezTo>
                    <a:cubicBezTo>
                      <a:pt x="1089" y="1509"/>
                      <a:pt x="1160" y="1535"/>
                      <a:pt x="1232" y="1535"/>
                    </a:cubicBezTo>
                    <a:cubicBezTo>
                      <a:pt x="812" y="1063"/>
                      <a:pt x="295" y="536"/>
                      <a:pt x="0" y="1"/>
                    </a:cubicBezTo>
                    <a:close/>
                  </a:path>
                </a:pathLst>
              </a:custGeom>
              <a:solidFill>
                <a:srgbClr val="3F423C">
                  <a:alpha val="273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32"/>
              <p:cNvSpPr/>
              <p:nvPr/>
            </p:nvSpPr>
            <p:spPr>
              <a:xfrm>
                <a:off x="7693966" y="2015031"/>
                <a:ext cx="58782" cy="106888"/>
              </a:xfrm>
              <a:custGeom>
                <a:rect b="b" l="l" r="r" t="t"/>
                <a:pathLst>
                  <a:path extrusionOk="0" h="911" w="501">
                    <a:moveTo>
                      <a:pt x="1" y="0"/>
                    </a:moveTo>
                    <a:lnTo>
                      <a:pt x="1" y="0"/>
                    </a:lnTo>
                    <a:cubicBezTo>
                      <a:pt x="63" y="295"/>
                      <a:pt x="188" y="571"/>
                      <a:pt x="349" y="821"/>
                    </a:cubicBezTo>
                    <a:cubicBezTo>
                      <a:pt x="376" y="857"/>
                      <a:pt x="393" y="892"/>
                      <a:pt x="438" y="901"/>
                    </a:cubicBezTo>
                    <a:cubicBezTo>
                      <a:pt x="447" y="910"/>
                      <a:pt x="456" y="910"/>
                      <a:pt x="474" y="910"/>
                    </a:cubicBezTo>
                    <a:cubicBezTo>
                      <a:pt x="500" y="901"/>
                      <a:pt x="500" y="857"/>
                      <a:pt x="491" y="830"/>
                    </a:cubicBezTo>
                    <a:cubicBezTo>
                      <a:pt x="429" y="598"/>
                      <a:pt x="340" y="384"/>
                      <a:pt x="215" y="179"/>
                    </a:cubicBezTo>
                    <a:lnTo>
                      <a:pt x="215" y="179"/>
                    </a:lnTo>
                    <a:cubicBezTo>
                      <a:pt x="268" y="313"/>
                      <a:pt x="322" y="446"/>
                      <a:pt x="367" y="580"/>
                    </a:cubicBezTo>
                    <a:cubicBezTo>
                      <a:pt x="384" y="634"/>
                      <a:pt x="402" y="687"/>
                      <a:pt x="393" y="750"/>
                    </a:cubicBezTo>
                    <a:cubicBezTo>
                      <a:pt x="367" y="750"/>
                      <a:pt x="358" y="732"/>
                      <a:pt x="340" y="714"/>
                    </a:cubicBezTo>
                    <a:cubicBezTo>
                      <a:pt x="197" y="491"/>
                      <a:pt x="81" y="259"/>
                      <a:pt x="1" y="0"/>
                    </a:cubicBezTo>
                    <a:close/>
                  </a:path>
                </a:pathLst>
              </a:custGeom>
              <a:solidFill>
                <a:srgbClr val="F0DDC1">
                  <a:alpha val="37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32"/>
              <p:cNvSpPr/>
              <p:nvPr/>
            </p:nvSpPr>
            <p:spPr>
              <a:xfrm>
                <a:off x="7756855" y="1876817"/>
                <a:ext cx="45055" cy="120850"/>
              </a:xfrm>
              <a:custGeom>
                <a:rect b="b" l="l" r="r" t="t"/>
                <a:pathLst>
                  <a:path extrusionOk="0" h="1030" w="384">
                    <a:moveTo>
                      <a:pt x="63" y="1"/>
                    </a:moveTo>
                    <a:cubicBezTo>
                      <a:pt x="116" y="161"/>
                      <a:pt x="187" y="313"/>
                      <a:pt x="232" y="465"/>
                    </a:cubicBezTo>
                    <a:cubicBezTo>
                      <a:pt x="250" y="518"/>
                      <a:pt x="259" y="563"/>
                      <a:pt x="268" y="607"/>
                    </a:cubicBezTo>
                    <a:cubicBezTo>
                      <a:pt x="286" y="670"/>
                      <a:pt x="286" y="741"/>
                      <a:pt x="277" y="804"/>
                    </a:cubicBezTo>
                    <a:cubicBezTo>
                      <a:pt x="241" y="795"/>
                      <a:pt x="223" y="759"/>
                      <a:pt x="205" y="732"/>
                    </a:cubicBezTo>
                    <a:cubicBezTo>
                      <a:pt x="134" y="536"/>
                      <a:pt x="54" y="367"/>
                      <a:pt x="0" y="170"/>
                    </a:cubicBezTo>
                    <a:lnTo>
                      <a:pt x="0" y="170"/>
                    </a:lnTo>
                    <a:cubicBezTo>
                      <a:pt x="54" y="393"/>
                      <a:pt x="125" y="616"/>
                      <a:pt x="205" y="839"/>
                    </a:cubicBezTo>
                    <a:cubicBezTo>
                      <a:pt x="232" y="893"/>
                      <a:pt x="250" y="955"/>
                      <a:pt x="286" y="1000"/>
                    </a:cubicBezTo>
                    <a:cubicBezTo>
                      <a:pt x="300" y="1014"/>
                      <a:pt x="315" y="1029"/>
                      <a:pt x="329" y="1029"/>
                    </a:cubicBezTo>
                    <a:cubicBezTo>
                      <a:pt x="333" y="1029"/>
                      <a:pt x="336" y="1028"/>
                      <a:pt x="339" y="1027"/>
                    </a:cubicBezTo>
                    <a:cubicBezTo>
                      <a:pt x="375" y="1027"/>
                      <a:pt x="384" y="973"/>
                      <a:pt x="384" y="937"/>
                    </a:cubicBezTo>
                    <a:cubicBezTo>
                      <a:pt x="348" y="607"/>
                      <a:pt x="205" y="304"/>
                      <a:pt x="63" y="1"/>
                    </a:cubicBezTo>
                    <a:close/>
                  </a:path>
                </a:pathLst>
              </a:custGeom>
              <a:solidFill>
                <a:srgbClr val="F0DDC1">
                  <a:alpha val="37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32"/>
              <p:cNvSpPr/>
              <p:nvPr/>
            </p:nvSpPr>
            <p:spPr>
              <a:xfrm>
                <a:off x="7725410" y="1882097"/>
                <a:ext cx="21002" cy="79667"/>
              </a:xfrm>
              <a:custGeom>
                <a:rect b="b" l="l" r="r" t="t"/>
                <a:pathLst>
                  <a:path extrusionOk="0" h="679" w="179">
                    <a:moveTo>
                      <a:pt x="108" y="0"/>
                    </a:moveTo>
                    <a:lnTo>
                      <a:pt x="108" y="0"/>
                    </a:lnTo>
                    <a:cubicBezTo>
                      <a:pt x="125" y="161"/>
                      <a:pt x="125" y="330"/>
                      <a:pt x="116" y="482"/>
                    </a:cubicBezTo>
                    <a:cubicBezTo>
                      <a:pt x="116" y="491"/>
                      <a:pt x="108" y="509"/>
                      <a:pt x="99" y="509"/>
                    </a:cubicBezTo>
                    <a:cubicBezTo>
                      <a:pt x="90" y="509"/>
                      <a:pt x="81" y="509"/>
                      <a:pt x="72" y="500"/>
                    </a:cubicBezTo>
                    <a:cubicBezTo>
                      <a:pt x="54" y="473"/>
                      <a:pt x="45" y="429"/>
                      <a:pt x="36" y="393"/>
                    </a:cubicBezTo>
                    <a:cubicBezTo>
                      <a:pt x="27" y="286"/>
                      <a:pt x="9" y="179"/>
                      <a:pt x="18" y="63"/>
                    </a:cubicBezTo>
                    <a:lnTo>
                      <a:pt x="18" y="63"/>
                    </a:lnTo>
                    <a:cubicBezTo>
                      <a:pt x="0" y="259"/>
                      <a:pt x="18" y="446"/>
                      <a:pt x="72" y="634"/>
                    </a:cubicBezTo>
                    <a:cubicBezTo>
                      <a:pt x="81" y="652"/>
                      <a:pt x="90" y="678"/>
                      <a:pt x="116" y="678"/>
                    </a:cubicBezTo>
                    <a:cubicBezTo>
                      <a:pt x="134" y="678"/>
                      <a:pt x="152" y="652"/>
                      <a:pt x="152" y="625"/>
                    </a:cubicBezTo>
                    <a:cubicBezTo>
                      <a:pt x="179" y="420"/>
                      <a:pt x="143" y="214"/>
                      <a:pt x="108" y="0"/>
                    </a:cubicBezTo>
                    <a:close/>
                  </a:path>
                </a:pathLst>
              </a:custGeom>
              <a:solidFill>
                <a:srgbClr val="F0DDC1">
                  <a:alpha val="37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32"/>
              <p:cNvSpPr/>
              <p:nvPr/>
            </p:nvSpPr>
            <p:spPr>
              <a:xfrm>
                <a:off x="7687748" y="1853821"/>
                <a:ext cx="25226" cy="75795"/>
              </a:xfrm>
              <a:custGeom>
                <a:rect b="b" l="l" r="r" t="t"/>
                <a:pathLst>
                  <a:path extrusionOk="0" h="646" w="215">
                    <a:moveTo>
                      <a:pt x="188" y="0"/>
                    </a:moveTo>
                    <a:cubicBezTo>
                      <a:pt x="197" y="161"/>
                      <a:pt x="161" y="331"/>
                      <a:pt x="98" y="482"/>
                    </a:cubicBezTo>
                    <a:cubicBezTo>
                      <a:pt x="91" y="497"/>
                      <a:pt x="84" y="511"/>
                      <a:pt x="72" y="511"/>
                    </a:cubicBezTo>
                    <a:cubicBezTo>
                      <a:pt x="69" y="511"/>
                      <a:pt x="66" y="511"/>
                      <a:pt x="63" y="509"/>
                    </a:cubicBezTo>
                    <a:cubicBezTo>
                      <a:pt x="54" y="509"/>
                      <a:pt x="45" y="500"/>
                      <a:pt x="45" y="491"/>
                    </a:cubicBezTo>
                    <a:cubicBezTo>
                      <a:pt x="27" y="438"/>
                      <a:pt x="27" y="393"/>
                      <a:pt x="36" y="339"/>
                    </a:cubicBezTo>
                    <a:cubicBezTo>
                      <a:pt x="45" y="259"/>
                      <a:pt x="54" y="161"/>
                      <a:pt x="72" y="72"/>
                    </a:cubicBezTo>
                    <a:lnTo>
                      <a:pt x="72" y="72"/>
                    </a:lnTo>
                    <a:cubicBezTo>
                      <a:pt x="18" y="232"/>
                      <a:pt x="0" y="402"/>
                      <a:pt x="18" y="563"/>
                    </a:cubicBezTo>
                    <a:cubicBezTo>
                      <a:pt x="27" y="580"/>
                      <a:pt x="27" y="598"/>
                      <a:pt x="36" y="616"/>
                    </a:cubicBezTo>
                    <a:cubicBezTo>
                      <a:pt x="43" y="631"/>
                      <a:pt x="62" y="645"/>
                      <a:pt x="79" y="645"/>
                    </a:cubicBezTo>
                    <a:cubicBezTo>
                      <a:pt x="83" y="645"/>
                      <a:pt x="86" y="644"/>
                      <a:pt x="90" y="643"/>
                    </a:cubicBezTo>
                    <a:cubicBezTo>
                      <a:pt x="107" y="643"/>
                      <a:pt x="116" y="616"/>
                      <a:pt x="125" y="598"/>
                    </a:cubicBezTo>
                    <a:cubicBezTo>
                      <a:pt x="214" y="420"/>
                      <a:pt x="205" y="206"/>
                      <a:pt x="188" y="0"/>
                    </a:cubicBezTo>
                    <a:close/>
                  </a:path>
                </a:pathLst>
              </a:custGeom>
              <a:solidFill>
                <a:srgbClr val="F0DDC1">
                  <a:alpha val="37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32"/>
              <p:cNvSpPr/>
              <p:nvPr/>
            </p:nvSpPr>
            <p:spPr>
              <a:xfrm>
                <a:off x="7762017" y="2047413"/>
                <a:ext cx="46228" cy="69225"/>
              </a:xfrm>
              <a:custGeom>
                <a:rect b="b" l="l" r="r" t="t"/>
                <a:pathLst>
                  <a:path extrusionOk="0" h="590" w="394">
                    <a:moveTo>
                      <a:pt x="1" y="1"/>
                    </a:moveTo>
                    <a:cubicBezTo>
                      <a:pt x="10" y="35"/>
                      <a:pt x="22" y="70"/>
                      <a:pt x="37" y="105"/>
                    </a:cubicBezTo>
                    <a:lnTo>
                      <a:pt x="37" y="105"/>
                    </a:lnTo>
                    <a:cubicBezTo>
                      <a:pt x="24" y="71"/>
                      <a:pt x="12" y="36"/>
                      <a:pt x="1" y="1"/>
                    </a:cubicBezTo>
                    <a:close/>
                    <a:moveTo>
                      <a:pt x="179" y="90"/>
                    </a:moveTo>
                    <a:lnTo>
                      <a:pt x="179" y="90"/>
                    </a:lnTo>
                    <a:cubicBezTo>
                      <a:pt x="224" y="188"/>
                      <a:pt x="268" y="331"/>
                      <a:pt x="304" y="438"/>
                    </a:cubicBezTo>
                    <a:cubicBezTo>
                      <a:pt x="313" y="447"/>
                      <a:pt x="313" y="474"/>
                      <a:pt x="304" y="483"/>
                    </a:cubicBezTo>
                    <a:cubicBezTo>
                      <a:pt x="301" y="484"/>
                      <a:pt x="297" y="485"/>
                      <a:pt x="294" y="485"/>
                    </a:cubicBezTo>
                    <a:cubicBezTo>
                      <a:pt x="280" y="485"/>
                      <a:pt x="267" y="472"/>
                      <a:pt x="259" y="465"/>
                    </a:cubicBezTo>
                    <a:cubicBezTo>
                      <a:pt x="168" y="360"/>
                      <a:pt x="88" y="233"/>
                      <a:pt x="37" y="105"/>
                    </a:cubicBezTo>
                    <a:lnTo>
                      <a:pt x="37" y="105"/>
                    </a:lnTo>
                    <a:cubicBezTo>
                      <a:pt x="77" y="213"/>
                      <a:pt x="127" y="319"/>
                      <a:pt x="188" y="420"/>
                    </a:cubicBezTo>
                    <a:cubicBezTo>
                      <a:pt x="224" y="474"/>
                      <a:pt x="268" y="527"/>
                      <a:pt x="322" y="572"/>
                    </a:cubicBezTo>
                    <a:cubicBezTo>
                      <a:pt x="331" y="581"/>
                      <a:pt x="349" y="590"/>
                      <a:pt x="358" y="590"/>
                    </a:cubicBezTo>
                    <a:cubicBezTo>
                      <a:pt x="384" y="581"/>
                      <a:pt x="393" y="563"/>
                      <a:pt x="393" y="545"/>
                    </a:cubicBezTo>
                    <a:cubicBezTo>
                      <a:pt x="393" y="518"/>
                      <a:pt x="384" y="500"/>
                      <a:pt x="375" y="483"/>
                    </a:cubicBezTo>
                    <a:lnTo>
                      <a:pt x="179" y="90"/>
                    </a:lnTo>
                    <a:close/>
                  </a:path>
                </a:pathLst>
              </a:custGeom>
              <a:solidFill>
                <a:srgbClr val="F0DDC1">
                  <a:alpha val="37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32"/>
              <p:cNvSpPr/>
              <p:nvPr/>
            </p:nvSpPr>
            <p:spPr>
              <a:xfrm>
                <a:off x="7824788" y="2074634"/>
                <a:ext cx="47284" cy="66057"/>
              </a:xfrm>
              <a:custGeom>
                <a:rect b="b" l="l" r="r" t="t"/>
                <a:pathLst>
                  <a:path extrusionOk="0" h="563" w="403">
                    <a:moveTo>
                      <a:pt x="135" y="1"/>
                    </a:moveTo>
                    <a:lnTo>
                      <a:pt x="135" y="1"/>
                    </a:lnTo>
                    <a:cubicBezTo>
                      <a:pt x="179" y="117"/>
                      <a:pt x="242" y="251"/>
                      <a:pt x="295" y="367"/>
                    </a:cubicBezTo>
                    <a:cubicBezTo>
                      <a:pt x="304" y="393"/>
                      <a:pt x="313" y="420"/>
                      <a:pt x="295" y="438"/>
                    </a:cubicBezTo>
                    <a:cubicBezTo>
                      <a:pt x="251" y="420"/>
                      <a:pt x="224" y="376"/>
                      <a:pt x="197" y="331"/>
                    </a:cubicBezTo>
                    <a:cubicBezTo>
                      <a:pt x="135" y="233"/>
                      <a:pt x="54" y="108"/>
                      <a:pt x="1" y="1"/>
                    </a:cubicBezTo>
                    <a:lnTo>
                      <a:pt x="1" y="1"/>
                    </a:lnTo>
                    <a:cubicBezTo>
                      <a:pt x="72" y="161"/>
                      <a:pt x="153" y="313"/>
                      <a:pt x="251" y="456"/>
                    </a:cubicBezTo>
                    <a:cubicBezTo>
                      <a:pt x="286" y="500"/>
                      <a:pt x="322" y="554"/>
                      <a:pt x="376" y="563"/>
                    </a:cubicBezTo>
                    <a:cubicBezTo>
                      <a:pt x="402" y="536"/>
                      <a:pt x="385" y="500"/>
                      <a:pt x="376" y="465"/>
                    </a:cubicBezTo>
                    <a:cubicBezTo>
                      <a:pt x="313" y="304"/>
                      <a:pt x="233" y="152"/>
                      <a:pt x="135" y="1"/>
                    </a:cubicBezTo>
                    <a:close/>
                  </a:path>
                </a:pathLst>
              </a:custGeom>
              <a:solidFill>
                <a:srgbClr val="F0DDC1">
                  <a:alpha val="37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32"/>
              <p:cNvSpPr/>
              <p:nvPr/>
            </p:nvSpPr>
            <p:spPr>
              <a:xfrm>
                <a:off x="7850014" y="2047413"/>
                <a:ext cx="37780" cy="64883"/>
              </a:xfrm>
              <a:custGeom>
                <a:rect b="b" l="l" r="r" t="t"/>
                <a:pathLst>
                  <a:path extrusionOk="0" h="553" w="322">
                    <a:moveTo>
                      <a:pt x="0" y="1"/>
                    </a:moveTo>
                    <a:lnTo>
                      <a:pt x="0" y="1"/>
                    </a:lnTo>
                    <a:cubicBezTo>
                      <a:pt x="5" y="22"/>
                      <a:pt x="11" y="43"/>
                      <a:pt x="19" y="63"/>
                    </a:cubicBezTo>
                    <a:lnTo>
                      <a:pt x="19" y="63"/>
                    </a:lnTo>
                    <a:cubicBezTo>
                      <a:pt x="12" y="42"/>
                      <a:pt x="6" y="22"/>
                      <a:pt x="0" y="1"/>
                    </a:cubicBezTo>
                    <a:close/>
                    <a:moveTo>
                      <a:pt x="116" y="10"/>
                    </a:moveTo>
                    <a:lnTo>
                      <a:pt x="116" y="10"/>
                    </a:lnTo>
                    <a:cubicBezTo>
                      <a:pt x="143" y="108"/>
                      <a:pt x="178" y="161"/>
                      <a:pt x="205" y="260"/>
                    </a:cubicBezTo>
                    <a:cubicBezTo>
                      <a:pt x="214" y="295"/>
                      <a:pt x="223" y="331"/>
                      <a:pt x="223" y="367"/>
                    </a:cubicBezTo>
                    <a:cubicBezTo>
                      <a:pt x="196" y="367"/>
                      <a:pt x="187" y="340"/>
                      <a:pt x="170" y="322"/>
                    </a:cubicBezTo>
                    <a:cubicBezTo>
                      <a:pt x="118" y="242"/>
                      <a:pt x="55" y="155"/>
                      <a:pt x="19" y="63"/>
                    </a:cubicBezTo>
                    <a:lnTo>
                      <a:pt x="19" y="63"/>
                    </a:lnTo>
                    <a:cubicBezTo>
                      <a:pt x="76" y="229"/>
                      <a:pt x="166" y="392"/>
                      <a:pt x="277" y="527"/>
                    </a:cubicBezTo>
                    <a:cubicBezTo>
                      <a:pt x="283" y="540"/>
                      <a:pt x="294" y="552"/>
                      <a:pt x="306" y="552"/>
                    </a:cubicBezTo>
                    <a:cubicBezTo>
                      <a:pt x="311" y="552"/>
                      <a:pt x="316" y="550"/>
                      <a:pt x="321" y="545"/>
                    </a:cubicBezTo>
                    <a:cubicBezTo>
                      <a:pt x="303" y="358"/>
                      <a:pt x="205" y="179"/>
                      <a:pt x="116" y="10"/>
                    </a:cubicBezTo>
                    <a:close/>
                  </a:path>
                </a:pathLst>
              </a:custGeom>
              <a:solidFill>
                <a:srgbClr val="F0DDC1">
                  <a:alpha val="37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32"/>
              <p:cNvSpPr/>
              <p:nvPr/>
            </p:nvSpPr>
            <p:spPr>
              <a:xfrm>
                <a:off x="7868787" y="1997197"/>
                <a:ext cx="33674" cy="73449"/>
              </a:xfrm>
              <a:custGeom>
                <a:rect b="b" l="l" r="r" t="t"/>
                <a:pathLst>
                  <a:path extrusionOk="0" h="626" w="287">
                    <a:moveTo>
                      <a:pt x="1" y="72"/>
                    </a:moveTo>
                    <a:cubicBezTo>
                      <a:pt x="4" y="87"/>
                      <a:pt x="8" y="102"/>
                      <a:pt x="12" y="117"/>
                    </a:cubicBezTo>
                    <a:lnTo>
                      <a:pt x="12" y="117"/>
                    </a:lnTo>
                    <a:cubicBezTo>
                      <a:pt x="8" y="102"/>
                      <a:pt x="4" y="87"/>
                      <a:pt x="1" y="72"/>
                    </a:cubicBezTo>
                    <a:close/>
                    <a:moveTo>
                      <a:pt x="99" y="1"/>
                    </a:moveTo>
                    <a:cubicBezTo>
                      <a:pt x="118" y="41"/>
                      <a:pt x="137" y="82"/>
                      <a:pt x="155" y="123"/>
                    </a:cubicBezTo>
                    <a:lnTo>
                      <a:pt x="155" y="123"/>
                    </a:lnTo>
                    <a:cubicBezTo>
                      <a:pt x="140" y="83"/>
                      <a:pt x="121" y="42"/>
                      <a:pt x="99" y="1"/>
                    </a:cubicBezTo>
                    <a:close/>
                    <a:moveTo>
                      <a:pt x="12" y="117"/>
                    </a:moveTo>
                    <a:cubicBezTo>
                      <a:pt x="48" y="244"/>
                      <a:pt x="97" y="371"/>
                      <a:pt x="161" y="482"/>
                    </a:cubicBezTo>
                    <a:cubicBezTo>
                      <a:pt x="179" y="536"/>
                      <a:pt x="206" y="581"/>
                      <a:pt x="250" y="625"/>
                    </a:cubicBezTo>
                    <a:lnTo>
                      <a:pt x="268" y="625"/>
                    </a:lnTo>
                    <a:cubicBezTo>
                      <a:pt x="277" y="625"/>
                      <a:pt x="286" y="607"/>
                      <a:pt x="286" y="598"/>
                    </a:cubicBezTo>
                    <a:cubicBezTo>
                      <a:pt x="279" y="430"/>
                      <a:pt x="223" y="273"/>
                      <a:pt x="155" y="123"/>
                    </a:cubicBezTo>
                    <a:lnTo>
                      <a:pt x="155" y="123"/>
                    </a:lnTo>
                    <a:cubicBezTo>
                      <a:pt x="190" y="211"/>
                      <a:pt x="209" y="301"/>
                      <a:pt x="215" y="411"/>
                    </a:cubicBezTo>
                    <a:cubicBezTo>
                      <a:pt x="215" y="420"/>
                      <a:pt x="215" y="429"/>
                      <a:pt x="206" y="438"/>
                    </a:cubicBezTo>
                    <a:cubicBezTo>
                      <a:pt x="201" y="442"/>
                      <a:pt x="195" y="444"/>
                      <a:pt x="188" y="444"/>
                    </a:cubicBezTo>
                    <a:cubicBezTo>
                      <a:pt x="181" y="444"/>
                      <a:pt x="175" y="442"/>
                      <a:pt x="170" y="438"/>
                    </a:cubicBezTo>
                    <a:cubicBezTo>
                      <a:pt x="161" y="438"/>
                      <a:pt x="152" y="420"/>
                      <a:pt x="143" y="411"/>
                    </a:cubicBezTo>
                    <a:cubicBezTo>
                      <a:pt x="97" y="333"/>
                      <a:pt x="43" y="221"/>
                      <a:pt x="12" y="117"/>
                    </a:cubicBezTo>
                    <a:close/>
                  </a:path>
                </a:pathLst>
              </a:custGeom>
              <a:solidFill>
                <a:srgbClr val="F0DDC1">
                  <a:alpha val="37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32"/>
              <p:cNvSpPr/>
              <p:nvPr/>
            </p:nvSpPr>
            <p:spPr>
              <a:xfrm>
                <a:off x="7771403" y="2202405"/>
                <a:ext cx="94333" cy="95272"/>
              </a:xfrm>
              <a:custGeom>
                <a:rect b="b" l="l" r="r" t="t"/>
                <a:pathLst>
                  <a:path extrusionOk="0" h="812" w="804">
                    <a:moveTo>
                      <a:pt x="1" y="0"/>
                    </a:moveTo>
                    <a:lnTo>
                      <a:pt x="1" y="0"/>
                    </a:lnTo>
                    <a:cubicBezTo>
                      <a:pt x="197" y="295"/>
                      <a:pt x="447" y="562"/>
                      <a:pt x="715" y="785"/>
                    </a:cubicBezTo>
                    <a:cubicBezTo>
                      <a:pt x="733" y="803"/>
                      <a:pt x="750" y="812"/>
                      <a:pt x="768" y="812"/>
                    </a:cubicBezTo>
                    <a:cubicBezTo>
                      <a:pt x="786" y="803"/>
                      <a:pt x="804" y="785"/>
                      <a:pt x="804" y="758"/>
                    </a:cubicBezTo>
                    <a:cubicBezTo>
                      <a:pt x="795" y="741"/>
                      <a:pt x="786" y="723"/>
                      <a:pt x="777" y="705"/>
                    </a:cubicBezTo>
                    <a:cubicBezTo>
                      <a:pt x="652" y="509"/>
                      <a:pt x="501" y="321"/>
                      <a:pt x="331" y="152"/>
                    </a:cubicBezTo>
                    <a:lnTo>
                      <a:pt x="331" y="152"/>
                    </a:lnTo>
                    <a:cubicBezTo>
                      <a:pt x="447" y="312"/>
                      <a:pt x="554" y="473"/>
                      <a:pt x="661" y="634"/>
                    </a:cubicBezTo>
                    <a:cubicBezTo>
                      <a:pt x="656" y="639"/>
                      <a:pt x="649" y="641"/>
                      <a:pt x="642" y="641"/>
                    </a:cubicBezTo>
                    <a:cubicBezTo>
                      <a:pt x="623" y="641"/>
                      <a:pt x="600" y="628"/>
                      <a:pt x="581" y="616"/>
                    </a:cubicBezTo>
                    <a:cubicBezTo>
                      <a:pt x="376" y="428"/>
                      <a:pt x="170" y="214"/>
                      <a:pt x="1" y="0"/>
                    </a:cubicBezTo>
                    <a:close/>
                  </a:path>
                </a:pathLst>
              </a:custGeom>
              <a:solidFill>
                <a:srgbClr val="F0DDC1">
                  <a:alpha val="37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32"/>
              <p:cNvSpPr/>
              <p:nvPr/>
            </p:nvSpPr>
            <p:spPr>
              <a:xfrm>
                <a:off x="7929563" y="2157351"/>
                <a:ext cx="51391" cy="98205"/>
              </a:xfrm>
              <a:custGeom>
                <a:rect b="b" l="l" r="r" t="t"/>
                <a:pathLst>
                  <a:path extrusionOk="0" h="837" w="438">
                    <a:moveTo>
                      <a:pt x="152" y="1"/>
                    </a:moveTo>
                    <a:cubicBezTo>
                      <a:pt x="214" y="161"/>
                      <a:pt x="303" y="402"/>
                      <a:pt x="330" y="572"/>
                    </a:cubicBezTo>
                    <a:cubicBezTo>
                      <a:pt x="339" y="598"/>
                      <a:pt x="339" y="625"/>
                      <a:pt x="330" y="652"/>
                    </a:cubicBezTo>
                    <a:cubicBezTo>
                      <a:pt x="330" y="661"/>
                      <a:pt x="330" y="661"/>
                      <a:pt x="321" y="670"/>
                    </a:cubicBezTo>
                    <a:cubicBezTo>
                      <a:pt x="319" y="672"/>
                      <a:pt x="316" y="673"/>
                      <a:pt x="312" y="673"/>
                    </a:cubicBezTo>
                    <a:cubicBezTo>
                      <a:pt x="303" y="673"/>
                      <a:pt x="290" y="665"/>
                      <a:pt x="277" y="652"/>
                    </a:cubicBezTo>
                    <a:cubicBezTo>
                      <a:pt x="232" y="616"/>
                      <a:pt x="196" y="554"/>
                      <a:pt x="170" y="500"/>
                    </a:cubicBezTo>
                    <a:cubicBezTo>
                      <a:pt x="107" y="393"/>
                      <a:pt x="45" y="286"/>
                      <a:pt x="0" y="170"/>
                    </a:cubicBezTo>
                    <a:lnTo>
                      <a:pt x="0" y="170"/>
                    </a:lnTo>
                    <a:cubicBezTo>
                      <a:pt x="45" y="331"/>
                      <a:pt x="107" y="491"/>
                      <a:pt x="196" y="643"/>
                    </a:cubicBezTo>
                    <a:cubicBezTo>
                      <a:pt x="241" y="714"/>
                      <a:pt x="286" y="786"/>
                      <a:pt x="366" y="830"/>
                    </a:cubicBezTo>
                    <a:cubicBezTo>
                      <a:pt x="375" y="835"/>
                      <a:pt x="384" y="837"/>
                      <a:pt x="393" y="837"/>
                    </a:cubicBezTo>
                    <a:cubicBezTo>
                      <a:pt x="402" y="837"/>
                      <a:pt x="410" y="835"/>
                      <a:pt x="419" y="830"/>
                    </a:cubicBezTo>
                    <a:cubicBezTo>
                      <a:pt x="437" y="821"/>
                      <a:pt x="437" y="795"/>
                      <a:pt x="428" y="768"/>
                    </a:cubicBezTo>
                    <a:cubicBezTo>
                      <a:pt x="384" y="500"/>
                      <a:pt x="286" y="233"/>
                      <a:pt x="152" y="1"/>
                    </a:cubicBezTo>
                    <a:close/>
                  </a:path>
                </a:pathLst>
              </a:custGeom>
              <a:solidFill>
                <a:srgbClr val="F0DDC1">
                  <a:alpha val="37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32"/>
              <p:cNvSpPr/>
              <p:nvPr/>
            </p:nvSpPr>
            <p:spPr>
              <a:xfrm>
                <a:off x="7837460" y="2198181"/>
                <a:ext cx="36724" cy="42004"/>
              </a:xfrm>
              <a:custGeom>
                <a:rect b="b" l="l" r="r" t="t"/>
                <a:pathLst>
                  <a:path extrusionOk="0" h="358" w="313">
                    <a:moveTo>
                      <a:pt x="0" y="27"/>
                    </a:moveTo>
                    <a:lnTo>
                      <a:pt x="0" y="27"/>
                    </a:lnTo>
                    <a:cubicBezTo>
                      <a:pt x="1" y="29"/>
                      <a:pt x="1" y="30"/>
                      <a:pt x="2" y="32"/>
                    </a:cubicBezTo>
                    <a:lnTo>
                      <a:pt x="2" y="32"/>
                    </a:lnTo>
                    <a:cubicBezTo>
                      <a:pt x="1" y="30"/>
                      <a:pt x="1" y="29"/>
                      <a:pt x="0" y="27"/>
                    </a:cubicBezTo>
                    <a:close/>
                    <a:moveTo>
                      <a:pt x="125" y="1"/>
                    </a:moveTo>
                    <a:lnTo>
                      <a:pt x="125" y="1"/>
                    </a:lnTo>
                    <a:cubicBezTo>
                      <a:pt x="152" y="63"/>
                      <a:pt x="178" y="108"/>
                      <a:pt x="205" y="170"/>
                    </a:cubicBezTo>
                    <a:cubicBezTo>
                      <a:pt x="205" y="188"/>
                      <a:pt x="205" y="206"/>
                      <a:pt x="196" y="215"/>
                    </a:cubicBezTo>
                    <a:cubicBezTo>
                      <a:pt x="187" y="215"/>
                      <a:pt x="178" y="206"/>
                      <a:pt x="178" y="206"/>
                    </a:cubicBezTo>
                    <a:cubicBezTo>
                      <a:pt x="108" y="144"/>
                      <a:pt x="39" y="109"/>
                      <a:pt x="2" y="32"/>
                    </a:cubicBezTo>
                    <a:lnTo>
                      <a:pt x="2" y="32"/>
                    </a:lnTo>
                    <a:cubicBezTo>
                      <a:pt x="47" y="128"/>
                      <a:pt x="108" y="216"/>
                      <a:pt x="170" y="286"/>
                    </a:cubicBezTo>
                    <a:cubicBezTo>
                      <a:pt x="205" y="322"/>
                      <a:pt x="241" y="357"/>
                      <a:pt x="285" y="357"/>
                    </a:cubicBezTo>
                    <a:cubicBezTo>
                      <a:pt x="294" y="357"/>
                      <a:pt x="303" y="357"/>
                      <a:pt x="303" y="348"/>
                    </a:cubicBezTo>
                    <a:cubicBezTo>
                      <a:pt x="303" y="348"/>
                      <a:pt x="303" y="340"/>
                      <a:pt x="303" y="340"/>
                    </a:cubicBezTo>
                    <a:cubicBezTo>
                      <a:pt x="312" y="295"/>
                      <a:pt x="285" y="259"/>
                      <a:pt x="268" y="232"/>
                    </a:cubicBezTo>
                    <a:cubicBezTo>
                      <a:pt x="223" y="152"/>
                      <a:pt x="178" y="72"/>
                      <a:pt x="125" y="1"/>
                    </a:cubicBezTo>
                    <a:close/>
                  </a:path>
                </a:pathLst>
              </a:custGeom>
              <a:solidFill>
                <a:srgbClr val="F0DDC1">
                  <a:alpha val="37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1" name="Google Shape;3661;p32"/>
              <p:cNvSpPr/>
              <p:nvPr/>
            </p:nvSpPr>
            <p:spPr>
              <a:xfrm>
                <a:off x="7654191" y="1826366"/>
                <a:ext cx="281709" cy="225391"/>
              </a:xfrm>
              <a:custGeom>
                <a:rect b="b" l="l" r="r" t="t"/>
                <a:pathLst>
                  <a:path extrusionOk="0" h="1921" w="2401">
                    <a:moveTo>
                      <a:pt x="310" y="0"/>
                    </a:moveTo>
                    <a:cubicBezTo>
                      <a:pt x="205" y="0"/>
                      <a:pt x="104" y="21"/>
                      <a:pt x="10" y="74"/>
                    </a:cubicBezTo>
                    <a:cubicBezTo>
                      <a:pt x="1" y="74"/>
                      <a:pt x="1" y="74"/>
                      <a:pt x="1" y="83"/>
                    </a:cubicBezTo>
                    <a:cubicBezTo>
                      <a:pt x="55" y="77"/>
                      <a:pt x="110" y="75"/>
                      <a:pt x="164" y="75"/>
                    </a:cubicBezTo>
                    <a:cubicBezTo>
                      <a:pt x="461" y="75"/>
                      <a:pt x="763" y="155"/>
                      <a:pt x="1027" y="306"/>
                    </a:cubicBezTo>
                    <a:cubicBezTo>
                      <a:pt x="1134" y="368"/>
                      <a:pt x="1241" y="440"/>
                      <a:pt x="1339" y="520"/>
                    </a:cubicBezTo>
                    <a:cubicBezTo>
                      <a:pt x="1678" y="788"/>
                      <a:pt x="1999" y="1100"/>
                      <a:pt x="2195" y="1475"/>
                    </a:cubicBezTo>
                    <a:cubicBezTo>
                      <a:pt x="2267" y="1617"/>
                      <a:pt x="2329" y="1751"/>
                      <a:pt x="2383" y="1894"/>
                    </a:cubicBezTo>
                    <a:cubicBezTo>
                      <a:pt x="2383" y="1903"/>
                      <a:pt x="2392" y="1912"/>
                      <a:pt x="2392" y="1921"/>
                    </a:cubicBezTo>
                    <a:cubicBezTo>
                      <a:pt x="2401" y="1858"/>
                      <a:pt x="2392" y="1796"/>
                      <a:pt x="2383" y="1742"/>
                    </a:cubicBezTo>
                    <a:cubicBezTo>
                      <a:pt x="2356" y="1608"/>
                      <a:pt x="2302" y="1492"/>
                      <a:pt x="2240" y="1385"/>
                    </a:cubicBezTo>
                    <a:cubicBezTo>
                      <a:pt x="1919" y="788"/>
                      <a:pt x="1375" y="324"/>
                      <a:pt x="741" y="92"/>
                    </a:cubicBezTo>
                    <a:cubicBezTo>
                      <a:pt x="602" y="40"/>
                      <a:pt x="453" y="0"/>
                      <a:pt x="310" y="0"/>
                    </a:cubicBezTo>
                    <a:close/>
                  </a:path>
                </a:pathLst>
              </a:custGeom>
              <a:solidFill>
                <a:srgbClr val="F0DDC1">
                  <a:alpha val="375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62" name="Google Shape;3662;p32"/>
          <p:cNvSpPr/>
          <p:nvPr/>
        </p:nvSpPr>
        <p:spPr>
          <a:xfrm>
            <a:off x="2679193" y="1342994"/>
            <a:ext cx="813820" cy="381072"/>
          </a:xfrm>
          <a:custGeom>
            <a:rect b="b" l="l" r="r" t="t"/>
            <a:pathLst>
              <a:path extrusionOk="0" h="2256" w="4818">
                <a:moveTo>
                  <a:pt x="1601" y="0"/>
                </a:moveTo>
                <a:cubicBezTo>
                  <a:pt x="1436" y="0"/>
                  <a:pt x="1268" y="46"/>
                  <a:pt x="1133" y="140"/>
                </a:cubicBezTo>
                <a:cubicBezTo>
                  <a:pt x="768" y="417"/>
                  <a:pt x="527" y="1246"/>
                  <a:pt x="821" y="1612"/>
                </a:cubicBezTo>
                <a:cubicBezTo>
                  <a:pt x="661" y="1621"/>
                  <a:pt x="491" y="1639"/>
                  <a:pt x="339" y="1683"/>
                </a:cubicBezTo>
                <a:cubicBezTo>
                  <a:pt x="232" y="1719"/>
                  <a:pt x="125" y="1764"/>
                  <a:pt x="63" y="1853"/>
                </a:cubicBezTo>
                <a:cubicBezTo>
                  <a:pt x="0" y="1933"/>
                  <a:pt x="0" y="2076"/>
                  <a:pt x="90" y="2138"/>
                </a:cubicBezTo>
                <a:cubicBezTo>
                  <a:pt x="134" y="2165"/>
                  <a:pt x="188" y="2174"/>
                  <a:pt x="241" y="2174"/>
                </a:cubicBezTo>
                <a:cubicBezTo>
                  <a:pt x="850" y="2229"/>
                  <a:pt x="1461" y="2256"/>
                  <a:pt x="2071" y="2256"/>
                </a:cubicBezTo>
                <a:cubicBezTo>
                  <a:pt x="2855" y="2256"/>
                  <a:pt x="3639" y="2211"/>
                  <a:pt x="4416" y="2120"/>
                </a:cubicBezTo>
                <a:cubicBezTo>
                  <a:pt x="4532" y="2112"/>
                  <a:pt x="4648" y="2094"/>
                  <a:pt x="4729" y="2013"/>
                </a:cubicBezTo>
                <a:cubicBezTo>
                  <a:pt x="4818" y="1915"/>
                  <a:pt x="4818" y="1755"/>
                  <a:pt x="4746" y="1639"/>
                </a:cubicBezTo>
                <a:cubicBezTo>
                  <a:pt x="4675" y="1532"/>
                  <a:pt x="4550" y="1460"/>
                  <a:pt x="4425" y="1407"/>
                </a:cubicBezTo>
                <a:cubicBezTo>
                  <a:pt x="4276" y="1350"/>
                  <a:pt x="4115" y="1321"/>
                  <a:pt x="3952" y="1321"/>
                </a:cubicBezTo>
                <a:cubicBezTo>
                  <a:pt x="3782" y="1321"/>
                  <a:pt x="3612" y="1352"/>
                  <a:pt x="3453" y="1416"/>
                </a:cubicBezTo>
                <a:cubicBezTo>
                  <a:pt x="3360" y="951"/>
                  <a:pt x="2916" y="674"/>
                  <a:pt x="2468" y="674"/>
                </a:cubicBezTo>
                <a:cubicBezTo>
                  <a:pt x="2401" y="674"/>
                  <a:pt x="2333" y="680"/>
                  <a:pt x="2266" y="693"/>
                </a:cubicBezTo>
                <a:cubicBezTo>
                  <a:pt x="2354" y="244"/>
                  <a:pt x="1984" y="0"/>
                  <a:pt x="1601" y="0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3" name="Google Shape;3663;p32"/>
          <p:cNvSpPr/>
          <p:nvPr/>
        </p:nvSpPr>
        <p:spPr>
          <a:xfrm>
            <a:off x="6384893" y="1189745"/>
            <a:ext cx="892196" cy="371951"/>
          </a:xfrm>
          <a:custGeom>
            <a:rect b="b" l="l" r="r" t="t"/>
            <a:pathLst>
              <a:path extrusionOk="0" h="2202" w="5282">
                <a:moveTo>
                  <a:pt x="1874" y="1"/>
                </a:moveTo>
                <a:cubicBezTo>
                  <a:pt x="1844" y="1"/>
                  <a:pt x="1814" y="2"/>
                  <a:pt x="1785" y="6"/>
                </a:cubicBezTo>
                <a:cubicBezTo>
                  <a:pt x="1249" y="77"/>
                  <a:pt x="1231" y="461"/>
                  <a:pt x="919" y="773"/>
                </a:cubicBezTo>
                <a:cubicBezTo>
                  <a:pt x="705" y="987"/>
                  <a:pt x="366" y="1014"/>
                  <a:pt x="170" y="1246"/>
                </a:cubicBezTo>
                <a:cubicBezTo>
                  <a:pt x="18" y="1442"/>
                  <a:pt x="0" y="1745"/>
                  <a:pt x="152" y="1942"/>
                </a:cubicBezTo>
                <a:cubicBezTo>
                  <a:pt x="330" y="2165"/>
                  <a:pt x="652" y="2191"/>
                  <a:pt x="937" y="2200"/>
                </a:cubicBezTo>
                <a:cubicBezTo>
                  <a:pt x="993" y="2201"/>
                  <a:pt x="1049" y="2202"/>
                  <a:pt x="1105" y="2202"/>
                </a:cubicBezTo>
                <a:cubicBezTo>
                  <a:pt x="2369" y="2202"/>
                  <a:pt x="3624" y="2012"/>
                  <a:pt x="4871" y="1790"/>
                </a:cubicBezTo>
                <a:cubicBezTo>
                  <a:pt x="5014" y="1763"/>
                  <a:pt x="5183" y="1719"/>
                  <a:pt x="5246" y="1576"/>
                </a:cubicBezTo>
                <a:cubicBezTo>
                  <a:pt x="5282" y="1469"/>
                  <a:pt x="5237" y="1353"/>
                  <a:pt x="5175" y="1264"/>
                </a:cubicBezTo>
                <a:cubicBezTo>
                  <a:pt x="5014" y="1059"/>
                  <a:pt x="4737" y="969"/>
                  <a:pt x="4479" y="969"/>
                </a:cubicBezTo>
                <a:cubicBezTo>
                  <a:pt x="4220" y="978"/>
                  <a:pt x="3970" y="1059"/>
                  <a:pt x="3720" y="1139"/>
                </a:cubicBezTo>
                <a:cubicBezTo>
                  <a:pt x="3738" y="898"/>
                  <a:pt x="3587" y="657"/>
                  <a:pt x="3355" y="577"/>
                </a:cubicBezTo>
                <a:cubicBezTo>
                  <a:pt x="3297" y="556"/>
                  <a:pt x="3235" y="546"/>
                  <a:pt x="3174" y="546"/>
                </a:cubicBezTo>
                <a:cubicBezTo>
                  <a:pt x="2997" y="546"/>
                  <a:pt x="2818" y="628"/>
                  <a:pt x="2712" y="773"/>
                </a:cubicBezTo>
                <a:cubicBezTo>
                  <a:pt x="2721" y="348"/>
                  <a:pt x="2301" y="1"/>
                  <a:pt x="1874" y="1"/>
                </a:cubicBezTo>
                <a:close/>
              </a:path>
            </a:pathLst>
          </a:custGeom>
          <a:solidFill>
            <a:srgbClr val="FFFFFF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7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3"/>
          <p:cNvSpPr txBox="1"/>
          <p:nvPr>
            <p:ph type="title"/>
          </p:nvPr>
        </p:nvSpPr>
        <p:spPr>
          <a:xfrm>
            <a:off x="720075" y="75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Issues and Solutions</a:t>
            </a:r>
            <a:endParaRPr i="1">
              <a:solidFill>
                <a:schemeClr val="accent1"/>
              </a:solidFill>
            </a:endParaRPr>
          </a:p>
        </p:txBody>
      </p:sp>
      <p:grpSp>
        <p:nvGrpSpPr>
          <p:cNvPr id="3669" name="Google Shape;3669;p33"/>
          <p:cNvGrpSpPr/>
          <p:nvPr/>
        </p:nvGrpSpPr>
        <p:grpSpPr>
          <a:xfrm>
            <a:off x="720078" y="1758000"/>
            <a:ext cx="1777331" cy="2590124"/>
            <a:chOff x="1314959" y="1912793"/>
            <a:chExt cx="1760780" cy="2588054"/>
          </a:xfrm>
        </p:grpSpPr>
        <p:grpSp>
          <p:nvGrpSpPr>
            <p:cNvPr id="3670" name="Google Shape;3670;p33"/>
            <p:cNvGrpSpPr/>
            <p:nvPr/>
          </p:nvGrpSpPr>
          <p:grpSpPr>
            <a:xfrm>
              <a:off x="1314959" y="2124561"/>
              <a:ext cx="1369058" cy="1145712"/>
              <a:chOff x="1397225" y="1637375"/>
              <a:chExt cx="1401575" cy="1228250"/>
            </a:xfrm>
          </p:grpSpPr>
          <p:sp>
            <p:nvSpPr>
              <p:cNvPr id="3671" name="Google Shape;3671;p33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3672" name="Google Shape;3672;p33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673" name="Google Shape;3673;p33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4" name="Google Shape;3674;p33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675" name="Google Shape;3675;p33"/>
            <p:cNvGrpSpPr/>
            <p:nvPr/>
          </p:nvGrpSpPr>
          <p:grpSpPr>
            <a:xfrm>
              <a:off x="2495398" y="3538197"/>
              <a:ext cx="580341" cy="574838"/>
              <a:chOff x="2605700" y="3152850"/>
              <a:chExt cx="594125" cy="616250"/>
            </a:xfrm>
          </p:grpSpPr>
          <p:sp>
            <p:nvSpPr>
              <p:cNvPr id="3676" name="Google Shape;3676;p33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77" name="Google Shape;3677;p33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3678" name="Google Shape;3678;p33"/>
            <p:cNvGrpSpPr/>
            <p:nvPr/>
          </p:nvGrpSpPr>
          <p:grpSpPr>
            <a:xfrm>
              <a:off x="2568340" y="3790939"/>
              <a:ext cx="178730" cy="709907"/>
              <a:chOff x="2680375" y="3423800"/>
              <a:chExt cx="182975" cy="761050"/>
            </a:xfrm>
          </p:grpSpPr>
          <p:sp>
            <p:nvSpPr>
              <p:cNvPr id="3679" name="Google Shape;3679;p33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80" name="Google Shape;3680;p33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81" name="Google Shape;3681;p33"/>
            <p:cNvSpPr/>
            <p:nvPr/>
          </p:nvSpPr>
          <p:spPr>
            <a:xfrm>
              <a:off x="2623006" y="3367272"/>
              <a:ext cx="38339" cy="11240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33"/>
            <p:cNvSpPr/>
            <p:nvPr/>
          </p:nvSpPr>
          <p:spPr>
            <a:xfrm>
              <a:off x="2556583" y="3347264"/>
              <a:ext cx="54188" cy="34164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83" name="Google Shape;3683;p33"/>
            <p:cNvGrpSpPr/>
            <p:nvPr/>
          </p:nvGrpSpPr>
          <p:grpSpPr>
            <a:xfrm>
              <a:off x="1828487" y="1912793"/>
              <a:ext cx="1223759" cy="1084730"/>
              <a:chOff x="1922950" y="1410350"/>
              <a:chExt cx="1252825" cy="1162875"/>
            </a:xfrm>
          </p:grpSpPr>
          <p:sp>
            <p:nvSpPr>
              <p:cNvPr id="3684" name="Google Shape;3684;p33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33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6" name="Google Shape;3686;p33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33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33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33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33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1" name="Google Shape;3691;p33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33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33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4" name="Google Shape;3694;p33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33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33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7" name="Google Shape;3697;p33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8" name="Google Shape;3698;p33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33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3700" name="Google Shape;3700;p33"/>
            <p:cNvSpPr/>
            <p:nvPr/>
          </p:nvSpPr>
          <p:spPr>
            <a:xfrm>
              <a:off x="2467671" y="3367762"/>
              <a:ext cx="31697" cy="12220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33"/>
            <p:cNvSpPr/>
            <p:nvPr/>
          </p:nvSpPr>
          <p:spPr>
            <a:xfrm>
              <a:off x="2521321" y="3346775"/>
              <a:ext cx="40391" cy="27354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33"/>
            <p:cNvSpPr/>
            <p:nvPr/>
          </p:nvSpPr>
          <p:spPr>
            <a:xfrm>
              <a:off x="2378245" y="3298457"/>
              <a:ext cx="150256" cy="51257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33"/>
            <p:cNvSpPr/>
            <p:nvPr/>
          </p:nvSpPr>
          <p:spPr>
            <a:xfrm>
              <a:off x="2783957" y="4406054"/>
              <a:ext cx="38339" cy="21011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33"/>
            <p:cNvSpPr/>
            <p:nvPr/>
          </p:nvSpPr>
          <p:spPr>
            <a:xfrm>
              <a:off x="2398684" y="3491191"/>
              <a:ext cx="78217" cy="34187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33"/>
            <p:cNvSpPr/>
            <p:nvPr/>
          </p:nvSpPr>
          <p:spPr>
            <a:xfrm>
              <a:off x="2357317" y="3470227"/>
              <a:ext cx="47521" cy="42466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33"/>
            <p:cNvSpPr/>
            <p:nvPr/>
          </p:nvSpPr>
          <p:spPr>
            <a:xfrm>
              <a:off x="2332262" y="3414587"/>
              <a:ext cx="65934" cy="62474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33"/>
            <p:cNvSpPr/>
            <p:nvPr/>
          </p:nvSpPr>
          <p:spPr>
            <a:xfrm>
              <a:off x="2310797" y="3401902"/>
              <a:ext cx="89450" cy="42955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33"/>
            <p:cNvSpPr/>
            <p:nvPr/>
          </p:nvSpPr>
          <p:spPr>
            <a:xfrm>
              <a:off x="2298538" y="3425338"/>
              <a:ext cx="35287" cy="19519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33"/>
            <p:cNvSpPr/>
            <p:nvPr/>
          </p:nvSpPr>
          <p:spPr>
            <a:xfrm>
              <a:off x="2314387" y="3370187"/>
              <a:ext cx="16361" cy="34187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33"/>
            <p:cNvSpPr/>
            <p:nvPr/>
          </p:nvSpPr>
          <p:spPr>
            <a:xfrm>
              <a:off x="2269943" y="3377999"/>
              <a:ext cx="58266" cy="58580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33"/>
            <p:cNvSpPr/>
            <p:nvPr/>
          </p:nvSpPr>
          <p:spPr>
            <a:xfrm>
              <a:off x="2799268" y="3546341"/>
              <a:ext cx="39878" cy="54662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33"/>
            <p:cNvSpPr/>
            <p:nvPr/>
          </p:nvSpPr>
          <p:spPr>
            <a:xfrm>
              <a:off x="2749720" y="3540955"/>
              <a:ext cx="56728" cy="59070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33"/>
            <p:cNvSpPr/>
            <p:nvPr/>
          </p:nvSpPr>
          <p:spPr>
            <a:xfrm>
              <a:off x="2701687" y="3507305"/>
              <a:ext cx="71038" cy="102002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33"/>
            <p:cNvSpPr/>
            <p:nvPr/>
          </p:nvSpPr>
          <p:spPr>
            <a:xfrm>
              <a:off x="2535631" y="3455583"/>
              <a:ext cx="187546" cy="161048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33"/>
            <p:cNvSpPr/>
            <p:nvPr/>
          </p:nvSpPr>
          <p:spPr>
            <a:xfrm>
              <a:off x="2452335" y="3452155"/>
              <a:ext cx="169670" cy="230821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33"/>
            <p:cNvSpPr/>
            <p:nvPr/>
          </p:nvSpPr>
          <p:spPr>
            <a:xfrm>
              <a:off x="2423226" y="3605363"/>
              <a:ext cx="83809" cy="87870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33"/>
            <p:cNvSpPr/>
            <p:nvPr/>
          </p:nvSpPr>
          <p:spPr>
            <a:xfrm>
              <a:off x="2418611" y="3625371"/>
              <a:ext cx="181929" cy="256194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33"/>
            <p:cNvSpPr/>
            <p:nvPr/>
          </p:nvSpPr>
          <p:spPr>
            <a:xfrm>
              <a:off x="2587743" y="3758570"/>
              <a:ext cx="175800" cy="187400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719" name="Google Shape;3719;p33"/>
            <p:cNvSpPr/>
            <p:nvPr/>
          </p:nvSpPr>
          <p:spPr>
            <a:xfrm>
              <a:off x="2694019" y="3891304"/>
              <a:ext cx="120610" cy="121521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720" name="Google Shape;3720;p33"/>
            <p:cNvSpPr/>
            <p:nvPr/>
          </p:nvSpPr>
          <p:spPr>
            <a:xfrm>
              <a:off x="2767596" y="4048896"/>
              <a:ext cx="71551" cy="77609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21" name="Google Shape;3721;p33"/>
            <p:cNvGrpSpPr/>
            <p:nvPr/>
          </p:nvGrpSpPr>
          <p:grpSpPr>
            <a:xfrm>
              <a:off x="2598987" y="3929460"/>
              <a:ext cx="225372" cy="558211"/>
              <a:chOff x="2711750" y="3572300"/>
              <a:chExt cx="230725" cy="598425"/>
            </a:xfrm>
          </p:grpSpPr>
          <p:sp>
            <p:nvSpPr>
              <p:cNvPr id="3722" name="Google Shape;3722;p33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33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24" name="Google Shape;3724;p33"/>
            <p:cNvSpPr/>
            <p:nvPr/>
          </p:nvSpPr>
          <p:spPr>
            <a:xfrm>
              <a:off x="1952630" y="3139396"/>
              <a:ext cx="402661" cy="284994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3725" name="Google Shape;3725;p33"/>
          <p:cNvGraphicFramePr/>
          <p:nvPr/>
        </p:nvGraphicFramePr>
        <p:xfrm>
          <a:off x="370679" y="6477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{AA06F564-9420-4B61-B232-08EFBAAF49AD}</a:tableStyleId>
              </a:tblPr>
              <a:tblGrid>
                <a:gridCol w="1976475"/>
                <a:gridCol w="3978100"/>
                <a:gridCol w="2363625"/>
              </a:tblGrid>
              <a:tr h="32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Data Used</a:t>
                      </a:r>
                      <a:endParaRPr b="1"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BirdCLEF 2021/2022 (Pretraining), BIRDCLEF 2023 (Fine-tuning and testing)</a:t>
                      </a:r>
                      <a:endParaRPr sz="12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070"/>
                      </a:srgbClr>
                    </a:solidFill>
                  </a:tcPr>
                </a:tc>
                <a:tc hMerge="1"/>
              </a:tr>
              <a:tr h="48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Issue</a:t>
                      </a:r>
                      <a:endParaRPr b="1"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Not enough samples for each bird.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There might be only one sample for some classes, we need to make sure they are in the train data</a:t>
                      </a:r>
                      <a:endParaRPr sz="12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070"/>
                      </a:srgbClr>
                    </a:solidFill>
                  </a:tcPr>
                </a:tc>
                <a:tc hMerge="1"/>
              </a:tr>
              <a:tr h="37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Solution</a:t>
                      </a:r>
                      <a:endParaRPr b="1"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Filtering -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always keeping them in the train data and do CV on the rest of the data.</a:t>
                      </a:r>
                      <a:endParaRPr sz="12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070"/>
                      </a:srgbClr>
                    </a:solidFill>
                  </a:tcPr>
                </a:tc>
                <a:tc hMerge="1"/>
              </a:tr>
              <a:tr h="75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Method</a:t>
                      </a:r>
                      <a:endParaRPr b="1"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BeeZe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Define threshold for sample (thr=5)</a:t>
                      </a:r>
                      <a:endParaRPr sz="12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BeeZe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Create new column CV</a:t>
                      </a:r>
                      <a:endParaRPr sz="12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BeeZe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For classes containing less than 5 samples, set CV = False</a:t>
                      </a:r>
                      <a:endParaRPr sz="12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070"/>
                      </a:srgbClr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3726" name="Google Shape;3726;p33"/>
          <p:cNvPicPr preferRelativeResize="0"/>
          <p:nvPr/>
        </p:nvPicPr>
        <p:blipFill rotWithShape="1">
          <a:blip r:embed="rId3">
            <a:alphaModFix/>
          </a:blip>
          <a:srcRect b="3462" l="0" r="0" t="3453"/>
          <a:stretch/>
        </p:blipFill>
        <p:spPr>
          <a:xfrm>
            <a:off x="2121383" y="2785037"/>
            <a:ext cx="4901219" cy="21663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7" name="Google Shape;3727;p33"/>
          <p:cNvSpPr txBox="1"/>
          <p:nvPr/>
        </p:nvSpPr>
        <p:spPr>
          <a:xfrm>
            <a:off x="0" y="4875150"/>
            <a:ext cx="291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https://www.kaggle.com/code/awsaf49/birdclef23-pretraining-is-all-you-need-train</a:t>
            </a:r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Google Shape;3732;p34"/>
          <p:cNvSpPr txBox="1"/>
          <p:nvPr>
            <p:ph type="title"/>
          </p:nvPr>
        </p:nvSpPr>
        <p:spPr>
          <a:xfrm>
            <a:off x="720075" y="75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Issues and Solutions</a:t>
            </a:r>
            <a:endParaRPr i="1">
              <a:solidFill>
                <a:schemeClr val="accent1"/>
              </a:solidFill>
            </a:endParaRPr>
          </a:p>
        </p:txBody>
      </p:sp>
      <p:grpSp>
        <p:nvGrpSpPr>
          <p:cNvPr id="3733" name="Google Shape;3733;p34"/>
          <p:cNvGrpSpPr/>
          <p:nvPr/>
        </p:nvGrpSpPr>
        <p:grpSpPr>
          <a:xfrm>
            <a:off x="720078" y="1758000"/>
            <a:ext cx="1777331" cy="2590124"/>
            <a:chOff x="1314959" y="1912793"/>
            <a:chExt cx="1760780" cy="2588054"/>
          </a:xfrm>
        </p:grpSpPr>
        <p:grpSp>
          <p:nvGrpSpPr>
            <p:cNvPr id="3734" name="Google Shape;3734;p34"/>
            <p:cNvGrpSpPr/>
            <p:nvPr/>
          </p:nvGrpSpPr>
          <p:grpSpPr>
            <a:xfrm>
              <a:off x="1314959" y="2124561"/>
              <a:ext cx="1369058" cy="1145712"/>
              <a:chOff x="1397225" y="1637375"/>
              <a:chExt cx="1401575" cy="1228250"/>
            </a:xfrm>
          </p:grpSpPr>
          <p:sp>
            <p:nvSpPr>
              <p:cNvPr id="3735" name="Google Shape;3735;p34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3736" name="Google Shape;3736;p34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737" name="Google Shape;3737;p34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8" name="Google Shape;3738;p34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739" name="Google Shape;3739;p34"/>
            <p:cNvGrpSpPr/>
            <p:nvPr/>
          </p:nvGrpSpPr>
          <p:grpSpPr>
            <a:xfrm>
              <a:off x="2495398" y="3538197"/>
              <a:ext cx="580341" cy="574838"/>
              <a:chOff x="2605700" y="3152850"/>
              <a:chExt cx="594125" cy="616250"/>
            </a:xfrm>
          </p:grpSpPr>
          <p:sp>
            <p:nvSpPr>
              <p:cNvPr id="3740" name="Google Shape;3740;p34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741" name="Google Shape;3741;p34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3742" name="Google Shape;3742;p34"/>
            <p:cNvGrpSpPr/>
            <p:nvPr/>
          </p:nvGrpSpPr>
          <p:grpSpPr>
            <a:xfrm>
              <a:off x="2568340" y="3790939"/>
              <a:ext cx="178730" cy="709907"/>
              <a:chOff x="2680375" y="3423800"/>
              <a:chExt cx="182975" cy="761050"/>
            </a:xfrm>
          </p:grpSpPr>
          <p:sp>
            <p:nvSpPr>
              <p:cNvPr id="3743" name="Google Shape;3743;p34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744" name="Google Shape;3744;p34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45" name="Google Shape;3745;p34"/>
            <p:cNvSpPr/>
            <p:nvPr/>
          </p:nvSpPr>
          <p:spPr>
            <a:xfrm>
              <a:off x="2623006" y="3367272"/>
              <a:ext cx="38339" cy="11240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34"/>
            <p:cNvSpPr/>
            <p:nvPr/>
          </p:nvSpPr>
          <p:spPr>
            <a:xfrm>
              <a:off x="2556583" y="3347264"/>
              <a:ext cx="54188" cy="34164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47" name="Google Shape;3747;p34"/>
            <p:cNvGrpSpPr/>
            <p:nvPr/>
          </p:nvGrpSpPr>
          <p:grpSpPr>
            <a:xfrm>
              <a:off x="1828487" y="1912793"/>
              <a:ext cx="1223759" cy="1084730"/>
              <a:chOff x="1922950" y="1410350"/>
              <a:chExt cx="1252825" cy="1162875"/>
            </a:xfrm>
          </p:grpSpPr>
          <p:sp>
            <p:nvSpPr>
              <p:cNvPr id="3748" name="Google Shape;3748;p34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9" name="Google Shape;3749;p34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0" name="Google Shape;3750;p34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1" name="Google Shape;3751;p34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2" name="Google Shape;3752;p34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3" name="Google Shape;3753;p34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4" name="Google Shape;3754;p34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5" name="Google Shape;3755;p34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6" name="Google Shape;3756;p34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7" name="Google Shape;3757;p34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8" name="Google Shape;3758;p34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9" name="Google Shape;3759;p34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0" name="Google Shape;3760;p34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1" name="Google Shape;3761;p34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34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34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3764" name="Google Shape;3764;p34"/>
            <p:cNvSpPr/>
            <p:nvPr/>
          </p:nvSpPr>
          <p:spPr>
            <a:xfrm>
              <a:off x="2467671" y="3367762"/>
              <a:ext cx="31697" cy="12220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34"/>
            <p:cNvSpPr/>
            <p:nvPr/>
          </p:nvSpPr>
          <p:spPr>
            <a:xfrm>
              <a:off x="2521321" y="3346775"/>
              <a:ext cx="40391" cy="27354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34"/>
            <p:cNvSpPr/>
            <p:nvPr/>
          </p:nvSpPr>
          <p:spPr>
            <a:xfrm>
              <a:off x="2378245" y="3298457"/>
              <a:ext cx="150256" cy="51257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34"/>
            <p:cNvSpPr/>
            <p:nvPr/>
          </p:nvSpPr>
          <p:spPr>
            <a:xfrm>
              <a:off x="2783957" y="4406054"/>
              <a:ext cx="38339" cy="21011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34"/>
            <p:cNvSpPr/>
            <p:nvPr/>
          </p:nvSpPr>
          <p:spPr>
            <a:xfrm>
              <a:off x="2398684" y="3491191"/>
              <a:ext cx="78217" cy="34187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34"/>
            <p:cNvSpPr/>
            <p:nvPr/>
          </p:nvSpPr>
          <p:spPr>
            <a:xfrm>
              <a:off x="2357317" y="3470227"/>
              <a:ext cx="47521" cy="42466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34"/>
            <p:cNvSpPr/>
            <p:nvPr/>
          </p:nvSpPr>
          <p:spPr>
            <a:xfrm>
              <a:off x="2332262" y="3414587"/>
              <a:ext cx="65934" cy="62474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34"/>
            <p:cNvSpPr/>
            <p:nvPr/>
          </p:nvSpPr>
          <p:spPr>
            <a:xfrm>
              <a:off x="2310797" y="3401902"/>
              <a:ext cx="89450" cy="42955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34"/>
            <p:cNvSpPr/>
            <p:nvPr/>
          </p:nvSpPr>
          <p:spPr>
            <a:xfrm>
              <a:off x="2298538" y="3425338"/>
              <a:ext cx="35287" cy="19519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34"/>
            <p:cNvSpPr/>
            <p:nvPr/>
          </p:nvSpPr>
          <p:spPr>
            <a:xfrm>
              <a:off x="2314387" y="3370187"/>
              <a:ext cx="16361" cy="34187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34"/>
            <p:cNvSpPr/>
            <p:nvPr/>
          </p:nvSpPr>
          <p:spPr>
            <a:xfrm>
              <a:off x="2269943" y="3377999"/>
              <a:ext cx="58266" cy="58580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34"/>
            <p:cNvSpPr/>
            <p:nvPr/>
          </p:nvSpPr>
          <p:spPr>
            <a:xfrm>
              <a:off x="2799268" y="3546341"/>
              <a:ext cx="39878" cy="54662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34"/>
            <p:cNvSpPr/>
            <p:nvPr/>
          </p:nvSpPr>
          <p:spPr>
            <a:xfrm>
              <a:off x="2749720" y="3540955"/>
              <a:ext cx="56728" cy="59070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34"/>
            <p:cNvSpPr/>
            <p:nvPr/>
          </p:nvSpPr>
          <p:spPr>
            <a:xfrm>
              <a:off x="2701687" y="3507305"/>
              <a:ext cx="71038" cy="102002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34"/>
            <p:cNvSpPr/>
            <p:nvPr/>
          </p:nvSpPr>
          <p:spPr>
            <a:xfrm>
              <a:off x="2535631" y="3455583"/>
              <a:ext cx="187546" cy="161048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34"/>
            <p:cNvSpPr/>
            <p:nvPr/>
          </p:nvSpPr>
          <p:spPr>
            <a:xfrm>
              <a:off x="2452335" y="3452155"/>
              <a:ext cx="169670" cy="230821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34"/>
            <p:cNvSpPr/>
            <p:nvPr/>
          </p:nvSpPr>
          <p:spPr>
            <a:xfrm>
              <a:off x="2423226" y="3605363"/>
              <a:ext cx="83809" cy="87870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34"/>
            <p:cNvSpPr/>
            <p:nvPr/>
          </p:nvSpPr>
          <p:spPr>
            <a:xfrm>
              <a:off x="2418611" y="3625371"/>
              <a:ext cx="181929" cy="256194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34"/>
            <p:cNvSpPr/>
            <p:nvPr/>
          </p:nvSpPr>
          <p:spPr>
            <a:xfrm>
              <a:off x="2587743" y="3758570"/>
              <a:ext cx="175800" cy="187400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783" name="Google Shape;3783;p34"/>
            <p:cNvSpPr/>
            <p:nvPr/>
          </p:nvSpPr>
          <p:spPr>
            <a:xfrm>
              <a:off x="2694019" y="3891304"/>
              <a:ext cx="120610" cy="121521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784" name="Google Shape;3784;p34"/>
            <p:cNvSpPr/>
            <p:nvPr/>
          </p:nvSpPr>
          <p:spPr>
            <a:xfrm>
              <a:off x="2767596" y="4048896"/>
              <a:ext cx="71551" cy="77609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85" name="Google Shape;3785;p34"/>
            <p:cNvGrpSpPr/>
            <p:nvPr/>
          </p:nvGrpSpPr>
          <p:grpSpPr>
            <a:xfrm>
              <a:off x="2598987" y="3929460"/>
              <a:ext cx="225372" cy="558211"/>
              <a:chOff x="2711750" y="3572300"/>
              <a:chExt cx="230725" cy="598425"/>
            </a:xfrm>
          </p:grpSpPr>
          <p:sp>
            <p:nvSpPr>
              <p:cNvPr id="3786" name="Google Shape;3786;p34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34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88" name="Google Shape;3788;p34"/>
            <p:cNvSpPr/>
            <p:nvPr/>
          </p:nvSpPr>
          <p:spPr>
            <a:xfrm>
              <a:off x="1952630" y="3139396"/>
              <a:ext cx="402661" cy="284994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3789" name="Google Shape;3789;p34"/>
          <p:cNvGraphicFramePr/>
          <p:nvPr/>
        </p:nvGraphicFramePr>
        <p:xfrm>
          <a:off x="492979" y="7011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{AA06F564-9420-4B61-B232-08EFBAAF49AD}</a:tableStyleId>
              </a:tblPr>
              <a:tblGrid>
                <a:gridCol w="1923050"/>
                <a:gridCol w="3870575"/>
                <a:gridCol w="2299725"/>
              </a:tblGrid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Issue</a:t>
                      </a:r>
                      <a:endParaRPr b="1"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Biased Data - Even in the filtered data there are some minority classes with very few samples. This leads to the “Long Tail” problem</a:t>
                      </a:r>
                      <a:endParaRPr sz="12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070"/>
                      </a:srgbClr>
                    </a:solidFill>
                  </a:tcPr>
                </a:tc>
                <a:tc hMerge="1"/>
              </a:tr>
              <a:tr h="48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Solution</a:t>
                      </a:r>
                      <a:endParaRPr b="1"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Upsample, and down sample</a:t>
                      </a:r>
                      <a:endParaRPr sz="12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070"/>
                      </a:srgbClr>
                    </a:solidFill>
                  </a:tcPr>
                </a:tc>
                <a:tc hMerge="1"/>
              </a:tr>
              <a:tr h="38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Method</a:t>
                      </a:r>
                      <a:endParaRPr b="1"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BeeZe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U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psample the train data for minory class which has very few samples</a:t>
                      </a:r>
                      <a:endParaRPr sz="12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BeeZe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Downsample to ensure maximum sample of a class</a:t>
                      </a:r>
                      <a:endParaRPr sz="12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070"/>
                      </a:srgbClr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3790" name="Google Shape;37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" y="2371254"/>
            <a:ext cx="9144001" cy="2548991"/>
          </a:xfrm>
          <a:prstGeom prst="rect">
            <a:avLst/>
          </a:prstGeom>
          <a:noFill/>
          <a:ln>
            <a:noFill/>
          </a:ln>
        </p:spPr>
      </p:pic>
      <p:sp>
        <p:nvSpPr>
          <p:cNvPr id="3791" name="Google Shape;3791;p34"/>
          <p:cNvSpPr txBox="1"/>
          <p:nvPr/>
        </p:nvSpPr>
        <p:spPr>
          <a:xfrm>
            <a:off x="-76200" y="4951350"/>
            <a:ext cx="291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https://www.kaggle.com/code/awsaf49/birdclef23-pretraining-is-all-you-need-train</a:t>
            </a:r>
            <a:endParaRPr sz="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5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35"/>
          <p:cNvSpPr txBox="1"/>
          <p:nvPr>
            <p:ph type="title"/>
          </p:nvPr>
        </p:nvSpPr>
        <p:spPr>
          <a:xfrm>
            <a:off x="720000" y="251725"/>
            <a:ext cx="7704000" cy="10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</a:t>
            </a:r>
            <a:endParaRPr i="1">
              <a:solidFill>
                <a:schemeClr val="accent1"/>
              </a:solidFill>
            </a:endParaRPr>
          </a:p>
        </p:txBody>
      </p:sp>
      <p:grpSp>
        <p:nvGrpSpPr>
          <p:cNvPr id="3797" name="Google Shape;3797;p35"/>
          <p:cNvGrpSpPr/>
          <p:nvPr/>
        </p:nvGrpSpPr>
        <p:grpSpPr>
          <a:xfrm>
            <a:off x="720078" y="1758000"/>
            <a:ext cx="1777331" cy="2590124"/>
            <a:chOff x="1314959" y="1912793"/>
            <a:chExt cx="1760780" cy="2588054"/>
          </a:xfrm>
        </p:grpSpPr>
        <p:grpSp>
          <p:nvGrpSpPr>
            <p:cNvPr id="3798" name="Google Shape;3798;p35"/>
            <p:cNvGrpSpPr/>
            <p:nvPr/>
          </p:nvGrpSpPr>
          <p:grpSpPr>
            <a:xfrm>
              <a:off x="1314959" y="2124561"/>
              <a:ext cx="1369058" cy="1145712"/>
              <a:chOff x="1397225" y="1637375"/>
              <a:chExt cx="1401575" cy="1228250"/>
            </a:xfrm>
          </p:grpSpPr>
          <p:sp>
            <p:nvSpPr>
              <p:cNvPr id="3799" name="Google Shape;3799;p35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3800" name="Google Shape;3800;p35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801" name="Google Shape;3801;p35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2" name="Google Shape;3802;p35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03" name="Google Shape;3803;p35"/>
            <p:cNvGrpSpPr/>
            <p:nvPr/>
          </p:nvGrpSpPr>
          <p:grpSpPr>
            <a:xfrm>
              <a:off x="2495398" y="3538197"/>
              <a:ext cx="580341" cy="574838"/>
              <a:chOff x="2605700" y="3152850"/>
              <a:chExt cx="594125" cy="616250"/>
            </a:xfrm>
          </p:grpSpPr>
          <p:sp>
            <p:nvSpPr>
              <p:cNvPr id="3804" name="Google Shape;3804;p35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805" name="Google Shape;3805;p35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3806" name="Google Shape;3806;p35"/>
            <p:cNvGrpSpPr/>
            <p:nvPr/>
          </p:nvGrpSpPr>
          <p:grpSpPr>
            <a:xfrm>
              <a:off x="2568340" y="3790939"/>
              <a:ext cx="178730" cy="709907"/>
              <a:chOff x="2680375" y="3423800"/>
              <a:chExt cx="182975" cy="761050"/>
            </a:xfrm>
          </p:grpSpPr>
          <p:sp>
            <p:nvSpPr>
              <p:cNvPr id="3807" name="Google Shape;3807;p35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808" name="Google Shape;3808;p35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09" name="Google Shape;3809;p35"/>
            <p:cNvSpPr/>
            <p:nvPr/>
          </p:nvSpPr>
          <p:spPr>
            <a:xfrm>
              <a:off x="2623006" y="3367272"/>
              <a:ext cx="38339" cy="11240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35"/>
            <p:cNvSpPr/>
            <p:nvPr/>
          </p:nvSpPr>
          <p:spPr>
            <a:xfrm>
              <a:off x="2556583" y="3347264"/>
              <a:ext cx="54188" cy="34164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11" name="Google Shape;3811;p35"/>
            <p:cNvGrpSpPr/>
            <p:nvPr/>
          </p:nvGrpSpPr>
          <p:grpSpPr>
            <a:xfrm>
              <a:off x="1828487" y="1912793"/>
              <a:ext cx="1223759" cy="1084730"/>
              <a:chOff x="1922950" y="1410350"/>
              <a:chExt cx="1252825" cy="1162875"/>
            </a:xfrm>
          </p:grpSpPr>
          <p:sp>
            <p:nvSpPr>
              <p:cNvPr id="3812" name="Google Shape;3812;p35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35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4" name="Google Shape;3814;p35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5" name="Google Shape;3815;p35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35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35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35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35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35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35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35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3" name="Google Shape;3823;p35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35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35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6" name="Google Shape;3826;p35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7" name="Google Shape;3827;p35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3828" name="Google Shape;3828;p35"/>
            <p:cNvSpPr/>
            <p:nvPr/>
          </p:nvSpPr>
          <p:spPr>
            <a:xfrm>
              <a:off x="2467671" y="3367762"/>
              <a:ext cx="31697" cy="12220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35"/>
            <p:cNvSpPr/>
            <p:nvPr/>
          </p:nvSpPr>
          <p:spPr>
            <a:xfrm>
              <a:off x="2521321" y="3346775"/>
              <a:ext cx="40391" cy="27354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35"/>
            <p:cNvSpPr/>
            <p:nvPr/>
          </p:nvSpPr>
          <p:spPr>
            <a:xfrm>
              <a:off x="2378245" y="3298457"/>
              <a:ext cx="150256" cy="51257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35"/>
            <p:cNvSpPr/>
            <p:nvPr/>
          </p:nvSpPr>
          <p:spPr>
            <a:xfrm>
              <a:off x="2783957" y="4406054"/>
              <a:ext cx="38339" cy="21011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35"/>
            <p:cNvSpPr/>
            <p:nvPr/>
          </p:nvSpPr>
          <p:spPr>
            <a:xfrm>
              <a:off x="2398684" y="3491191"/>
              <a:ext cx="78217" cy="34187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35"/>
            <p:cNvSpPr/>
            <p:nvPr/>
          </p:nvSpPr>
          <p:spPr>
            <a:xfrm>
              <a:off x="2357317" y="3470227"/>
              <a:ext cx="47521" cy="42466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35"/>
            <p:cNvSpPr/>
            <p:nvPr/>
          </p:nvSpPr>
          <p:spPr>
            <a:xfrm>
              <a:off x="2332262" y="3414587"/>
              <a:ext cx="65934" cy="62474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35"/>
            <p:cNvSpPr/>
            <p:nvPr/>
          </p:nvSpPr>
          <p:spPr>
            <a:xfrm>
              <a:off x="2310797" y="3401902"/>
              <a:ext cx="89450" cy="42955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35"/>
            <p:cNvSpPr/>
            <p:nvPr/>
          </p:nvSpPr>
          <p:spPr>
            <a:xfrm>
              <a:off x="2298538" y="3425338"/>
              <a:ext cx="35287" cy="19519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35"/>
            <p:cNvSpPr/>
            <p:nvPr/>
          </p:nvSpPr>
          <p:spPr>
            <a:xfrm>
              <a:off x="2314387" y="3370187"/>
              <a:ext cx="16361" cy="34187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35"/>
            <p:cNvSpPr/>
            <p:nvPr/>
          </p:nvSpPr>
          <p:spPr>
            <a:xfrm>
              <a:off x="2269943" y="3377999"/>
              <a:ext cx="58266" cy="58580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35"/>
            <p:cNvSpPr/>
            <p:nvPr/>
          </p:nvSpPr>
          <p:spPr>
            <a:xfrm>
              <a:off x="2799268" y="3546341"/>
              <a:ext cx="39878" cy="54662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35"/>
            <p:cNvSpPr/>
            <p:nvPr/>
          </p:nvSpPr>
          <p:spPr>
            <a:xfrm>
              <a:off x="2749720" y="3540955"/>
              <a:ext cx="56728" cy="59070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35"/>
            <p:cNvSpPr/>
            <p:nvPr/>
          </p:nvSpPr>
          <p:spPr>
            <a:xfrm>
              <a:off x="2701687" y="3507305"/>
              <a:ext cx="71038" cy="102002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35"/>
            <p:cNvSpPr/>
            <p:nvPr/>
          </p:nvSpPr>
          <p:spPr>
            <a:xfrm>
              <a:off x="2535631" y="3455583"/>
              <a:ext cx="187546" cy="161048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35"/>
            <p:cNvSpPr/>
            <p:nvPr/>
          </p:nvSpPr>
          <p:spPr>
            <a:xfrm>
              <a:off x="2452335" y="3452155"/>
              <a:ext cx="169670" cy="230821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35"/>
            <p:cNvSpPr/>
            <p:nvPr/>
          </p:nvSpPr>
          <p:spPr>
            <a:xfrm>
              <a:off x="2423226" y="3605363"/>
              <a:ext cx="83809" cy="87870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35"/>
            <p:cNvSpPr/>
            <p:nvPr/>
          </p:nvSpPr>
          <p:spPr>
            <a:xfrm>
              <a:off x="2418611" y="3625371"/>
              <a:ext cx="181929" cy="256194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35"/>
            <p:cNvSpPr/>
            <p:nvPr/>
          </p:nvSpPr>
          <p:spPr>
            <a:xfrm>
              <a:off x="2587743" y="3758570"/>
              <a:ext cx="175800" cy="187400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847" name="Google Shape;3847;p35"/>
            <p:cNvSpPr/>
            <p:nvPr/>
          </p:nvSpPr>
          <p:spPr>
            <a:xfrm>
              <a:off x="2694019" y="3891304"/>
              <a:ext cx="120610" cy="121521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848" name="Google Shape;3848;p35"/>
            <p:cNvSpPr/>
            <p:nvPr/>
          </p:nvSpPr>
          <p:spPr>
            <a:xfrm>
              <a:off x="2767596" y="4048896"/>
              <a:ext cx="71551" cy="77609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49" name="Google Shape;3849;p35"/>
            <p:cNvGrpSpPr/>
            <p:nvPr/>
          </p:nvGrpSpPr>
          <p:grpSpPr>
            <a:xfrm>
              <a:off x="2598987" y="3929460"/>
              <a:ext cx="225372" cy="558211"/>
              <a:chOff x="2711750" y="3572300"/>
              <a:chExt cx="230725" cy="598425"/>
            </a:xfrm>
          </p:grpSpPr>
          <p:sp>
            <p:nvSpPr>
              <p:cNvPr id="3850" name="Google Shape;3850;p35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35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52" name="Google Shape;3852;p35"/>
            <p:cNvSpPr/>
            <p:nvPr/>
          </p:nvSpPr>
          <p:spPr>
            <a:xfrm>
              <a:off x="1952630" y="3139396"/>
              <a:ext cx="402661" cy="284994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3853" name="Google Shape;3853;p35"/>
          <p:cNvGraphicFramePr/>
          <p:nvPr/>
        </p:nvGraphicFramePr>
        <p:xfrm>
          <a:off x="525329" y="15137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{AA06F564-9420-4B61-B232-08EFBAAF49AD}</a:tableStyleId>
              </a:tblPr>
              <a:tblGrid>
                <a:gridCol w="2560300"/>
                <a:gridCol w="3428900"/>
                <a:gridCol w="2377350"/>
              </a:tblGrid>
              <a:tr h="94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Audio Decoding</a:t>
                      </a:r>
                      <a:endParaRPr b="1"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Convert raw audio from .ogg file and also decode spectrogram from audio file</a:t>
                      </a:r>
                      <a:endParaRPr sz="12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070"/>
                      </a:srgbClr>
                    </a:solidFill>
                  </a:tcPr>
                </a:tc>
                <a:tc hMerge="1"/>
              </a:tr>
              <a:tr h="62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Audio Augmentation</a:t>
                      </a:r>
                      <a:endParaRPr b="1"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Gaussian Noise, Random CropPad, CutMix and MixUp</a:t>
                      </a:r>
                      <a:endParaRPr sz="12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070"/>
                      </a:srgbClr>
                    </a:solidFill>
                  </a:tcPr>
                </a:tc>
                <a:tc hMerge="1"/>
              </a:tr>
              <a:tr h="62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Normalize</a:t>
                      </a:r>
                      <a:endParaRPr b="1"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Standardize the data using mean and std then rescales the data to [0, 1]</a:t>
                      </a:r>
                      <a:endParaRPr sz="12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070"/>
                      </a:srgbClr>
                    </a:solidFill>
                  </a:tcPr>
                </a:tc>
                <a:tc hMerge="1"/>
              </a:tr>
              <a:tr h="62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Spectrogram Augmentation</a:t>
                      </a:r>
                      <a:endParaRPr b="1" sz="12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BeeZee"/>
                          <a:ea typeface="ABeeZee"/>
                          <a:cs typeface="ABeeZee"/>
                          <a:sym typeface="ABeeZee"/>
                        </a:rPr>
                        <a:t>TimeFreqMask</a:t>
                      </a:r>
                      <a:endParaRPr sz="1200">
                        <a:solidFill>
                          <a:schemeClr val="dk1"/>
                        </a:solidFill>
                        <a:latin typeface="ABeeZee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070"/>
                      </a:srgbClr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854" name="Google Shape;3854;p35"/>
          <p:cNvSpPr txBox="1"/>
          <p:nvPr/>
        </p:nvSpPr>
        <p:spPr>
          <a:xfrm>
            <a:off x="-76200" y="4951350"/>
            <a:ext cx="291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https://www.kaggle.com/code/awsaf49/birdclef23-pretraining-is-all-you-need-train</a:t>
            </a:r>
            <a:endParaRPr sz="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vironmental Science Activities for Middle School: Endangered Bird Species by Slidesgo">
  <a:themeElements>
    <a:clrScheme name="Simple Light">
      <a:dk1>
        <a:srgbClr val="3F423C"/>
      </a:dk1>
      <a:lt1>
        <a:srgbClr val="D5E4C9"/>
      </a:lt1>
      <a:dk2>
        <a:srgbClr val="8BB373"/>
      </a:dk2>
      <a:lt2>
        <a:srgbClr val="FFFFFF"/>
      </a:lt2>
      <a:accent1>
        <a:srgbClr val="EB7E64"/>
      </a:accent1>
      <a:accent2>
        <a:srgbClr val="FFA461"/>
      </a:accent2>
      <a:accent3>
        <a:srgbClr val="F0DDC1"/>
      </a:accent3>
      <a:accent4>
        <a:srgbClr val="144356"/>
      </a:accent4>
      <a:accent5>
        <a:srgbClr val="6CACA7"/>
      </a:accent5>
      <a:accent6>
        <a:srgbClr val="8A6349"/>
      </a:accent6>
      <a:hlink>
        <a:srgbClr val="3F423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